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pos="288">
          <p15:clr>
            <a:srgbClr val="9AA0A6"/>
          </p15:clr>
        </p15:guide>
        <p15:guide id="4" pos="4608">
          <p15:clr>
            <a:srgbClr val="9AA0A6"/>
          </p15:clr>
        </p15:guide>
        <p15:guide id="5" orient="horz" pos="6048">
          <p15:clr>
            <a:srgbClr val="9AA0A6"/>
          </p15:clr>
        </p15:guide>
        <p15:guide id="6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  <p:guide pos="288"/>
        <p:guide pos="4608"/>
        <p:guide pos="6048" orient="horz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1d577e0ab_0_110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1d577e0ab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4143b1809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4143b18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4143b1809_0_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4143b180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4143b1809_0_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4143b180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4143b1809_0_1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4143b180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4143b1809_0_2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4143b180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10706" r="0" t="0"/>
          <a:stretch/>
        </p:blipFill>
        <p:spPr>
          <a:xfrm rot="5400000">
            <a:off x="-1142525" y="1296102"/>
            <a:ext cx="10039777" cy="74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 rotWithShape="1">
          <a:blip r:embed="rId3">
            <a:alphaModFix/>
          </a:blip>
          <a:srcRect b="0" l="10706" r="0" t="0"/>
          <a:stretch/>
        </p:blipFill>
        <p:spPr>
          <a:xfrm rot="5400000">
            <a:off x="-1142525" y="1296102"/>
            <a:ext cx="10039777" cy="74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7"/>
          <p:cNvPicPr preferRelativeResize="0"/>
          <p:nvPr/>
        </p:nvPicPr>
        <p:blipFill rotWithShape="1">
          <a:blip r:embed="rId3">
            <a:alphaModFix/>
          </a:blip>
          <a:srcRect b="22994" l="49730" r="15433" t="0"/>
          <a:stretch/>
        </p:blipFill>
        <p:spPr>
          <a:xfrm>
            <a:off x="457200" y="765588"/>
            <a:ext cx="6858000" cy="852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8"/>
          <p:cNvPicPr preferRelativeResize="0"/>
          <p:nvPr/>
        </p:nvPicPr>
        <p:blipFill rotWithShape="1">
          <a:blip r:embed="rId3">
            <a:alphaModFix/>
          </a:blip>
          <a:srcRect b="22994" l="49730" r="15433" t="0"/>
          <a:stretch/>
        </p:blipFill>
        <p:spPr>
          <a:xfrm>
            <a:off x="457200" y="765588"/>
            <a:ext cx="6858000" cy="852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 rotWithShape="1">
          <a:blip r:embed="rId3">
            <a:alphaModFix/>
          </a:blip>
          <a:srcRect b="38241" l="32161" r="33004" t="0"/>
          <a:stretch/>
        </p:blipFill>
        <p:spPr>
          <a:xfrm>
            <a:off x="457200" y="457200"/>
            <a:ext cx="6857999" cy="911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/>
          <p:cNvPicPr preferRelativeResize="0"/>
          <p:nvPr/>
        </p:nvPicPr>
        <p:blipFill rotWithShape="1">
          <a:blip r:embed="rId3">
            <a:alphaModFix/>
          </a:blip>
          <a:srcRect b="38241" l="32161" r="33004" t="0"/>
          <a:stretch/>
        </p:blipFill>
        <p:spPr>
          <a:xfrm>
            <a:off x="457200" y="457200"/>
            <a:ext cx="6857999" cy="911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