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Lst>
  <p:sldSz cy="6858000" cx="9144000"/>
  <p:notesSz cx="6858000" cy="9144000"/>
  <p:embeddedFontLst>
    <p:embeddedFont>
      <p:font typeface="Cabin"/>
      <p:regular r:id="rId100"/>
      <p:bold r:id="rId101"/>
      <p:italic r:id="rId102"/>
      <p:boldItalic r:id="rId103"/>
    </p:embeddedFont>
    <p:embeddedFont>
      <p:font typeface="Open Sans SemiBold"/>
      <p:regular r:id="rId104"/>
      <p:bold r:id="rId105"/>
      <p:italic r:id="rId106"/>
      <p:boldItalic r:id="rId107"/>
    </p:embeddedFont>
    <p:embeddedFont>
      <p:font typeface="Average"/>
      <p:regular r:id="rId108"/>
    </p:embeddedFont>
    <p:embeddedFont>
      <p:font typeface="Open Sans Medium"/>
      <p:regular r:id="rId109"/>
      <p:bold r:id="rId110"/>
      <p:italic r:id="rId111"/>
      <p:boldItalic r:id="rId112"/>
    </p:embeddedFont>
    <p:embeddedFont>
      <p:font typeface="Oswald"/>
      <p:regular r:id="rId113"/>
      <p:bold r:id="rId114"/>
    </p:embeddedFont>
    <p:embeddedFont>
      <p:font typeface="Open Sans"/>
      <p:regular r:id="rId115"/>
      <p:bold r:id="rId116"/>
      <p:italic r:id="rId117"/>
      <p:boldItalic r:id="rId1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EFB26C-5899-4D37-9D98-C5D0E28881AD}">
  <a:tblStyle styleId="{57EFB26C-5899-4D37-9D98-C5D0E28881A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D6DDDC3-873A-4260-B314-3B92203D39C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OpenSansSemiBold-boldItalic.fntdata"/><Relationship Id="rId106" Type="http://schemas.openxmlformats.org/officeDocument/2006/relationships/font" Target="fonts/OpenSansSemiBold-italic.fntdata"/><Relationship Id="rId105" Type="http://schemas.openxmlformats.org/officeDocument/2006/relationships/font" Target="fonts/OpenSansSemiBold-bold.fntdata"/><Relationship Id="rId104" Type="http://schemas.openxmlformats.org/officeDocument/2006/relationships/font" Target="fonts/OpenSansSemiBold-regular.fntdata"/><Relationship Id="rId109" Type="http://schemas.openxmlformats.org/officeDocument/2006/relationships/font" Target="fonts/OpenSansMedium-regular.fntdata"/><Relationship Id="rId108" Type="http://schemas.openxmlformats.org/officeDocument/2006/relationships/font" Target="fonts/Average-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Cabin-boldItalic.fntdata"/><Relationship Id="rId102" Type="http://schemas.openxmlformats.org/officeDocument/2006/relationships/font" Target="fonts/Cabin-italic.fntdata"/><Relationship Id="rId101" Type="http://schemas.openxmlformats.org/officeDocument/2006/relationships/font" Target="fonts/Cabin-bold.fntdata"/><Relationship Id="rId100" Type="http://schemas.openxmlformats.org/officeDocument/2006/relationships/font" Target="fonts/Cabin-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OpenSans-boldItalic.fntdata"/><Relationship Id="rId117" Type="http://schemas.openxmlformats.org/officeDocument/2006/relationships/font" Target="fonts/OpenSans-italic.fntdata"/><Relationship Id="rId116" Type="http://schemas.openxmlformats.org/officeDocument/2006/relationships/font" Target="fonts/OpenSans-bold.fntdata"/><Relationship Id="rId115" Type="http://schemas.openxmlformats.org/officeDocument/2006/relationships/font" Target="fonts/OpenSans-regular.fntdata"/><Relationship Id="rId15" Type="http://schemas.openxmlformats.org/officeDocument/2006/relationships/slide" Target="slides/slide8.xml"/><Relationship Id="rId110" Type="http://schemas.openxmlformats.org/officeDocument/2006/relationships/font" Target="fonts/OpenSansMedium-bold.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Oswald-bold.fntdata"/><Relationship Id="rId18" Type="http://schemas.openxmlformats.org/officeDocument/2006/relationships/slide" Target="slides/slide11.xml"/><Relationship Id="rId113" Type="http://schemas.openxmlformats.org/officeDocument/2006/relationships/font" Target="fonts/Oswald-regular.fntdata"/><Relationship Id="rId112" Type="http://schemas.openxmlformats.org/officeDocument/2006/relationships/font" Target="fonts/OpenSansMedium-boldItalic.fntdata"/><Relationship Id="rId111" Type="http://schemas.openxmlformats.org/officeDocument/2006/relationships/font" Target="fonts/OpenSansMedium-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fd3dac621f_0_6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fd3dac621f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af8fbb3790_0_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af8fbb379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Observing the shadows of an 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Vëzhgimi i hijeve të syrit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የዓይንን ጥላዎች መመልከት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مراقبة ظلال العين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Դիտարկելով աչքի ստվերները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Observant les ombres d'un 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观察眼睛的阴影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observeren van de schaduwen van een oog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مشاهده سایه های یک چشم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Observer les ombres d'un œil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Beobachtung der Schatten eines Auges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આંખના પડછાયાઓનું અવલોકન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आँख की परछाई का अवलोकन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Osservare le ombre di un occhio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目の影を観察する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눈의 그림자를 관찰하다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Çavdêriya siya çavan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Memerhati bayang-bayang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കണ്ണിൻ്റെ നിഴലുകൾ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आँखाको छायाँ हेर्दै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سترګو سیوري مشاهده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as sombras de um olho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ਅੱਖ ਦੇ ਪਰਛਾਵੇਂ ਦਾ ਨਿਰੀਖਣ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Наблюдение за тенями глаза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Посматрајући сенке ока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fiirsashada hooska isha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las sombras de un ojo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Niténan kalangkang panon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Kuchunguza vivuli vya jicho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observera ögats skuggor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Pagmamasid sa anino ng isang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கண்ணின் நிழல்களைக் கவனித்தல்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การสังเกตเงาของดวงตา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gözün gölgelerini gözlemlemek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Спостереження за тінями ока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آنکھ کے سائے کا مشاہدہ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sát bóng tối của mắt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93219e214_0_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93219e214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ef37a8435_0_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7ef37a843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Our caretakers make this school livable!  They keep the building operating, but they also help out with a million other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Our caretakers make this school livable!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Kujdestarët tanë e bëjnë këtë shkollë të jetueshme!  Ata e mbajnë ndërtesën në funksion, por ndihmojnë edhe me një milion gjëra të tjera.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የእኛ ተንከባካቢዎች ይህንን ትምህርት ቤት ለኑሮ ምቹ ያደርጉታል!  ሕንፃው እንዲሠራ ያደርጋሉ, ነገር ግን በሚሊዮን በሚቆጠሩ ሌሎች ነገሮች ይረዳሉ.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رعايتنا تجعل هذه المدرسة صالحة للسكن! فهم يحافظون على استمرارية المبنى، ويساعدون أيضًا في أمور أخرى كثيرة.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Մեր խնամակալները դարձնում են այս դպրոցը ապրելու համար:  Նրանք շարունակում են շենքը գործել, բայց նաև օգնում են միլիոնավոր այլ բաներով: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nostres cuidadors fan que aquesta escola sigui habitable!  Mantenen l'edifici en funcionament, però també ajuden amb un milió de coses més.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我们的管理员让这所学校变得宜居！他们不仅维护着学校的正常运转，还帮了我们很多其他的忙。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Onze beheerders maken deze school leefbaar! Ze houden het gebouw draaiende, maar helpen ook met een miljoen andere 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سرایداران ما این مدرسه را قابل زندگی می کنند!  آنها ساختمان را در حال فعال نگه می دارند، اما در مورد میلیون ها چیز دیگر نیز کمک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 concierges rendent cette école agréable à vivre ! Ils assurent le fonctionnement du bâtiment, mais ils apportent aussi leur aide dans bien d'autres domaines.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Unsere Hausmeister machen diese Schule lebenswert! Sie halten das Gebäude in Betrieb, helfen aber auch bei unzähligen anderen Dingen.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અમારા કેરટેકર્સ આ શાળાને રહેવા યોગ્ય બનાવે છે!  તેઓ બિલ્ડિંગને કાર્યરત રાખે છે, પરંતુ તેઓ અન્ય લાખો વસ્તુઓમાં પણ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हमारे केयरटेकर इस स्कूल को रहने लायक बनाते हैं! वे इमारत को चालू रखते हैं, और साथ ही लाखों दूसरे कामों में भी मदद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nostri custodi rendono questa scuola vivibile! Mantengono l'edificio operativo, ma danno una mano anche in un milione di altre cose.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管理人のおかげで、この学校は住みやすい環境になっています！建物の維持管理はもちろんのこと、その他にも数え切れないほどのお手伝いをしてくれています。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 관리인들은 이 학교를 살기 좋은 곳으로 만들어 줍니다! 건물 운영은 물론, 다른 수많은 일에도 도움을 줍니다.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Xêrxwazên me vê dibistanê didin jiyandin!  Ew avahî dixebitînin, lê ew di heman demê de bi mîlyon tiştên din re jî dibin alîkar.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Penjaga kami menjadikan sekolah ini sesuai untuk didiami!  Mereka memastikan bangunan itu beroperasi, tetapi mereka juga membantu dengan sejuta perkara lain.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പരിചാരകർ ഈ സ്‌കൂളിനെ താമസയോഗ്യമാക്കുന്നു!  അവർ കെട്ടിടത്തിൻ്റെ പ്രവർത്തനം നിലനിർത്തുന്നു, എന്നാൽ മറ്റ് ഒരു ദശലക്ഷം കാര്യങ്ങൾക്ക് അവർ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हाम्रा हेरचाहकर्ताहरूले यस विद्यालयलाई बस्न योग्य बनाउँछन्!  तिनीहरू भवन सञ्चालनमा राख्छन्, तर तिनीहरूले लाखौं अन्य चीजहरूमा पनि मद्दत गर्छन्।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زموږ ساتونکي دا ښوونځی د ژوند کولو وړ کوي!  دوی ودانۍ فعاله ساتي، مګر دوی د یو ملیون نورو شیانو سره هم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Nossos zeladores tornam esta escola habitável! Eles mantêm o prédio funcionando, mas também ajudam com um milhão de outras coisas.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 ਦੇਖਭਾਲ ਕਰਨ ਵਾਲੇ ਇਸ ਸਕੂਲ ਨੂੰ ਰਹਿਣ ਯੋਗ ਬਣਾਉਂਦੇ ਹਨ!  ਉਹ ਇਮਾਰਤ ਨੂੰ ਚਾਲੂ ਰੱਖਦੇ ਹਨ, ਪਰ ਉਹ ਲੱਖਾਂ ਹੋਰ ਚੀਜ਼ਾਂ ਨਾਲ ਵੀ ਮਦਦ ਕਰਦੇ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Наши смотрители делают эту школу комфортной для жизни! Они следят за тем, чтобы здание работало, но также помогают в миллионе других дел.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Наши старатељи чине ову школу погодном за живот!  Они одржавају зграду у функцији, али и помажу око милион других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Daryeelayaasheena waxay ka dhigaan dugsigan mid lagu noolaan karo!  Waxay sii wadaan in dhismaha uu shaqeeyo, laakiin sidoo kale waxay ku caawiyaan hal milyan oo shay oo kale.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¡Nuestros conserjes hacen que esta escuela sea habitable! Mantienen el edificio en funcionamiento, pero también ayudan con un sinfín de cosas más.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Penjaga urang ngajantenkeun sakola ieu tiasa hirup!  Aranjeunna tetep operasi wangunan, tapi maranéhna ogé mantuan kaluar kalawan sajuta hal séjén.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Walezi wetu hufanya shule hii iweze kuishi!  Wanaweka jengo likifanya kazi, lakini pia wanasaidia na vitu vingine milioni.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Våra vaktmästare gör denna skola beboelig!  De håller byggnaden igång, men de hjälper också till med en miljon andra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Ginagawa ng aming mga tagapag-alaga ang paaralang ito na matitirahan!  Pinapanatili nilang gumagana ang gusali, ngunit tumutulong din sila sa isang milyong iba pang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பராமரிப்பாளர்கள் இந்த பள்ளியை வாழக்கூடியதாக ஆக்குகிறார்கள்!  அவர்கள் கட்டிடத்தை தொடர்ந்து செயல்படுகிறார்கள், ஆனால் அவர்கள் ஒரு மில்லியன் மற்ற விஷயங்களுக்கும் உதவுகிறார்கள்.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ผู้ดูแลของเราทำให้โรงเรียนนี้น่าอยู่! พวกเขาดูแลอาคารให้ใช้งานได้ดีอยู่เสมอ แถมยังช่วยเหลือเรื่องอื่นๆ อีกเป็นล้านๆ อย่างด้วย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Bakıcılarımız bu okulu yaşanabilir kılıyor! Binanın çalışır durumda kalmasını sağlamanın yanı sıra milyonlarca başka işte de yardımcı oluyorlar.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Наші доглядачі роблять цю школу придатною для життя!  Вони підтримують будівлю в робочому стані, але вони також допомагають з мільйоном інших речей.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ہمارے نگراں اس اسکول کو رہنے کے قابل بناتے ہیں!  وہ عمارت کو چلتے رہتے ہیں، لیکن وہ دس لاکھ دوسری چیزوں میں بھی مدد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Đội ngũ quản lý của chúng tôi giúp ngôi trường này trở nên đáng sống! Họ không chỉ duy trì hoạt động của tòa nhà mà còn giúp đỡ hàng triệu việc khác.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7e4fba71bb_0_10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7e4fba71bb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9/12/2025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Our caretakers go above and beyond! This school is nearly 20 years old. But it does not look like it. Tom makes things sparkle.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Our caretakers go above and beyond!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Kujdestarët tanë shkojnë përtej dhe përtej! Kjo shkollë është gati 20 vjeçare. Por nuk duket kështu. Tom i bën gjërat të shkëlqejnë.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የእኛ ተንከባካቢዎች በላይ እና ከዚያ በላይ ናቸው! ይህ ትምህርት ቤት 20 ዓመት ሊሞላው ነው። ግን አይመስልም። ቶም ነገሮችን ብሩህ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رعايتنا تبذل قصارى جهدها! هذه المدرسة عمرها يقارب العشرين عامًا. لكن لا يبدو الأمر كذلك. توم يجعل كل شيء متألقًا.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Մեր խնամակալներն ավելի ու ավելի են գնում: Այս դպրոցը մոտ 20 տարեկան է։ Բայց դա նման չէ: Թոմը իրերը փայլեցնում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nostres cuidadors van més enllà! Aquesta escola té gairebé 20 anys. Però no ho sembla. Tom fa brillar les coses.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我们的管理员们真是太棒了！这所学校已经快20年了，但看起来一点也不像。汤姆让一切都焕然一新。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Onze beheerders gaan tot het uiterste! Deze school bestaat bijna 20 jaar. Maar dat zie je niet zo. Tom laat alles glanzen.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مراقبان ما فراتر از آن هستند! این مدرسه نزدیک به 20 سال قدمت دارد. اما به نظر نمی رسد. تام همه چیز را درخشان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 concierges se surpassent ! Cette école a presque 20 ans. Mais on ne dirait pas. Tom fait briller les choses.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Unsere Hausmeister geben ihr Bestes! Diese Schule ist fast 20 Jahre alt. Aber das sieht man ihr nicht an. Tom bringt alles zum Glänzen.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અમારા કેરટેકર્સ ઉપર અને બહાર જાય છે! આ શાળા લગભગ 20 વર્ષ જૂની છે. પણ એવું લાગતું નથી. ટોમ વસ્તુઓને ચમકદાર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हमारे केयरटेकर बहुत मेहनत करते हैं! यह स्कूल लगभग 20 साल पुराना है। लेकिन ऐसा लगता नहीं। टॉम इसे चमका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nostri custodi vanno oltre ogni aspettativa! Questa scuola ha quasi 20 anni. Ma non sembra. Tom fa brillare tutto.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私たちの管理人は期待以上の働きをしてくれます！この学校は築20年近く経っていますが、見た目にはそうは見えません。トムのおかげで、すべてがピカピカになっています。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 관리인들은 정말 최고예요! 이 학교는 거의 20년이나 됐어요. 하지만 겉모습은 전혀 그렇지 않아요. 톰 덕분에 학교가 반짝반짝 빛나죠.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Parêzgerên me ji jor û pêve diçin! Ev dibistan nêzî 20 salî ye. Lê xuya nake. Tom tiştan dibiriqîne.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Penjaga kami pergi ke atas dan seterusnya! Sekolah ini berusia hampir 20 tahun. Tetapi ia tidak kelihatan seperti itu. Tom membuat perkara berkilauan.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പരിചാരകർ മുകളിലേക്കും പുറത്തേക്കും പോകുന്നു! ഈ സ്കൂളിന് ഏകദേശം 20 വർഷത്തോളം പഴക്കമുണ്ട്. പക്ഷെ അത് പോലെ തോന്നുന്നില്ല. ടോം കാര്യങ്ങൾ തിളങ്ങുന്നു.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हाम्रा हेरचाहकर्ताहरू माथि र बाहिर जान्छन्! यो विद्यालय करिब २० वर्ष पुरानो हो । तर त्यस्तो देखिँदैन । टमले चीजहरूलाई चम्किलो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زموږ ساتونکي پورته او هاخوا ځي! دا ښوونځی نږدې 20 کلن دی. خو داسې نه ښکاري. ټام شیان روښانه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Nossos zeladores se superam! Esta escola tem quase 20 anos. Mas não parece. Tom faz tudo brilhar.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 ਦੇਖਭਾਲ ਕਰਨ ਵਾਲੇ ਉੱਪਰ ਅਤੇ ਪਰੇ ਜਾਂਦੇ ਹਨ! ਇਹ ਸਕੂਲ ਕਰੀਬ 20 ਸਾਲ ਪੁਰਾਣਾ ਹੈ। ਪਰ ਅਜਿਹਾ ਨਹੀਂ ਲੱਗਦਾ। ਟੌਮ ਚੀਜ਼ਾਂ ਨੂੰ ਚਮਕਦਾਰ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Наши смотрители делают всё возможное и даже больше! Этой школе почти 20 лет. Но на вид это не так. Том заставляет всё сверкать.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Наши старатељи иду изнад и даље! Ова школа има скоро 20 година. Али не изгледа тако. Том чини да ствари блистају.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Daryeelayaasheenu way ka sarreeyaan oo way dhaafeen! Dugsigan waxa uu jiraa ku dhawaad ​​20 sano. Laakiin uma eka. Tom wuxuu sameeyaa waxyaabo dhalaalaya.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¡Nuestros conserjes se esfuerzan al máximo! Esta escuela tiene casi 20 años. Pero no lo parece. Tom hace que todo brille.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caretakers urang buka luhur tur saluareun! Sakola ieu umurna ampir 20 taun. Tapi teu siga kitu. Tom ngajadikeun hal sparkle.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Walezi wetu wanaenda juu na zaidi! Shule hii ina takriban miaka 20. Lakini haionekani kama hiyo. Tom hufanya mambo kung'aa.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Våra vaktmästare går utöver det! Den här skolan är nästan 20 år gammal. Men det ser inte ut som det. Tom får saker att gnistra.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aming mga tagapag-alaga ay higit at higit pa! Ang paaralang ito ay halos 20 taong gulang. Pero parang hindi naman. Ginagawa ni Tom ang mga bagay na kumikinang.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பராமரிப்பாளர்கள் மேலே செல்கிறார்கள்! இந்த பள்ளி சுமார் 20 ஆண்டுகள் பழமையானது. ஆனால் அது போல் தெரியவில்லை. டாம் விஷயங்களை பிரகாசமாக்குகிறது.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ผู้ดูแลของเราทำงานอย่างดีเยี่ยม! โรงเรียนนี้อายุเกือบ 20 ปีแล้ว แต่ดูไม่เหมือนเลย ทอมทำให้ทุกอย่างดูเปล่งประกาย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Bakıcılarımız olağanüstü bir iş çıkarıyor! Bu okul neredeyse 20 yaşında. Ama öyle görünmüyor. Tom her şeyi parlatıyor.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Наші опікуни роблять все можливе! Цій школі майже 20 років. Але на це не схоже. Том змушує речі виблискувати.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ہمارے نگراں اوپر اور اس سے آگے بڑھتے ہیں! یہ سکول تقریباً 20 سال پرانا ہے۔ لیکن ایسا نظر نہیں آتا۔ ٹام چیزوں کو چمکدار بناتا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Đội ngũ quản lý của chúng tôi luôn nỗ lực hết mình! Ngôi trường này đã gần 20 năm tuổi rồi. Nhưng trông nó không giống vậy. Tom làm cho mọi thứ trở nên lấp lánh.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ef37a8435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7ef37a843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see something damaged or broken,  let them know  And if you lose something important, check the main office, and then ask Rick or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see something damaged or broken, let them know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shihni diçka të dëmtuar ose të thyer, njoftoni ata dhe nëse humbisni diçka të rëndësishme, kontrolloni zyrën kryesore dhe më pas pyesni Rikun ose Albertin.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የተበላሸ ወይም የተሰበረ ነገር ካዩ ያሳውቋቸው እና አንድ አስፈላጊ ነገር ከጠፋብዎ ዋናውን ቢሮ ይፈትሹ እና ከዚያ ሪክን ወይም አልበርትን ይጠይቁ።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رأيت شيئًا تالفًا أو مكسورًا، فأخبرهم بذلك، وإذا فقدت شيئًا مهمًا، فتحقق من المكتب الرئيسي، ثم اسأل ريك أو ألبرت.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տեսնեք ինչ-որ բան վնասված կամ կոտրված, տեղեկացրեք նրանց, և եթե ինչ-որ կարևոր բան կորցնեք, ստուգեք գլխավոր գրասենյակը և այնուհետև հարցրեք Ռիկին կամ Ալբերտին: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veus alguna cosa danyada o trencada, fes-los saber I si perds alguna cosa important, consulta l'oficina principal i pregunta-ho a Rick o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如果您发现有物品损坏或破损，请告知他们；如果您丢失了重要物品，请检查总办公室，然后询问 Rick 或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iets beschadigd of kapot ziet, laat het hen dan weten. En als u iets belangrijks kwijtraakt, controleer dan het hoofdkantoor en vraag het vervolgens aan Rick of Albert.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چیزی آسیب دیده یا شکسته دیدید، به آنها اطلاع دهید و اگر چیز مهمی را گم کردید، دفتر اصلی را بررسی کنید و سپس از ریک یا آلبرت بپرسید.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voyez quelque chose de endommagé ou de cassé, faites-le-leur savoir. Et si vous perdez quelque chose d'important, vérifiez le bureau principal, puis demandez à Rick ou à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etwas Beschädigtes oder Kaputtes sehen, sagen Sie Bescheid. Und wenn Sie etwas Wichtiges verlieren, schauen Sie im Hauptbüro nach und fragen Sie dann Rick oder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કંઈક ક્ષતિગ્રસ્ત અથવા તૂટેલું જુઓ છો, તો તેમને જણાવો અને જો તમે કોઈ મહત્વપૂર્ણ વસ્તુ ગુમાવો છો, તો મુખ્ય ઓફિસ તપાસો, અને પછી રિક અથવા આલ્બર્ટને પૂછો.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कोई वस्तु क्षतिग्रस्त या टूटी हुई दिखे तो उन्हें बताएं और यदि आप कोई महत्वपूर्ण वस्तु खो देते हैं तो मुख्य कार्यालय में जाकर जांच कराएं और फिर रिक या अल्बर्ट से पूछें।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vedi qualcosa di danneggiato o rotto, faccelo sapere. E se perdi qualcosa di importante, controlla nell'ufficio principale e poi chiedi a Rick o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破損または壊れたものを見つけた場合は、お知らせください。また、重要なものを紛失した場合は、メインオフィスを確認してから、リックまたはアルバートに問い合わせてください。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손상되거나 부서진 물건을 보면 알려주십시오. 그리고 중요한 물건을 분실한 경우에는 본사에 문의한 후 릭이나 앨버트에게 물어보십시오.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tiştek zirarê an şikestî dibînin, bila wan zanibin Û heke hûn tiştek girîng winda bikin, nivîsgeha sereke kontrol bikin, û dûv re ji Rick an Albert bipirsin.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melihat sesuatu yang rosak atau patah, beritahu mereka Dan jika anda kehilangan sesuatu yang penting, semak pejabat utama, dan kemudian tanya Rick atau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എന്തെങ്കിലും കേടായതോ തകർന്നതോ ആയ എന്തെങ്കിലും നിങ്ങൾ കണ്ടാൽ, അവരെ അറിയിക്കുക, നിങ്ങൾക്ക് പ്രധാനപ്പെട്ട എന്തെങ്കിലും നഷ്ടപ്പെട്ടാൽ, പ്രധാന ഓഫീസ് പരിശോധിക്കുക, തുടർന്ന് റിക്കിനോടും ആൽബർട്ടിനോടും ചോദിക്കുക.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केहि क्षतिग्रस्त वा भाँचिएको देख्नुभयो भने, तिनीहरूलाई थाहा दिनुहोस् र यदि तपाईंले महत्त्वपूर्ण चीज गुमाउनु भयो भने, मुख्य कार्यालय जाँच गर्नुहोस्, र त्यसपछि रिक वा अल्बर्टलाई सोध्नुहोस्।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یو څه خراب یا مات شوی وګورئ، دوی ته خبر ورکړئ او که تاسو کوم مهم شی له لاسه ورکړی، اصلي دفتر وګورئ، او بیا د ریک یا البرټ څخه پوښتنه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vir algo danificado ou quebrado, avise-os. E se você perder algo importante, verifique o escritório principal e depois pergunte a Rick ou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ਕੁਝ ਖਰਾਬ ਜਾਂ ਟੁੱਟਿਆ ਹੋਇਆ ਦੇਖਦੇ ਹੋ, ਤਾਂ ਉਹਨਾਂ ਨੂੰ ਦੱਸੋ ਅਤੇ ਜੇਕਰ ਤੁਹਾਡੀ ਕੋਈ ਮਹੱਤਵਪੂਰਨ ਚੀਜ਼ ਗੁਆਚ ਜਾਂਦੀ ਹੈ, ਤਾਂ ਮੁੱਖ ਦਫਤਰ ਦੀ ਜਾਂਚ ਕਰੋ, ਅਤੇ ਫਿਰ ਰਿਕ ਜਾਂ ਐਲਬਰਟ ਨੂੰ ਪੁੱਛੋ।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увидите что-то поврежденное или сломанное, сообщите им об этом. А если вы потеряете что-то важное, проверьте главный офис, а затем спросите Рика или Альберта.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видите нешто оштећено или сломљено, обавестите их. А ако изгубите нешто важно, проверите главну канцеларију, а затим питајте Рика или Алберта.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aragto wax burburay ama jabay, u sheeg Haddii aad lumiso shay muhiim ah, hubi xafiiska weyn, ka dibna weydii Rick ama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ve algo dañado o roto, avíseles. Y si pierde algo importante, consulte en la oficina principal y luego pregúntele a Rick o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Lamun ningali hal ruksak atawa pegat, hayu aranjeunna nyaho Jeung lamun leungit hal penting, pariksa kantor utama, lajeng nanya ka Rick atanapi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unaona kitu kilichoharibiwa au kilichovunjika, wajulishe Na ikiwa unapoteza kitu muhimu, angalia ofisi kuu, na kisha uulize Rick au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ser något skadat eller trasigt, låt dem veta. Om du förlorar något viktigt, kolla huvudkontoret och fråga sedan Rick eller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nakakita ka ng isang bagay na nasira o nasira, ipaalam sa kanila At kung may nawala kang mahalagang bagay, tingnan ang pangunahing opisina, at pagkatapos ay tanungin si Rick o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ஏதேனும் சேதமடைந்த அல்லது உடைந்ததை நீங்கள் கண்டால், அவர்களுக்குத் தெரியப்படுத்துங்கள் மேலும் நீங்கள் முக்கியமான ஒன்றை இழந்தால், பிரதான அலுவலகத்தைச் சரிபார்த்து, பின்னர் ரிக் அல்லது ஆல்பர்ட்டிடம் கேளுங்கள்.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หากคุณเห็นสิ่งของเสียหายหรือแตกหัก โปรดแจ้งให้พวกเขาทราบ และหากคุณทำสิ่งของสำคัญหาย ให้ตรวจสอบที่สำนักงานใหญ่ จากนั้นสอบถามริกหรืออัลเบิร์ต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hasarlı veya kırık bir şey görürseniz, onlara haber verin. Ve eğer önemli bir şeyinizi kaybederseniz, ana ofisi kontrol edin ve sonra Rick veya Albert'e sorun.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бачите щось пошкоджене або зламане, повідомте їм про це. Якщо ви втратите щось важливе, перевірте головний офіс, а потім запитайте Ріка чи Альберта.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کچھ خراب یا ٹوٹا ہوا دیکھتے ہیں، تو انہیں بتائیں اور اگر آپ کی کوئی اہم چیز کھو جائے تو، مرکزی دفتر کو چیک کریں، اور پھر ریک یا البرٹ سے پوچھیں۔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thấy thứ gì đó bị hư hỏng hoặc vỡ, hãy cho họ biết. Và nếu bạn làm mất thứ gì đó quan trọng, hãy kiểm tra văn phòng chính, sau đó hỏi Rick hoặc Albert.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ef37a8435_0_1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7ef37a843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756340ffa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756340ff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56340ffa1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756340ffa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1ca062d7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11ca062d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1. Learn the difference between looking and seeing.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2. Improve your ability to draw details.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3. Learn how to draw angles and shade.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4. Use blending to make things look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5. Practice observing and drawing parts of the face.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6. Improve how you draw hair textures.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1. Mësoni ndryshimin midis shikimit dhe shikimit.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2. Përmirësoni aftësinë tuaj për të nxjerrë detaje.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3. Mësoni se si të vizatoni kënde dhe hije.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4. Përdorni përzierjen për t'i bërë gjërat të duken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5. Praktikoni vëzhgimin dhe vizatimin e pjesëve të fytyrës.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6. Përmirësoni mënyrën se si vizatoni teksturat e flokëve.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1. በመመልከት እና በማየት መካከል ያለውን ልዩነት ይማሩ.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2. ዝርዝሮችን የመሳል ችሎታዎን ያሻሽሉ.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3. እንዴት ማዕዘን እና ጥላ መሳል እንደሚችሉ ይወቁ.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4. ነገሮች 3D እንዲመስሉ ድብልቅን ይጠቀሙ።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5. የፊት ክፍሎችን በመመልከት እና በመሳል ይለማመዱ.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6. የፀጉር አሠራሮችን እንዴት እንደሚስሉ ያሻሽሉ.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١: تعلّم الفرق بين النظر والرؤية.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٢: حسّن قدرتك على رسم 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٣: تعلّم كيفية رسم الزوايا والظلال.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٤: استخدم المزج لجعل الأشياء تبدو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٥: تدرب على ملاحظة ورسم أجزاء الوجه.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٦: حسّن كيفية رسم ملمس الشعر.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1. Սովորեք նայելու և տեսնելու տարբերությունը: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2. Բարելավեք մանրամասներ նկարելու ձեր ունակությունը: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3. Իմացեք, թե ինչպես նկարել անկյուններ և ստվեր: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4. Օգտագործեք խառնուրդը, որպեսզի իրերը 3D տեսք ունենան: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5. Սովորեք դիտարկել և նկարել դեմքի մասերը: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6. Բարելավեք, թե ինչպես եք նկարում մազերի հյուսվածքները: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1. Aprèn la diferència entre mirar i veure.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2. Millora la teva capacitat per dibuixar detalls.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3. Aprèn a dibuixar angles i ombres.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4. Utilitzeu la fusió per fer que les coses semblin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5. Practica observant i dibuixant parts de la cara.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6. Millora com dibuixes les textures del cabell.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现在就培养你的技能，为以后做好准备！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1. 了解“看”和“看见”的区别。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2. 提高你绘制细节的能力。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3. 学习如何绘制角度和阴影。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4. 使用混合使物体看起来更具 3D 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5. 练习观察和绘制面部各个部分。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6. 提高你绘制头发纹理的能力。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1. Leer het verschil tussen kijken en zien.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2. Verbeter je vermogen om details te tekenen.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3. Leer hoe je hoeken en schaduwen tekent.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4. Gebruik blending om dingen er driedimensionaal uit te laten zien.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5. Oefen met het observeren en tekenen van delen van het gezicht.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6. Verbeter hoe je haartexturen tekent.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1. تفاوت بین نگاه کردن و دیدن را بیاموزید.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2. توانایی خود را برای ترسیم جزئیات بهبود بخشید.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3. یاد بگیرید که چگونه زاویه و سایه بکشید.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4. از ترکیب برای سه بعدی جلوه دادن چیزها استفاده کنید.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5. مشاهده و کشیدن قسمت های صورت را تمرین کنید.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6. نحوه کشیدن بافت مو را بهبود بخشید.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1. Apprenez la différence entre regarder et voir.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2. Améliorez votre capacité à dessiner des détails.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3. Apprenez à dessiner des angles et des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4. Utilisez le mélange pour créer un effet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5. Entraînez-vous à observer et à dessiner des parties du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6. Améliorez votre façon de dessiner les textures des cheveux.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1. Lernen Sie den Unterschied zwischen Schauen und 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2. Verbessern Sie Ihre Fähigkeit, Details zu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3. Lernen Sie, Winkel und Schatten zu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4. Verwenden Sie Überblendungen, um Dinge dreidimensional aussehen zu 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5. Üben Sie das Beobachten und Zeichnen von Gesichtspartien.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6. Verbessern Sie das Zeichnen von Haarstrukturen.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7. Üben Sie das Zeichnen aller Elemente.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1. જોવા અને જોવા વચ્ચેનો તફાવત જાણો.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2. વિગતો દોરવાની તમારી ક્ષમતામાં સુધારો.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3. કોણ અને શેડ કેવી રીતે દોરવા તે શીખો.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4. વસ્તુઓ 3D દેખાવા માટે મિશ્રણનો ઉપયોગ કરો.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5. ચહેરાના ભાગોને અવલોકન અને દોરવાની પ્રેક્ટિસ કરો.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6. તમે વાળના ટેક્સચરને કેવી રીતે દોરો છો તેમાં સુધારો કરો.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1. देखने और देखने के बीच का अंतर सीखें।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2. विवरण बनाने की अपनी क्षमता में सुधार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कोण और छाया बनाना सीखें।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चीज़ों को 3D दिखाने के लिए ब्लेंडिंग का उपयोग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5. चेहरे के हिस्सों को देखने और उन्हें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6. बालों की बनावट बनाने के तरीके में सुधार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1. Impara la differenza tra guardare e vedere.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2. Migliora la tua capacità di disegnare i dettagli.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3. Impara a disegnare angoli 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4. Usa la sfumatura per dare un aspetto tridimensionale.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5. Esercitati a osservare e disegnare parti del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6. Migliora il modo in cui disegni le texture dei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Passaggio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今スキルを磨いて、後で備えましょう！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ステップ1. 「見る」と「見る」の違いを学びましょう。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ステップ2. 細部を描く能力を高めましょう。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ステップ3. 角度と陰影の描き方を学びましょう。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ステップ4. ブレンディングを使って立体感を出しましょう。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ステップ5. 顔の各部を観察し、描く練習をしましょう。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ステップ6. 髪の質感の描き方を向上させましょう。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1단계. 보는 것과 보는 것의 차이를 배우세요.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2단계. 디테일을 그리는 능력을 향상시키세요.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3단계. 각도와 음영을 그리는 법을 배우세요.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4단계. 블렌딩을 사용하여 사물을 3D처럼 보이게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5단계. 얼굴의 각 부분을 관찰하고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6단계. 머리카락 질감을 그리는 방법을 향상시키세요.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Zehmetiyên xwe NIHA ava bikin da ku hûn PAŞÊ amade bin!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1. Ferqa di navbera dîtin û dîtinê de fêr bibin.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2. Kapasîteya xwe ya xêzkirina hûrguliyan baştir bikin.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3. Fêr bibe ka meriv çawa goşe û siyê dikişîne.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4. Tevlihevkirinê bikar bînin da ku tiştan 3D xuya bikin.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5. Binêrin û xêzkirina parçeyên rû bi pratîkî bikin.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6. Baştir bikin ka hûn çawa tevnên porê xêz dikin.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1. Ketahui perbezaan antara melihat dan melihat.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2. Tingkatkan keupayaan anda untuk melukis butiran.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3. Ketahui cara melukis sudut dan lorek.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4. Gunakan pengadunan untuk menjadikan sesuatu kelihatan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5. Berlatih memerhati dan melukis bahagian muka.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6. Perbaik cara anda melukis tekstur rambut.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1. നോക്കുന്നതും കാണുന്നതും തമ്മിലുള്ള വ്യത്യാസം മനസ്സിലാക്കുക.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2. വിശദാംശങ്ങൾ വരയ്ക്കാനുള്ള നിങ്ങളുടെ കഴിവ് മെച്ചപ്പെടുത്തുക.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3. കോണുകളും തണലും എങ്ങനെ വരയ്ക്കാമെന്ന് മനസിലാക്കുക.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4. കാര്യങ്ങൾ 3D ആയി കാണുന്നതിന് ബ്ലെൻഡിംഗ് ഉപയോഗിക്കുക.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5. മുഖത്തിൻ്റെ ഭാഗങ്ങൾ നിരീക്ഷിക്കാനും വരയ്ക്കാനും പരിശീലിക്കുക.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6. നിങ്ങൾ മുടിയുടെ ടെക്സ്ചറുകൾ എങ്ങനെ വരയ്ക്കുന്നു എന്നത് മെച്ചപ്പെടുത്തുക.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1. हेर्ने र हेर्ने बीचको भिन्नता जान्नुहोस्।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2. विवरणहरू कोर्न आफ्नो क्षमता सुधार गर्नुहोस्।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कोण र छाया कोर्न कसरी जान्नुहोस्।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चीजहरू 3D देखिने बनाउन मिश्रण प्रयोग गर्नुहोस्।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5. अनुहारका भागहरू अवलोकन र चित्रण गर्ने अभ्यास गर्नुहोस्।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6. तपाईंले कपालको बनावट कोर्ने तरिकामा सुधार गर्नुहोस्।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 ګام د لیدو او لیدلو ترمنځ توپیر زده کړئ.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 ګام. د توضیحاتو د رسم کولو وړتیا ته وده ورکړئ.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 ګام. زده کړئ چې څنګه زاویې او سیوري رسم کړئ.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4 ګام. د شیانو د 3D لیدلو لپاره د مخلوط څخه کار واخلئ.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5 ګام. د مخ د برخو کتنې او انځورولو تمرین وکړئ.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شپږم ګام. ښه کړئ چې څنګه تاسو د ویښتو جوړښت رسم کړئ.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1. Aprenda a diferença entre olhar e 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2. Aprimore sua habilidade de desenhar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3. Aprenda a desenhar ângulos e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4. Use a mesclagem para dar uma aparência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5. Pratique observar e desenhar partes do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6. Aprimore sua forma de desenhar texturas capilares.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1. ਦੇਖਣ ਅਤੇ ਦੇਖਣ ਵਿੱਚ ਅੰਤਰ ਸਿੱਖੋ।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2. ਵੇਰਵੇ ਖਿੱਚਣ ਦੀ ਤੁਹਾਡੀ ਯੋਗਤਾ ਵਿੱਚ ਸੁਧਾਰ ਕਰੋ।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3. ਸਿੱਖੋ ਕਿ ਕੋਣ ਅਤੇ ਰੰਗਤ ਕਿਵੇਂ ਖਿੱਚਣੀ ਹੈ।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4. ਚੀਜ਼ਾਂ ਨੂੰ 3D ਦਿਖਣ ਲਈ ਮਿਸ਼ਰਣ ਦੀ ਵਰਤੋਂ ਕਰੋ।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5. ਚਿਹਰੇ ਦੇ ਹਿੱਸਿਆਂ ਨੂੰ ਦੇਖਣ ਅਤੇ ਖਿੱਚਣ ਦਾ ਅਭਿਆਸ ਕਰੋ।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6. ਸੁਧਾਰ ਕਰੋ ਕਿ ਤੁਸੀਂ ਵਾਲਾਂ ਦੀ ਬਣਤਰ ਕਿਵੇਂ ਬਣਾਉਂਦੇ ਹੋ।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ПОЗЖЕ!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1. Узнайте разницу между «смотреть» и «видеть».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2. Улучшите свою способность рисовать детали.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3. Научитесь рисовать углы и тени.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4. Используйте растушевку для создания объёмного эффекта.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5. Практикуйтесь в наблюдении и прорисовке частей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6. Улучшите свою технику рисования текстуры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1. Научите разлику између гледања и гледања.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2. Побољшајте своју способност цртања детаља.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3. Научите како да нацртате углове и сенку.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4. Користите мешање да ствари изгледају 3Д.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5. Вежбајте посматрање и цртање делова лица.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6. Побољшајте начин на који цртате текстуре косе.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1. Baro faraqa u dhexeeya fiirinta iyo wax arka.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2. Hagaaji awooddaada inaad sawirto faahfaahinta.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3. Baro sida loo sawiro xaglaha iyo hooska.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4. Isticmaal isku darka si aad wax ugu ekaysiiso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5. Ku celceli u fiirsashada iyo sawiridda qaybaha wejiga.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6. Hagaajinta sida aad u sawirto qaabka timaha.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1. Aprende la diferencia entre mirar y 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2. Mejora tu habilidad para dibujar detalles.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3. Aprende a dibujar ángulos y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4. Usa la fusión para que las cosas se vean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5. Practica observando y dibujando partes del rostro.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6. Mejora tu forma de dibujar texturas de cabello.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1. Diajar bédana antara nempo jeung ningali.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2. Ningkatkeun kamampuan anjeun pikeun ngagambar detil.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3. Diajar kumaha ngagambar sudut jeung ngiuhan.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4. Paké blending sangkan hal kasampak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5. Praktek niténan jeung ngagambar bagian beungeut.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6. Ningkatkeun kumaha anjeun ngagambar tékstur rambut.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1. Jifunze tofauti kati ya kutazama na kuona.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2. Boresha uwezo wako wa kuchora maelezo.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3. Jifunze jinsi ya kuteka pembe na kivuli.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4. Tumia kuchanganya ili kufanya mambo yaonekane ya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5. Fanya mazoezi ya kuangalia na kuchora sehemu za uso.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6. Kuboresha jinsi ya kuchora textures nywele.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1. Lär dig skillnaden mellan att titta och se.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2. Förbättra din förmåga att rita detaljer.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3. Lär dig att rita vinklar och skugga.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4. Använd blandning för att få saker att se 3D ut.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5. Öva på att observera och rita delar av ansiktet.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6. Förbättra hur du ritar hårtexturer.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1. Alamin ang pagkakaiba sa pagitan ng pagtingin at pagtingin.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2. Pagbutihin ang iyong kakayahang gumuhit ng mga detalye.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3. Alamin kung paano gumuhit ng mga anggulo at lilim.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4. Gumamit ng blending para gawing 3D ang mga bagay.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5. Magsanay sa pagmamasid at pagguhit ng mga bahagi ng mukha.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6. Pagbutihin kung paano ka gumuhit ng mga texture ng buhok.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1. பார்ப்பதற்கும் பார்ப்பதற்கும் உள்ள வித்தியாசத்தைக் கற்றுக்கொள்ளுங்கள்.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2. விவரங்களை வரைவதற்கான உங்கள் திறனை மேம்படுத்தவும்.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3. கோணங்கள் மற்றும் நிழலை எப்படி வரைய வேண்டும் என்பதை அறிக.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4. விஷயங்களை 3D ஆகக் காட்ட, கலவையைப் பயன்படுத்தவும்.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5. முகத்தின் பகுதிகளை கவனித்து வரையவும்.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6. முடி அமைப்புகளை எப்படி வரையலாம் என்பதை மேம்படுத்தவும்.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1 เรียนรู้ความแตกต่างระหว่างการมองและการเห็น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2 พัฒนาความสามารถในการวาดรายละเอียด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3 เรียนรู้วิธีการวาดมุมและเงา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4 ใช้การผสมสีเพื่อทำให้สิ่งต่างๆ ดูเป็นสามมิติ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5 ฝึกสังเกตและวาดส่วนต่างๆ ของใบหน้า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6 พัฒนาวิธีการวาดเท็กซ์เจอร์ของเส้นผม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 Adım: Bakmak ve görmek arasındaki farkı öğrenin.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 Adım: Detay çizme yeteneğinizi geliştirin.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 Adım: Açı ve gölge çizmeyi öğrenin.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4. Adım: Nesnelerin 3 boyutlu görünmesi için harmanlamayı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5. Adım: Yüzün bölümlerini gözlemleme ve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6. Adım: Saç dokularını çizme şeklinizi geliştirin.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1. Дізнайтеся різницю між дивитися і бачити.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2. Удосконалювати вміння малювати деталі.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3. Навчіться малювати кути і штрихувати.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4. Використовуйте змішування, щоб речі виглядали 3D.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5. Потренуйтеся спостерігати та малювати частини обличчя.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6. Удосконалюйте те, як ви малюєте текстури волосся.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1۔ دیکھنے اور دیکھنے میں فرق جانیں۔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2۔ تفصیلات کھینچنے کی اپنی صلاحیت کو بہتر بنائیں۔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3۔ زاویہ اور سایہ بنانے کا طریقہ سیکھیں۔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4۔ چیزوں کو 3D دکھانے کے لیے ملاوٹ کا استعمال کریں۔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5۔ چہرے کے حصوں کو دیکھنے اور ڈرائنگ کرنے کی مشق کریں۔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6۔ بالوں کی ساخت کو بہتر بنائیں۔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1. Tìm hiểu sự khác biệt giữa nhìn và thấy.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2. Cải thiện khả năng vẽ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3. Học cách vẽ góc và tô bóng.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4. Sử dụng kỹ thuật hòa trộn để tạo hiệu ứng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5. Luyện tập quan sát và vẽ các bộ phận trên khuôn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6. Cải thiện cách vẽ kết cấu tóc.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a71e336f7_0_2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a71e336f7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11ca062d76_0_5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11ca062d76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draw the parts of the face and shade them to be three 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vizatojmë pjesët e fytyrës dhe do t'i hijezojmë ato që të jenë tre 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በመሳል ሶስት አቅጣጫዊ እንዲሆኑ እንጥላቸዋለን።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سنقوم برسم أجزاء الوجه وتظليلها لتصبح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դեմքի մասերը գծել և ստվերել դրանք եռաչափ լինելու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Dibuixarem les parts de la cara i les ombrejarem perquè siguin tridimensionals.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我们将画出脸部的各个部分，并给它们添加阴影，使它们看起来有三维效果。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de delen van het gezicht tekenen en ze driedimensionaal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قسمت های صورت را می کشیم و سایه می زنیم تا سه بعدی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dessiner les parties du visage et les ombrer pour qu'elles soient en trois dimensions.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die Teile des Gesichts zeichnen und sie dreidimensional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ચહેરાના ભાગોને દોરવા જઈ રહ્યા છીએ અને તેમને ત્રિ-પરિમાણીય બનાવવા માટે શેડ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चेहरे के भागों को चित्रित करेंगे और उन्हें त्रि-आयामी बनाने के लिए छायांकित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Disegneremo le parti del viso e le ombreggeremo in modo che siano tridimensionali.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顔の各パーツを描き、陰影を付けて立体的に表現していきます。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얼굴의 각 부분을 그리고 음영을 넣어 3차원적으로 표현해 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perçeyên rû xêz bikin û wan sê-alî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melukis bahagian muka dan lorekkannya menjadi tiga dimensi.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ഞങ്ങൾ മുഖത്തിൻ്റെ ഭാഗങ്ങൾ വരച്ച് ത്രിമാനമായി തണലാക്കാൻ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अनुहारका भागहरू कोर्न जाँदैछौं र तिनीहरूलाई त्रि-आयामी हुन छायाँ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مخ برخې رسم کړو او سیوري به یې درې اړخیزه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desenhar as partes do rosto e sombreá-las para que fiquem tridimensionais.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ਚਿਹਰੇ ਦੇ ਭਾਗਾਂ ਨੂੰ ਖਿੱਚਣ ਜਾ ਰਹੇ ਹਾਂ ਅਤੇ ਉਹਨਾਂ ਨੂੰ ਤਿੰਨ ਅਯਾਮੀ ਹੋਣ ਲਈ ਸ਼ੇਡ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нарисуем части лица и затеним их, чтобы они стали трехмерными.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Нацртаћемо делове лица и осенчити их да буду тродимензионални.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Waxaanu sawiri doonaa qaybaha wejiga oo aanu hadhaynaa si ay u noqdaan kuwo saddex geesood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dibujar las partes de la cara y sombrearlas para que sean tridimensionales.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ngagambar bagian-bagian raray sareng ngiuhan aranjeunna janten tilu diménsi.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Tutachora sehemu za uso na kuziweka kivuli ziwe za pande tatu.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rita delarna av ansiktet och skugga dem för att vara tredimensionella.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Iguguhit natin ang mga bahagi ng mukha at liliman ang mga ito upang maging tatlong dimensyon.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பாகங்களை வரைந்து முப்பரிமாணமாக நிழலாடப் போகிறோம்.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เราจะวาดส่วนต่างๆ ของใบหน้าและลงเงาให้เป็นสามมิติ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bölümlerini çizip üç boyutlu hale getireceğiz.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намалювати частини обличчя та заштрихувати їх, щоб вони були тривимірними.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چہرے کے حصوں کو کھینچنے جا رہے ہیں اور انہیں تین جہتی ہونے کے لئے سایہ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vẽ các bộ phận của khuôn mặt và tô bóng chúng để chúng trông ba chiều.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e4fba71bb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7e4fba71b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ffab1d90d0_0_1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ffab1d90d0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GREAT if you talk quietly with your friends while you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MIRE nëse flisni qetësisht me miqtë tuaj gjatë punës.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በሚሰሩበት ጊዜ ከጓደኞችዎ ጋር በጸጥታ ቢነጋገሩ በጣም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الرائع أن تتحدث بهدوء مع أصدقائك أثناء العمل.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ՀԱՃԵԼԻ է, եթե դուք հանգիստ խոսում եք ձեր ընկերների հետ աշխատանքի ընթացքում: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És genial si parles en silenci amb els teus amics mentre treballes.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如果您在工作时能和朋友轻声交谈，那就太好了。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GEWELDIG als je rustig met je vrienden praat terwijl je werkt.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عالی است اگر در حین کار با دوستان خود به آرامی صحبت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GÉNIAL si vous parlez tranquillement avec vos amis pendant que vous travaillez.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TOLL, wenn Sie sich während der Arbeit ruhig mit Ihren Freunden unterhalten.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કામ કરતા હો ત્યારે તમારા મિત્રો સાથે શાંતિથી વાત કરો તો તે સરસ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बहुत अच्छा है यदि आप काम करते समय अपने दोस्तों के साथ शांति से बात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FANTASTICO parlare a bassa voce con i tuoi amici mentre lavori.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仕事をしながら友達と静かに話すのもいいですね。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일하는 동안 친구들과 조용히 이야기를 나누는 것은 정말 좋습니다.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di dema xebatê de bi hevalên xwe re bêdeng bipeyivin GEWŞ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Amat HEBAT jika anda bercakap senyap dengan rakan anda semasa anda bekerja.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ജോലി ചെയ്യുമ്പോൾ നിങ്ങളുടെ സുഹൃത്തുക്കളുമായി നിശബ്ദമായി സംസാരിക്കുന്നത്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काम गर्दा आफ्ना साथीहरूसँग चुपचाप कुरा गर्नुभयो भने यो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خورا ښه دی که تاسو د کار پرمهال له خپلو ملګرو سره په خاموشۍ سره خبرې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ÓTIMO conversar baixinho com seus amigos enquanto trabalha.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ਬਹੁਤ ਵਧੀਆ ਹੈ ਜੇਕਰ ਤੁਸੀਂ ਕੰਮ ਕਰਦੇ ਸਮੇਂ ਆਪਣੇ ਦੋਸਤਾਂ ਨਾਲ ਚੁੱਪਚਾਪ ਗੱਲ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Будет ЗАМЕЧАТЕЛЬНО, если вы будете спокойно разговаривать с друзьями во время работы.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Сјајно је ако тихо разговарате са пријатељима док радите.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Way fiicantahay haddii aad si aamusnaan leh ula hadasho asxaabtaada markaad shaqaynayso.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GENIAL si hablas tranquilamente con tus amigos mientras trabajas.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HEBAT upami anjeun ngobrol santai sareng réréncangan anjeun nalika anjeun damel.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nzuri ikiwa unazungumza kimya kimya na marafiki zako wakati unafanya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STORT om du pratar tyst med dina vänner medan du jobbar.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MAGANDA kung tahimik kang nakikipag-usap sa iyong mga kaibigan habang nagtatrabaho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வேலை செய்யும் போது உங்கள் நண்பர்களுடன் அமைதியாகப் பேசினால் அது மிகவும்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จะดีมากหากคุณพูดคุยกับเพื่อนๆ เบาๆ ในขณะที่คุณทำงาน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Çalışırken arkadaşlarınızla sessizce konuşmanız harika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ЧУДОВО, якщо ви тихо розмовляєте з друзями під час роботи.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بہت اچھا ہے اگر آپ کام کے دوران اپنے دوستوں کے ساتھ خاموشی سے بات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Thật TUYỆT VỜI nếu bạn có thể trò chuyện nhỏ nhẹ với bạn bè trong khi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11ca062d76_0_7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11ca062d76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0562d81186_0_4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0562d81186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5a71e336f7_0_5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5a71e336f7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bded7476de_0_2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ded7476de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bded7476de_0_2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bded7476d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bded7476de_0_3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bded7476de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bded7476de_0_3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bded7476de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bded7476de_0_3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bded7476de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fdc88d5e2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fdc88d5e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bded7476de_0_3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bded7476de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bded7476de_0_3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bded7476d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bded7476de_0_3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bded7476de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bded7476de_0_3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bded7476de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ded7476de_0_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ded7476de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bded7476de_0_3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bded7476de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bded7476de_0_3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bded7476de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bded7476de_0_3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bded7476de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bded7476de_0_3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bded7476de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bded7476de_0_3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bded7476de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fb02388fb7_0_2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fb02388fb7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ded7476de_0_3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bded7476de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bded7476de_0_3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bded7476de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bded7476de_0_3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bded7476de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bded7476de_0_3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bded7476de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bded7476de_0_4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bded7476de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bded7476de_0_4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bded7476de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bded7476de_0_4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bded7476de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bded7476de_0_4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bded7476de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bded7476de_0_4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bded7476de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bded7476de_0_4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bded7476de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ba30bdf0b1_0_10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ba30bdf0b1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bded7476de_0_4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bded7476de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bded7476de_0_4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bded7476de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bded7476de_0_4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bded7476de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bded7476de_0_4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bded7476de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bded7476de_0_4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bded7476de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bded7476de_0_4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bded7476de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bded7476de_0_4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bded7476de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bded7476de_0_4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bded7476de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bded7476de_0_4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bded7476de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135d185361_0_1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135d185361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a30bdf0b1_0_10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ba30bdf0b1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a71e336f7_0_7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5a71e336f7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Lori Marsman’s self-portrait was drawn in eight days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Autoportreti i Lori Marsman u vizatua në tetë ditë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የሎሪ ማርስማን የራስ ፎቶ በስምንት ቀናት ውስጥ ተስሏል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 رسم صورة لوري مارسمان الذاتية في ثمانية أيام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Լորի Մարսմանի ինքնանկարը նկարվել է ութ օրում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L'autoretrat de Lori Marsman es va dibuixar en vuit dies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洛里·马斯曼的自画像花了八天时间绘制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zelfportret van Lori Marsman werd in acht dagen getekend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لوری مارسمن در هشت روز کشیده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L'autoportrait de Lori Marsman a été dessiné en huit jours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Lori Marsmans Selbstporträt entstand in acht Tagen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લોરી માર્સમેનનું સ્વ-પોટ્રેટ આઠ દિવસમાં દોરવામાં આવ્યું હતું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लोरी मार्समैन का स्व-चित्र आठ दिनों में बनाया गया 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L'autoritratto di Lori Marsman è stato disegnato in otto giorni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ロリ・マースマンの自画像は8日間で描かれた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로리 마스먼의 자화상은 8일 만에 그려졌습니다.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Xwe-portreya Lori Marsman di heşt rojan de hat kişandin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Potret diri Lori Marsman dilukis dalam lapan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എട്ട് ദിവസം കൊണ്ടാണ് ലോറി മാർസ്മാൻ്റെ സ്വയം ഛായാചിത്രം വരച്ചത്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लोरी मार्सम्यानको सेल्फ-पोर्ट्रेट आठ दिनमा कोरिएको थियो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لوری مارسمن ځان انځور په اتو ورځو کې رسم شو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autorretrato de Lori Marsman foi desenhado em oito dias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ਲੋਰੀ ਮਾਰਸਮੈਨ ਦਾ ਸਵੈ-ਪੋਰਟਰੇਟ ਅੱਠ ਦਿਨਾਂ ਵਿੱਚ ਖਿੱਚਿਆ ਗਿਆ 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Автопортрет Лори Марсман был нарисован за восемь дней.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Аутопортрет Лори Марсман је нацртан за осам дана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Sawirka nafteeda ee Lori Marsman ayaa lagu sawiray siddeed maalmood gudahood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 autorretrato de Lori Marsman se dibujó en ocho días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Potret diri Lori Marsman digambar dina dalapan dinten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Picha ya kibinafsi ya Lori Marsman ilichorwa kwa siku nane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Lori Marsmans självporträtt ritades på åtta dagar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self-portrait ni Lori Marsman ay iginuhit sa loob ng walong araw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லோரி மார்ஸ்மேனின் சுய உருவப்படம் எட்டு நாட்களில் வரையப்பட்டது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ภาพเหมือนตนเองของลอรี มาร์สแมน วาดเสร็จภายในแปดวัน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Lori Marsman'ın otoportresi sekiz günde çizildi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Автопортрет Лорі Марсман був намальований за вісім днів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لوری مارس مین کی سیلف پورٹریٹ آٹھ دنوں میں بنائی گئی۔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Bức chân dung tự họa của Lori Marsman được vẽ trong tám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135d185361_0_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135d185361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135d185361_0_1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135d18536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135d185361_0_1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135d185361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135d185361_0_1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135d18536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135d185361_0_1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135d18536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135d185361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135d185361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135d185361_0_1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135d185361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135d185361_0_1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135d185361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11ca062d76_0_6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11ca062d76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ba30bdf0b1_0_5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ba30bdf0b1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11ca062d76_0_9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11ca062d76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light table does not fix your skill problems. But it does get you started!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tavoline të lehtë nuk i zgjidh problemet e aftësive tuaja. Por kjo ju bën të filloni!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መጠቀም የችሎታ ችግሮችን አያስተካክልም። ግን ያስጀምረሃል!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طاولة الإضاءة لا يُحسّن مهاراتك، ولكنه يُساعدك على البدء!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Թեթև սեղանի օգտագործումը չի լուծում ձեր հմտությունների խնդիրները: Բայց դա ձեզ սկսում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L'ús d'una taula de llum no soluciona els vostres problemes d'habilitat. Però et fa començar!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使用读片台并不能解决你的技能问题，但它能帮助你入门！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gebruik van een lichttafel lost je vaardigheidsproblemen niet op. Maar het helpt je wel op weg!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میز سبک مشکلات مهارتی شما را برطرف نمی کند. اما شما را شروع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Utiliser une table lumineuse ne résoudra pas vos problèmes de technique. Mais cela vous permettra de démarrer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Verwendung eines Leuchttisches behebt Ihre Fähigkeitsprobleme nicht. Aber es hilft Ihnen beim Einstieg!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લાઇટ ટેબલનો ઉપયોગ કરવાથી તમારી કૌશલ્ય સમસ્યાઓ હલ થતી નથી. પરંતુ તે તમને પ્રારંભ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का इस्तेमाल करने से आपकी कौशल संबंधी समस्याएँ हल नहीं होतीं। लेकिन यह आपको शुरुआत करने में मदद ज़रूर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Usare un tavolo luminoso non risolve i tuoi problemi di abilità. Ma ti aiuta a iniziare!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ライトテーブルを使っても、スキルの問題は解決しません。でも、始めるきっかけにはなります！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테이블을 사용한다고 해서 실력 문제가 해결되는 것은 아닙니다. 하지만 시작하는 데는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tabloyek sivik pirsgirêkên jêhatîbûna we çareser nake. Lê ew we dest pê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meja yang ringan tidak menyelesaikan masalah kemahiran anda. Tetapi ia membantu anda bermula!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ഉപയോഗിക്കുന്നത് നിങ്ങളുടെ നൈപുണ്യ പ്രശ്നങ്ങൾ പരിഹരിക്കില്ല. എന്നാൽ ഇത് നിങ്ങളെ ആരംഭിക്കുന്നു!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टेबलको प्रयोगले तपाईको सीप समस्याहरू समाधान गर्दैन। तर यसले तपाईंलाई सुरु गराउँछ!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میز کارول ستاسو د مهارت ستونزې نه حل کوي. مګر دا تاسو پیل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Usar uma mesa de luz não resolve seus problemas de habilidade. Mas ajuda você a começar!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ਲਾਈਟ ਟੇਬਲ ਦੀ ਵਰਤੋਂ ਕਰਨ ਨਾਲ ਤੁਹਾਡੀਆਂ ਹੁਨਰ ਦੀਆਂ ਸਮੱਸਿਆਵਾਂ ਹੱਲ ਨਹੀਂ ਹੁੰਦੀਆਂ। ਪਰ ਇਹ ਤੁਹਾਨੂੰ ਸ਼ੁਰੂ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светового стола не решит ваши проблемы с навыками. Но оно поможет вам начать!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светлосног стола не решава ваше проблеме са вештинама. Али то вас покреће!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miis iftiinku ma hagaajinayo dhibaatooyinkaaga xirfadeed. Laakiin way ku bilaabaysaa!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Usar una mesa de luz no soluciona tus problemas de habilidad, ¡pero te ayuda a empezar!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Ngagunakeun méja lampu teu ngalereskeun masalah skill Anjeun. Tapi éta ngamimitian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meza nyepesi hakusuluhishi shida zako za ustadi. Lakini inakufanya uanze!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använda ett ljusbord löser inte dina skicklighetsproblem. Men det får dig igång!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paggamit ng isang magaan na mesa ay hindi naaayos ang iyong mga problema sa kasanayan. Ngunit ito ay makapagsisimula sa iyo!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லைட் டேபிளைப் பயன்படுத்துவது உங்கள் திறன் பிரச்சனைகளை சரி செய்யாது. ஆனால் அது உங்களைத் தொடங்கும்!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การใช้โต๊ะไฟไม่ได้แก้ปัญหาทักษะของคุณ แต่มันช่วยให้คุณเริ่มต้นได้!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 kullanmak beceri sorunlarınızı çözmez. Ama başlamanıza yardımcı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Використання світлового столу не вирішує ваших проблем з навичками. Але це допоможе вам почати!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ہلکی میز کا استعمال آپ کی مہارت کے مسائل کو حل نہیں کرتا ہے۔ لیکن یہ آپ کو شروع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bàn đèn không giải quyết được vấn đề kỹ năng của bạn, nhưng nó sẽ giúp bạn bắt đầu!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396ff3ffd3_0_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396ff3ffd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ffab1d90d0_0_3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ffab1d90d0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Three steps to develop your portrait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hapa për të zhvilluar idenë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ሀሳብዎን ለማዳበር ሶስት ደረጃዎች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ثلاث خطوات لتطوير فكرة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գաղափարը զարգացնելու երեք քայլ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passos per desenvolupar la teva idea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三个步骤来构思你的肖像画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Drie stappen om uw portretidee te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سه مرحله برای توسعه ایده پرتره شما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Trois étapes pour développer votre idée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Drei Schritte zur Entwicklung Ihrer Porträtidee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વિચારને વિકસાવવા માટેના ત્રણ પગલાં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चित्रांकन के विचार को विकसित करने के तीन चरण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passaggi per sviluppare la tua idea di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肖像画のアイデアを練る3つのステップ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아이디어를 개발하는 3단계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Sê gav ji bo pêşxistina ramana portreya xwe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Tiga langkah untuk membangunkan idea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ആശയം വികസിപ്പിക്കുന്നതിനുള്ള മൂന്ന് ഘട്ടങ്ങൾ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 विचार विकास गर्न तीन चरणहरू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مفکورې د پراختیا لپاره درې ګامونه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Três passos para desenvolver sua ideia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ਪੋਰਟਰੇਟ ਵਿਚਾਰ ਨੂੰ ਵਿਕਸਿਤ ਕਰਨ ਲਈ ਤਿੰਨ ਕਦਮ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шага к развитию идеи вашего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корака за развој ваше идеје 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Saddex tillaabo oo lagu horumariyo fikradaada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pasos para desarrollar tu idea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Tilu léngkah pikeun ngembangkeun ide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tatu za kukuza wazo lako la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steg för att utveckla din porträttidé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Tatlong hakbang upang mabuo ang iyong ideya sa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 யோசனையை உருவாக்க மூன்று படிகள்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สามขั้นตอนในการพัฒนาไอเดียภาพเหมือนของคุณ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fikrinizi geliştirmek için üç adım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кроки для розробки вашої ідеї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آئیڈیا کو تیار کرنے کے لیے تین مراحل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 bước để phát triển ý tưởng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ffab1d90d0_0_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ffab1d90d0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a LOT of ideas to choose from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 shumë ide për të zgjedhur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ለመምረጥ ብዙ ሀሳቦችን ይፍጠሩ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إنشاء الكثير من الأفكار للاختيار من بينها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ՇԱՏ գաղափարներ ընտրելու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Creeu MOLTES idees per triar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创造大量的想法以供选择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Creëer VEEL ideeën om uit te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ایده های زیادی برای انتخاب ایجاد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BEAUCOUP d'idées parmi lesquelles choisir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eine Menge Ideen zur Auswahl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પસંદ કરવા માટે ઘણા બધા વિચારો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चुनने के लिए ढेर सारे विचार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MOLTE idee tra cui scegliere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たくさんのアイデアから選択する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선택할 수 있는 많은 아이디어를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Gelek ramanên ku hûn hilbijêrin çêbikin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BANYAK idea untuk dipilih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തിരഞ്ഞെടുക്കാൻ ധാരാളം ആശയങ്ങൾ സൃഷ്ടിക്കുക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छनौट गर्न धेरै विचारहरू सिर्जना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غوره کولو لپاره ډیری نظریات رامینځته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MUITAS ideias para escolher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ਚੁਣਨ ਲਈ ਬਹੁਤ ਸਾਰੇ ਵਿਚਾਰ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Создайте МНОГО идей на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Направите МНОГО идеја које можете изабрати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fikrado BADAN oo aad ka dooran karto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MUCHAS ideas para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LOT gagasan pikeun milih 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mawazo mengi ya kuchagua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MÅNGA idéer att välja mellan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Gumawa ng MARAMING ideyang mapagpipilian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தேர்வு செய்ய நிறைய யோசனைகளை உருவாக்கவும்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สร้างไอเดียมากมายให้เลือก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Aralarından seçim yapabileceğiniz BİRÇOK fikir yaratın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Створіть БАГАТО ідей на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کرنے کے لیے بہت سارے آئیڈیاز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ra NHIỀU ý tưởng để lựa chọn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ffab1d90d0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ffab1d90d0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your job is come come up with LOTS of ideas so you can select the BEST ones later.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come up with LOTS of ideas so you can choose the BEST 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puna juaj është të krijoni SHUMË ide, në mënyrë që të zgjidhni ato MË TË MIRA më vonë.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ስራዎ ብዙ ሃሳቦችን ይዞ የመጣ መሆኑን አስታውሱ ስለዚህም ምርጦቹን በኋላ መምረጥ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 وظيفتك هي التوصل إلى الكثير من الأفكار حتى تتمكن من اختيار أفضلها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ձեր աշխատանքն այն է, որ ստեղծեք ՇԱՏ գաղափարներ, որպեսզի հետագայում կարողանաք ընտրել ԼԱՎԱԳՈՒՅՆԸ: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la vostra feina és plantejar MOLTES idees perquè després pugueu seleccionar les MILLORS.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请记住，您的工作是提出大量的想法，以便以后可以选择最好的想法。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Bedenk dat het jouw taak is om met VEEL ideeën te komen, zodat je later de BESTE kunt selecteren.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شغل شما این است که ایده های زیادی ارائه دهید تا بتوانید بعداً بهترین ها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votre travail consiste à proposer de nombreuses idées afin de pouvoir sélectionner les MEILLEURES plus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Ihre Aufgabe darin besteht, VIELE Ideen zu entwickeln, damit Sie später die BESTEN auswählen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તમારી નોકરી ઘણા બધા વિચારો સાથે આવી રહી છે જેથી તમે પછીથી શ્રેષ્ઠને પસંદ કરી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आपका काम बहुत सारे विचारों के साथ आना है ताकि आप बाद में सर्वोत्तम विचारों का चयन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il tuo compito è quello di trovare MOLTE idee, così potrai selezionare le MIGLIORI in seguito.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あなたの仕事はたくさんのアイデアを出し、その中から後でベストなものを選択することだということを忘れないでください。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여러분의 일은 수많은 아이디어를 생각해 내서 나중에 가장 좋은 아이디어를 선택하는 것이라는 점을 기억하세요.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karê we ew e ku pir ramanan peyda bike da ku hûn paşê yên BEST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tugas anda datang dengan BANYAK idea supaya anda boleh memilih yang TERBAIK kemudian.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 നിരവധി ആശയങ്ങളുമായി വന്നതാണെന്ന് ഓർക്കുക, അതിനാൽ നിങ്ങൾക്ക് പിന്നീട് മികച്ചത് തിരഞ്ഞെടുക്കാനാകും.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तपाईंको काम धेरै विचारहरूको साथ आएको छ ताकि तपाईं पछि उत्कृष्टहरू चयन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ستاسو دنده د ډیری نظرونو سره راځي نو تاسو کولی شئ وروسته غوره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seu trabalho é ter MUITAS ideias para que você possa selecionar as MELHORES depois.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ਤੁਹਾਡੀ ਨੌਕਰੀ ਬਹੁਤ ਸਾਰੇ ਵਿਚਾਰਾਂ ਨਾਲ ਆ ਰਹੀ ਹੈ ਤਾਂ ਜੋ ਤੁਸੀਂ ਬਾਅਦ ਵਿੱਚ ਸਭ ਤੋਂ ਵਧੀਆ ਦੀ ਚੋਣ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ваша задача — придумать МНОГО идей, чтобы позже выбрать ЛУЧШИЕ из них.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је ваш посао да смислите ПУНО идеја како бисте касније могли да изаберете НАЈБОЉЕ.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 shaqadaadu ay la timid fikrado BADAN si aad hadhow u doorato kuwa UGU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tu trabajo es generar MUCHAS ideas para que luego puedas seleccionar las MEJORES.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Émut yén padamelan anjeun datang sareng seueur ideu supados anjeun tiasa milih anu pangsaéna engké.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kuwa kazi yako ni kuja na mawazo MENGI ili uweze kuchagua BORA zaidi baadaye.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ditt jobb har kommit med MASSOR av idéer så att du kan välja ut de BÄSTA senare.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ang iyong trabaho ay nakabuo ng MARAMING ideya para mapili mo ang mga PINAKAMAHUSAY sa ibang pagkakataon.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 நிறைய யோசனைகளுடன் வந்துள்ளது என்பதை நினைவில் கொள்ளுங்கள், எனவே நீங்கள் சிறந்தவற்றை பின்னர் தேர்ந்தெடுக்கலாம்.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จำไว้ว่างานของคุณคือต้องคิดไอเดียมากมายเพื่อที่คุณจะได้เลือกไอเดียที่ดีที่สุดในภายหลัง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Unutmayın ki işiniz ÇOK FAZLA fikir üretmek ve daha sonra EN İYİ olanları seçmektir.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ваша робота полягає в тому, щоб придумати БАГАТО ідей, щоб потім вибрати НАЙКРАЩІ.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کا کام بہت سارے آئیڈیاز کے ساتھ آیا ہے تاکہ آپ بعد میں بہترین کو منتخب کر سکیں۔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nhiệm vụ của bạn là đưa ra NHIỀU ý tưởng để bạn có thể chọn ra những ý tưởng TỐT NHẤT sau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ffab1d90d0_0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ffab1d90d0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Collect potential images of people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Mblidhni imazhe të mundshme të njerëzve dhe prejardhjeve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ሊሆኑ የሚችሉ የሰዎች እና የጀርባ ምስሎችን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 الصور المحتملة للأشخاص والخلفيات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Հավաքեք մարդկանց և ծագման հնարավոր պատկերները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Recull imatges potencials de persones i antecedents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收集人物和背景的潜在图像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potentiële afbeeldingen van mensen en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بالقوه افراد و پس زمینه را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Recueillir des images potentielles de personnes et d'arrière-plans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Sammeln Sie potenzielle Bilder von Personen und Hintergründen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અને પૃષ્ઠભૂમિની સંભવિત છબીઓ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और पृष्ठभूमियों की संभावित छवियां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Raccogli potenziali immagini di persone e sfondi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人物や背景の可能性のある画像を収集する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사람과 배경에 대한 잠재적인 이미지를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Wêneyên potansiyel ên kes û paşerojê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Kumpulkan imej berpotensi orang dan latar belakang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ആളുകളുടെയും പശ്ചാത്തലങ്ങളുടെയും സാധ്യതയുള്ള ചിത്രങ്ങൾ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व्यक्ति र पृष्ठभूमिका सम्भावित छविहरू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خلکو او شالید احتمالي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Colete imagens potenciais de pessoas e fundos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ਅਤੇ ਪਿਛੋਕੜ ਦੇ ਸੰਭਾਵੀ ਚਿੱਤਰ ਇਕੱਠੇ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Соберите потенциальные изображения людей и фонов.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Прикупите потенцијалне слике људи и позадине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Aruurinta sawirada dadka iyo 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Recopilar imágenes potenciales de personas y fondos.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Kumpulkeun gambar poténsial jalma sareng latar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Kusanya picha zinazowezekana za watu na asili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Samla potentiella bilder av människor och bakgrunder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Kolektahin ang mga potensyal na larawan ng mga tao at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மற்றும் பின்னணியின் சாத்தியமான 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รวบรวมภาพบุคคลและภูมิหลังที่เป็นไปได้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ve arka planların potansiyel görüntülerini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Збирайте потенційні зображення людей і фону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لوگوں اور پس منظر کی ممکنہ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Thu thập hình ảnh tiềm năng của con người và bối cảnh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ffab1d90d0_0_3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ffab1d90d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 the best combination of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kombinimin më të mirë të imazheve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ጥሩውን የምስሎች ጥምረት ይምረጡ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أفضل مجموعة من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պատկերների լավագույն համադրությունը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Seleccioneu la millor combinació d'imatges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选择最佳图像组合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Selecteer de beste combinatie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بهترین ترکیب تصاویر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Sélectionnez la meilleure combinaison d'images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die beste Bildkombination 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શ્રેષ્ઠ સંયોજન પસંદ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सर्वोत्तम संयोजन 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Seleziona la migliore combinazione di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最適な画像の組み合わせを選択する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이미지의 가장 좋은 조합을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Kombînasyona çêtirîn wêneyan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gabungan imej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ചിത്രങ്ങളുടെ മികച്ച സംയോജനം തിരഞ്ഞെടുക്കുക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छविहरूको उत्कृष्ट संयोजन चयन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غوره ترکیب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Selecione a melhor combinação de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ਦਾ ਸਭ ਤੋਂ ਵਧੀਆ ਸੁਮੇਲ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Выберите лучшую комбинацию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најбољу комбинацију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isku dhafka ugu fiican ee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 la mejor combinación de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kombinasi pangalusna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mchanganyiko bora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den bästa kombinationen av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ang pinakamahusay na kumbinasyon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படங்களின் சிறந்த கலவையைத் தேர்ந்தெடுக்கவும்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เลือกชุดภาพที่ดีที่สุด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görüntü kombinasyonunu seçin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найкраще поєднання зображень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کا بہترین مجموعہ منتخب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sự kết hợp hình ảnh tốt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5a71e336f7_0_3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5a71e336f7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f1bbdad6c2_0_1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f1bbdad6c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337697394c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337697394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11ca062d76_0_4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11ca062d76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ffab1d90d0_0_2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ffab1d90d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5a71e336f7_0_8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5a71e336f7_0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parts of the face. The shapes of shadows make things three 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Hijezimi i pjesëve të fytyrës. Format e hijeve i bëjnë gjërat tredimensionale.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ማደብዘዝ. የጥላዎች ቅርጾች ነገሮችን ሶስት አቅጣጫዊ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أجزاء من الوجه. أشكال الظلال تجعل الأشياء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մասերի ստվերում. Ստվերների ձևերը իրերը դարձնում են եռաչափ: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Ombrer parts de la cara. Les formes de les ombres fan que les coses siguin tridimensionals.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给脸部部分涂上阴影。阴影的形状使物体呈现出三维效果。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Schaduwdelen in het gezicht. De vorm van schaduwen maakt dingen driedimensionaal.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زدن قسمت های صورت. اشکال سایه ها چیزها را سه بعدی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de certaines parties du visage. Les formes des ombres donnent un aspect tridimensionnel.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Teile des Gesichts. Die Formen der Schatten machen die Dinge dreidimensional.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ચહેરાના શેડિંગ ભાગો. પડછાયાના આકારો વસ્તુઓને ત્રિ-પરિમાણીય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के कुछ हिस्सों पर छाया डालना। छायाओं के आकार चीज़ों को त्रि-आयामी बनाते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di parti del viso. Le forme delle ombre rendono le cose tridimensionali.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顔の各部に陰影をつけます。影の形によって立体感が生まれます。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얼굴의 특정 부위에 음영을 줍니다. 그림자의 모양이 사물을 입체적으로 보이게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Parçeyên rûyê siya. Şêweyên sîwan tiştan dike sê alî.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Melorek bahagian muka. Bentuk bayang-bayang menjadikan benda tiga dimensi.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ഷേഡിംഗ് ഭാഗങ്ങൾ. നിഴലുകളുടെ രൂപങ്ങൾ കാര്യങ്ങളെ ത്രിമാനമാക്കുന്നു.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अनुहार को भागहरु छाया। छायाँको आकारले चीजहरूलाई त्रि-आयामी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مخ د برخو سیوري کول. د سیوري شکلونه شیان درې اړخیزه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Sombreando partes do rosto. As formas das sombras tornam tudo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ਚਿਹਰੇ ਦੇ ਹਿੱਸੇ ਨੂੰ ਛਾਇਆ. ਸ਼ੈਡੋ ਦੇ ਆਕਾਰ ਚੀਜ਼ਾਂ ਨੂੰ ਤਿੰਨ-ਅਯਾਮੀ ਬਣਾਉਂਦੇ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частей лица. Формы теней придают предметам трёхмерность.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делова лица. Облици сенки чине ствари тродимензионалним.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Hadhka qaybo ka mid ah wejiga. Qaababka hadhku waxay wax ka dhigaan saddex dhinac.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Sombreando partes del rostro. Las formas de las sombras le dan un toque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bagéan beungeut. Wangun kalangkang ngajadikeun hal tilu diménsi.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Sehemu za kivuli za uso. Maumbo ya vivuli hufanya mambo kuwa ya pande tatu.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delar av ansiktet. Skuggornas former gör saker tredimensionella.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Nagtatabing bahagi ng mukha. Ang mga hugis ng mga anino ay gumagawa ng mga bagay na tatlong dimensyon.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நிழல் பகுதிகள். நிழல்களின் வடிவங்கள் விஷயங்களை முப்பரிமாணமாக்குகின்றன.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การแรเงาส่วนต่างๆ ของใบหน้า รูปทรงของเงาทำให้สิ่งต่างๆ ดูมีมิติ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bazı kısımlarını gölgelendirmek. Gölgelerin şekilleri, nesneleri üç boyutlu hale getirir.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Розтушовування частин обличчя. Форми тіней роблять речі тривимірними.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چہرے کے سایہ دار حصے۔ سائے کی شکلیں چیزوں کو تین جہتی بناتی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bóng cho các bộ phận trên khuôn mặt. Hình dạng của bóng đổ làm cho mọi thứ trở nên ba chiều.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b829711a16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b829711a1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this quickly. The idea is to improve, not finish. Keep practicing until you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quickly. Keep practicing to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Çdokush mund ta përfundojë këtë shpejt. Ideja është të përmirësohet, jo të përfundojë. Vazhdoni të praktikoni derisa të bëni një punë të shkëlqyer.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ማንም ሰው ይህን በፍጥነት መጨረስ ይችላል። ሀሳቡ መሻሻል እንጂ መጨረስ አይደለም። ጥሩ ስራ እስክትሰራ ድረስ ተለማመዱ።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لأي شخص إنهاء هذا بسرعة. الفكرة هي التحسين، لا الإنهاء. استمر في التدريب حتى تُتقنه.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կարող է դա արագ ավարտել: Գաղափարը բարելավելն է, ոչ թե ավարտին հասցնելը: Շարունակեք պարապել, մինչև կատարեք հիանալի աշխատանք: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Qualsevol pot acabar-ho ràpidament. La idea és millorar, no acabar. Seguiu practicant fins que feu una gran feina.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任何人都可以快速完成。目标是提高，而不是完成。不断练习，直到你做得很好。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kan dit snel afmaken. Het idee is om te verbeteren, niet om af te maken. Blijf oefenen tot je het goed doet.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کسی می تواند این را به سرعت تمام کند. ایده بهبود است، نه تمام کردن. تمرین را ادامه دهید تا زمانی که یک کار عالی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peut terminer ce travail rapidement. L'objectif est de progresser, pas de terminer. Continuez à vous entraîner jusqu'à obtenir un excellent résultat.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kann das schnell schaffen. Es geht darum, sich zu verbessern, nicht fertig zu werden. Übe so lange, bis du es geschafft hast.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કોઈપણ આ ઝડપથી સમાપ્ત કરી શકે છે. વિચાર સુધારવાનો છે, સમાપ્ત કરવાનો નથી. જ્યાં સુધી તમે સારું કામ ન કરો ત્યાં સુધી પ્રેક્ટિસ કરતા રહો.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कोई भी इसे जल्दी खत्म कर सकता है। मकसद बेहतर बनाना है, खत्म करना नहीं। तब तक अभ्यास करते रहो जब तक तुम अच्छा काम न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Chiunque può finirlo velocemente. L'idea è migliorare, non finire. Continua a esercitarti finché non ottieni un ottimo risultato.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誰でもすぐに終わらせられます。重要なのは、終わらせることではなく、上達することです。素晴らしい成果が出るまで練習を続けましょう。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누구나 금방 끝낼 수 있습니다. 핵심은 완성이 아니라 향상입니다. 훌륭한 결과를 얻을 때까지 계속 연습하세요.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dikare vê zû biqedîne. Fikir başkirin e, ne qedandin. Bidomînin heya ku hûn karek mezin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Sesiapa sahaja boleh menyelesaikan ini dengan cepat. Ideanya adalah untuk memperbaiki, bukan menyelesaikan. Teruskan berlatih sehingga anda melakukan kerja yang hebat.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ആർക്കും ഇത് വേഗത്തിൽ പൂർത്തിയാക്കാൻ കഴിയും. പൂർത്തിയാക്കുകയല്ല, മെച്ചപ്പെടുത്തുക എന്നതാണ് ആശയം. നിങ്ങൾ ഒരു മികച്ച ജോലി ചെയ്യുന്നത് വരെ പരിശീലനം തുടരുക.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 कोहीले यसलाई चाँडै समाप्त गर्न सक्छ। सोच सुधार गर्ने हो, अन्त्य होइन। तपाईंले राम्रो काम नगरुन्जेल अभ्यास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څوک کولی شي دا په چټکۍ سره پای ته ورسوي. مفکوره د پرمختګ لپاره ده، نه ختمول. تمرین ته دوام ورکړئ تر هغه چې تاسو عالي دنده ترسره 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Qualquer um pode terminar isso rapidamente. A ideia é melhorar, não terminar. Continue praticando até fazer um ótimo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ਕੋਈ ਵੀ ਇਸ ਨੂੰ ਜਲਦੀ ਪੂਰਾ ਕਰ ਸਕਦਾ ਹੈ। ਵਿਚਾਰ ਸੁਧਰਨਾ ਹੈ, ਖਤਮ ਕਰਨਾ ਨਹੀਂ। ਅਭਿਆਸ ਕਰਦੇ ਰਹੋ ਜਦੋਂ ਤੱਕ ਤੁਸੀਂ ਇੱਕ ਵਧੀਆ ਕੰਮ ਨਹੀਂ ਕਰਦੇ.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Любой может быстро это сделать. Идея в том, чтобы совершенствоваться, а не доводить дело до конца. Продолжайте практиковаться, пока не добьётесь отличного результата.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може ово брзо да заврши. Идеја је побољшати, а не завршити. Наставите да вежбате док не урадите одличан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 si dhakhso ah ayuu u dhamayn karaa kan. Fikradda waa in la hagaajiyo, ma dhammayn. Ku celceli ilaa aad qabato shaqo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Cualquiera puede terminar esto rápidamente. La idea es mejorar, no terminar. Sigue practicando hasta que logres un excelente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Saha waé tiasa ngabéréskeun ieu gancang. Ide pikeun ngaronjatkeun, teu rengse. Terus latihan dugi ka ngalakukeun padamelan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Mtu yeyote anaweza kumaliza hii haraka. Wazo ni kuboresha, sio kumaliza. Endelea kufanya mazoezi hadi ufanye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Vem som helst kan avsluta det här snabbt. Tanken är att förbättra, inte avsluta. Fortsätt öva tills du gör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Kahit sino ay maaaring matapos ito nang mabilis. Ang ideya ay upang mapabuti, hindi tapusin. Patuloy na magsanay hanggang sa magawa mo ang isang mahusay na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யார் வேண்டுமானாலும் விரைவாக முடிக்கலாம். மேம்படுத்துவதே யோசனை, முடிக்க அல்ல. நீங்கள் ஒரு சிறந்த வேலையைச் செய்யும் வரை தொடர்ந்து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ใครๆ ก็ทำสิ่งนี้ให้เสร็จได้อย่างรวดเร็ว แนวคิดคือการพัฒนา ไม่ใช่การทำให้เสร็จ ฝึกฝนต่อไปจนกว่าจะทำได้ดี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 bunu hızlıca bitirebilir. Amaç bitirmek değil, gelişmek. Harika bir iş çıkarana kadar pratik yapmaya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Кожен може швидко закінчити це. Ідея полягає в тому, щоб покращити, а не завершити. Продовжуйте тренуватися, поки не зробите чудову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کوئی بھی اسے جلدی ختم کر سکتا ہے۔ خیال بہتر کرنا ہے، ختم کرنا نہیں۔ اس وقت تک مشق کرتے رہیں جب تک کہ آپ کوئی اچھا کام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Bất kỳ ai cũng có thể hoàn thành bài tập này một cách nhanh chóng. Mục đích là để cải thiện chứ không phải để hoàn thành. Hãy tiếp tục luyện tập cho đến khi bạn làm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a71e336f7_0_9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5a71e336f7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just need to do one mouth, one nose, and one 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vetëm të bëni një gojë, një hundë dhe një sy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 አፍ፣ አንድ አፍንጫ እና አንድ አይን ማድረግ ብቻ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ما عليك فعله هو عمل فم واحد وأنف واحد وعين واحدة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պարզապես պետք է կատարեք մեկ բերան, մեկ քիթ և մեկ աչք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Només cal fer una boca, un nas i un 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你只需要做一个嘴巴、一个鼻子和一只眼睛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hoeft maar één mond, één neus en één oog te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فقط باید یک دهان، یک بینی و یک چشم را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vous suffit de faire une bouche, un nez et un œil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müssen nur einen Mund, eine Nase und ein Auge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ફક્ત એક મોં, એક નાક અને એક આંખ 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बस एक मुंह, एक नाक और एक आंख बनाने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Devi solo fare una bocca, un naso e un occhio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口、鼻、目は1つずつ描くだけでいい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입 하나, 코 하나, 눈 하나만 하면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tenê hewce ne ku dev, yek poz û yek çavek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hanya perlu melakukan satu mulut, satu hidung, dan satu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വായ, ഒരു മൂക്ക്, ഒരു കണ്ണ് എന്നിവ മാത്രം ചെയ്യണം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एउटा मुख, एउटा नाक र एउटा आँखा मात्र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یوازې یوه خوله، یوه پوزه او یوه سترګې ترسره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só precisa fazer uma boca, um nariz e um olho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ਸਿਰਫ਼ ਇੱਕ ਮੂੰਹ, ਇੱਕ ਨੱਕ ਅਤੇ ਇੱਕ ਅੱਖ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нужно сделать только один рот, один нос и один глаз.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Само треба да урадите једна уста, један нос и једно око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Kaliya waxaad u baahan tahay inaad sameyso hal af, hal san, iyo hal 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Solo necesitas hacer una boca, una nariz y un ojo.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ngan perlu ngalakukeun hiji sungut, hiji irung, jeung hiji panon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Unahitaji tu kufanya mdomo mmoja, pua moja na jicho 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bara göra en mun, en näsa och ett öga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mo lang gawin ang isang bibig, isang ilong, at isang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வாய், ஒரு மூக்கு மற்றும் ஒரு கண் செய்ய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คุณเพียงแค่ต้องทำปากหนึ่งอัน จมูกหนึ่งอัน และตาหนึ่งอัน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bir ağız, bir burun ve bir göz yapmanız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просто потрібно зробити один рот, один ніс і одне око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صرف ایک منہ، ایک ناک اور ایک آنکھ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chỉ cần làm một cái miệng, một cái mũi và một cái mắt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5a71e336f7_0_12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5a71e336f7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you shade, you want your outlines to disappear completely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 hijezoni, dëshironi që konturet tuaja të zhduken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ስትጠልቅ፣ ዝርዝርህ ሙሉ በሙሉ እንዲጠፋ ትፈልጋለህ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عندما تقوم بالتظليل، فأنت تريد أن تختفي الخطوط العريضة الخاصة بك تمامًا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ստվերում եք, ցանկանում եք, որ ձեր ուրվագծերը ամբողջությամբ անհետանան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feu ombra, voleu que els vostres contorns desapareguin completament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当你涂阴影时，你希望你的轮廓完全消失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Wanneer u schaduwt, wilt u dat uw contouren volledig verdwijnen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وقتی سایه می زنید، می خواهید خطوط شما به طور کامل ناپدید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Lorsque vous ombragez, vous souhaitez que vos contours disparaissent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Beim Schattieren möchten Sie, dass Ihre Umrisse vollständig verschwinden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તમે શેડ કરો છો, ત્યારે તમે ઇચ્છો છો કે તમારી રૂપરેખા સંપૂર્ણપણે અદૃશ્ય થઈ જાય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आप छायांकन करते हैं, तो आप चाहते हैं कि आपकी रूपरेखा पूरी तरह से गायब हो जाए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ombreggi, vuoi che i tuoi contorni scompaiano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シェーディングをするときは、輪郭を完全に消す必要があります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음영을 칠 때는 윤곽선이 완전히 사라지기를 원합니다.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hûn siya dikin, hûn dixwazin ku nexşeyên we bi tevahî winda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Apabila anda berlorek, anda mahu garis besar anda hilang sepenuhnya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ഷേഡ് ചെയ്യുമ്പോൾ, നിങ്ങളുടെ ബാഹ്യരേഖകൾ പൂർണ്ണമായും അപ്രത്യക്ഷമാകണമെന്ന് നിങ്ങൾ ആഗ്രഹിക്കുന്നു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तपाइँ छाया गर्नुहुन्छ, तपाइँ तपाइँको रूपरेखा पूर्ण रूपमा गायब हुन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کله چې تاسو سیوري کوئ، تاسو غواړئ چې ستاسو بڼې په بشپړه توګه ورک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Ao sombrear, você quer que seus contornos desapareçam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ਤੁਸੀਂ ਰੰਗਤ ਕਰਦੇ ਹੋ, ਤਾਂ ਤੁਸੀਂ ਚਾਹੁੰਦੇ ਹੋ ਕਿ ਤੁਹਾਡੀਆਂ ਰੂਪਰੇਖਾਵਾਂ ਪੂਰੀ ਤਰ੍ਹਾਂ ਅਲੋਪ ਹੋ ਜਾਣ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Когда вы растушевываете, вы хотите, чтобы ваши контуры полностью исчезли.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сенчите, желите да вам обриси потпуно нестану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hadhayso, waxa aad doonaysaa in tibaaxahaagu gabi ahaanba meesha ka baxaan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Cuando sombreas, quieres que tus contornos desaparezcan por completo.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Nalika anjeun ngiuhan, anjeun hoyong garis-garis anjeun ngaleungit lengkep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Unapoweka kivuli, unataka muhtasari wako kutoweka kabisa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skuggar vill du att dina konturer ska försvinna helt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nagsha-shade ka, gusto mong tuluyang mawala ang iyong mga outline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நிழலிடும்போது, ​​உங்கள் வெளிப்புறங்கள் முற்றிலும் மறைந்து போக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เมื่อคุณแรเงา คุณต้องการให้เส้นขอบของคุณหายไปหมด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yaptığınızda, ana hatlarınızın tamamen kaybolmasını istersiniz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Коли ви розтушовуєте, ви хочете, щоб ваші контури повністю зникли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جب آپ سایہ کرتے ہیں تو آپ چاہتے ہیں کہ آپ کے خاکہ مکمل طور پر غائب ہو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 bạn tô bóng, bạn muốn đường viền của bạn biến mất hoàn toàn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af8fbb379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af8fbb37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af8fbb3790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af8fbb379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af8fbb3790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af8fbb379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5a71e336f7_0_12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5a71e336f7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 most of 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Dhe shumica e hijeve që lidhin pjesët e fytyrës nuk kanë fare skicë.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እና አብዛኛዎቹ የፊት ክፍሎችን የሚያገናኙት ጥላዎች ምንም አይነት መግለጫዎች የላቸውም.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وأغلب الظلال التي تربط أجزاء الوجه لا تحتوي على أي حدود على الإطلاق.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Իսկ դեմքի մասերը կապող ստվերների մեծ մասն ընդհանրապես ուրվագծեր չունի։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la majoria de les ombres que connecten les parts de la cara no tenen cap contorn.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而且连接脸部各部分的阴影大部分都没有任何轮廓。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de meeste schaduwen die de verschillende gezichtsdelen met elkaar verbinden, hebben helemaal geen omtreklijnen.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 بیشتر سایه هایی که قسمت های صورت را به هم وصل می کنند اصلاً خطوطی ندارند.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la plupart des ombres qui relient les parties du visage n’ont aucun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 die meisten Schatten, die die Gesichtsteile verbinden, haben überhaupt keine Umrisse.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 મોટાભાગના પડછાયાઓ જે ચહેરાના ભાગોને જોડે છે તેમાં કોઈ રૂપરેખા હોતી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चेहरे के विभिन्न हिस्सों को जोड़ने वाली अधिकांश छायाओं में कोई रूपरेखा नहीं 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la maggior parte delle ombre che collegano le parti del viso non hanno alcun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そして、顔の各パーツをつなぐ影のほとんどには、輪郭線がまったくありません。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그리고 얼굴의 각 부분을 연결하는 그림자의 대부분은 윤곽선이 전혀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Û piraniya sîberên ku parçeyên rû bi hev ve girêdidin, qet xwedan xêzên wan nînin.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kebanyakan bayang-bayang yang menghubungkan bahagian muka tidak mempunyai sebarang garis besar sama sekali.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ഭാഗങ്ങളെ ബന്ധിപ്പിക്കുന്ന മിക്ക നിഴലുകൾക്കും ബാഹ്യരേഖകളൊന്നുമില്ല.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 अनुहारका भागहरू जोड्ने प्रायः छायाहरूमा कुनै रूपरेखा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ډیری سیوري چې د مخ برخې سره نښلوي هیڅ ډول خاکه نلري.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a maioria das sombras que conectam as partes do rosto não têm nenhum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 ਜ਼ਿਆਦਾਤਰ ਪਰਛਾਵੇਂ ਜੋ ਚਿਹਰੇ ਦੇ ਹਿੱਸਿਆਂ ਨੂੰ ਜੋੜਦੇ ਹਨ, ਦੀ ਕੋਈ ਰੂਪਰੇਖਾ ਨਹੀਂ 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большинство теней, соединяющих части лица, вообще не имеют очертаний.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већина сенки које спајају делове лица уопште немају обрисе.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Inta badan hadhyada isku xidha qaybaha wejiga ayaan haba yaraatee lahayn wax tilmaamo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 la mayoría de las sombras que conectan las partes de la cara no tienen ningún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Sarta lolobana kalangkang nu nyambungkeun bagéan beungeut teu boga outlines nanaon.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vivuli vingi vinavyounganisha sehemu za uso hazina muhtasari wowote.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Och de flesta skuggorna som förbinder delarna av ansiktet har inga konturer 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karamihan sa mga anino na nag-uugnay sa mga bahagi ng mukha ay walang anumang mga balangkas.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 முகத்தின் பாகங்களை இணைக்கும் பெரும்பாலான நிழல்கள் எந்தவிதமான அவுட்லைன்களையும் கொண்டிருக்கவில்லை.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และเงาที่เชื่อมส่วนต่างๆ ของใบหน้าส่วนใหญ่ก็ไม่มีเส้นขอบเลย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yüzün bölümlerini birbirine bağlayan gölgelerin çoğu hiçbir konturdan yoksundur.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більшість тіней, які з'єднують частини обличчя, взагалі не мають контурів.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اور زیادہ تر سائے جو چہرے کے حصوں کو جوڑتے ہیں ان کا کوئی خاکہ بالکل نہیں ہوتا۔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 hầu hết các bóng đổ nối các bộ phận trên khuôn mặt đều không có đường viền nào cả.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11ca062d76_0_10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111ca062d76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nose AND the shadows around it: Start with a very light outline to get the general placement, shape and size. This outline should not be visible at the end of your drawing. Observe closely the lights and darks that define the shape. Make sure that you get the lights and darks around it, or you will create the Mr. Potatohead effect - it is the shadows connecting the parts of the face that unify it and make it feel fully three-dimensional. Slow down - it helps break down your mental schema.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nose AND the shadows around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Vizatoni hundën DHE hijet rreth saj: Filloni me një skicë shumë të lehtë për të marrë pozicionin, formën dhe madhësinë e përgjithshme. Ky skicë nuk duhet të jetë i dukshëm në fund të vizatimit tuaj. Vëzhgoni nga afër dritat dhe errësirat që përcaktojnë formën. Sigurohuni që të merrni dritat dhe errësirat rreth tij, ose do të krijoni efektin Mr. Ngadalësoni - ndihmon në prishjen e skemës suaj mendore.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አፍንጫውን እና በዙሪያው ያሉትን ጥላዎች ይሳሉ፡ አጠቃላይ አቀማመጥ፣ ቅርፅ እና መጠን ለማግኘት በጣም ቀላል በሆነ ንድፍ ይጀምሩ። ይህ ንድፍ በስዕልዎ መጨረሻ ላይ መታየት የለበትም. ቅርጹን የሚገልጹትን መብራቶች እና ጨለማዎች በጥንቃቄ ይመልከቱ. በዙሪያው ያሉትን መብራቶች እና ጨለማዎች እንዳገኙ እርግጠኛ ይሁኑ, አለበለዚያ የአቶ ፖታቶሄድ ተጽእኖ ይፈጥራሉ - የፊት ክፍሎችን የሚያገናኙት ጥላዎች ናቸው እና ሙሉ ለሙሉ ባለ ሶስት አቅጣጫዊ ስሜት እንዲሰማቸው ያደርጋል. ቀስ ብለው - የአዕምሮ ንድፍዎን ለማጥፋት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ارسم الأنف والظلال المحيطة به: ابدأ بمخطط فاتح جدًا لتحديد الموضع والشكل والحجم العام. يجب ألا يكون هذا المخطط ظاهرًا في نهاية الرسم. راقب بدقة درجات الإضاءة والظلال التي تُحدد الشكل. تأكد من تحديد درجات الإضاءة والظلال المحيطة به، وإلا ستُنتج تأثير "السيد بوتاتو هيد" - فالظلال التي تربط أجزاء الوجه هي التي تُوحده وتجعله يبدو ثلاثي الأبعاد تمامًا. تمهل قليلًا - فهذا يُساعد على تحليل مخططك الذهني.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Նկարեք քիթը ԵՎ դրա շուրջ ստվերները: Սկսեք շատ թեթև ուրվագիծից, որպեսզի ստանաք ընդհանուր դիրքը, ձևը և չափը: Այս ուրվագիծը չպետք է տեսանելի լինի ձեր նկարի վերջում: Ուշադիր դիտեք լույսերն ու մութերը, որոնք սահմանում են ձևը: Համոզվեք, որ դուք ստանում եք դրա շուրջը լույսերն ու մթությունը, այլապես դուք կստեղծեք պարոն կարտոֆիլի էֆեկտը. դա դեմքի մասերը միացնող ստվերներն են, որոնք միավորում են այն և դարձնում այն ամբողջովին եռաչափ: Դանդաղեցրեք - դա օգնում է կոտրել ձեր մտավոր սխեման: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 el nas I les ombres al seu voltant: comença amb un contorn molt lleuger per obtenir la col·locació general, la forma i la mida. Aquest esquema no hauria de ser visible al final del dibuix. Observa de prop les llums i les fosques que defineixen la forma. Assegureu-vos d'obtenir les llums i les fosques al seu voltant, o creareu l'efecte Mr. Potatohead: són les ombres que connecten les parts de la cara les que l'unifiquen i la fan sentir totalment tridimensional. Redueix la velocitat: ajuda a trencar el teu esquema mental.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画出鼻子和周围的阴影：先用非常浅的轮廓线来勾勒出大致的位置、形状和大小。画完之后，这个轮廓线应该不可见。仔细观察勾勒形状的明暗对比。确保周围的明暗对比清晰，否则你会画出“土豆先生”的效果——正是阴影连接着脸部的各个部分，使脸部统一起来，并呈现出完整的三维立体感。放慢速度——这有助于分解你的思维模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 de neus ÉN de schaduwen eromheen: Begin met een heel lichte omtreklijn om de algemene plaatsing, vorm en grootte vast te leggen. Deze omtreklijn mag aan het einde van je tekening niet meer zichtbaar zijn. Let goed op de lichte en donkere tinten die de vorm bepalen. Zorg ervoor dat je de lichte en donkere tinten eromheen tekent, anders creëer je het aardappelhoofdeffect - het zijn de schaduwen die de delen van het gezicht verbinden die het gezicht verenigen en het volledig driedimensionaal laten aanvoelen. Doe het rustig aan - het helpt je mentale schema te doorbreken.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بینی و سایه‌های اطراف آن را بکشید: با یک طرح کلی بسیار سبک شروع کنید تا موقعیت، شکل و اندازه کلی را به دست آورید. این طرح کلی نباید در انتهای نقاشی شما قابل مشاهده باشد. نورها و تاریکی هایی که شکل را مشخص می کنند را از نزدیک مشاهده کنید. مطمئن شوید که نورها و تاریکی های اطراف آن را دریافت می کنید، در غیر این صورت افکت آقای Potatohead را ایجاد خواهید کرد - این سایه هایی است که قسمت های صورت را به هم متصل می کند که آن را متحد می کند و به آن احساس کاملاً سه بعدی می دهد. آهسته - این به شکستن طرح واره ذهنی شما کمک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Dessinez le nez et les ombres qui l'entourent : commencez par un contour très clair pour obtenir l'emplacement, la forme et la taille généraux. Ce contour ne doit pas être visible à la fin du dessin. Observez attentivement les lumières et les ombres qui définissent la forme. Assurez-vous de bien les entourer, sinon vous créerez l'effet « M. Patate » : ce sont les ombres reliant les parties du visage qui l'unifient et lui donnent une impression de tridimensionnalité. Ralentissez, cela vous aidera à décomposer vos schémas mentaux.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Zeichnen Sie die Nase UND die Schatten darum: Beginnen Sie mit einer sehr leichten Kontur, um die allgemeine Platzierung, Form und Größe festzulegen. Diese Kontur sollte am Ende Ihrer Zeichnung nicht mehr sichtbar sein. Beobachten Sie genau die hellen und dunklen Bereiche, die die Form definieren. Achten Sie darauf, dass Sie die hellen und dunklen Bereiche rundherum erfassen, sonst entsteht der Mr.-Potatohead-Effekt – es sind die Schatten, die die einzelnen Gesichtsteile verbinden, die das Gesicht vereinen und ihm eine dreidimensional erscheinen lassen. Machen Sie es langsam – das hilft, Ihr mentales Schema aufzubrechen.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નાક અને તેની આસપાસ પડછાયાઓ દોરો: સામાન્ય સ્થાન, આકાર અને કદ મેળવવા માટે ખૂબ જ હળવા રૂપરેખાથી પ્રારંભ કરો. આ રૂપરેખા તમારા ડ્રોઇંગના અંતે દૃશ્યમાન હોવી જોઈએ નહીં. આકારને વ્યાખ્યાયિત કરતી લાઇટ અને અંધારાને નજીકથી અવલોકન કરો. ખાતરી કરો કે તમને તેની આસપાસ લાઇટ અને અંધારું મળે છે, અથવા તમે શ્રી પોટેટોહેડ ઇફેક્ટ બનાવશો - તે ચહેરાના ભાગોને જોડતી પડછાયાઓ છે જે તેને એકીકૃત કરે છે અને તેને સંપૂર્ણપણે ત્રિ-પરિમાણીય અનુભવે છે. ધીમું કરો - તે તમારી માનસિક યોજનાને તોડવામાં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नाक और उसके चारों ओर की परछाइयाँ बनाएँ: सामान्य स्थिति, आकार और माप पाने के लिए एक बहुत ही हल्की रूपरेखा से शुरुआत करें। यह रूपरेखा आपके चित्र के अंत में दिखाई नहीं देनी चाहिए। आकृति को परिभाषित करने वाले प्रकाश और गहरे रंगों को ध्यान से देखें। सुनिश्चित करें कि आप इसके चारों ओर प्रकाश और गहरे रंग बनाएँ, अन्यथा आप मिस्टर पोटैटोहेड प्रभाव पैदा कर देंगे - यह चेहरे के विभिन्न हिस्सों को जोड़ने वाली परछाइयाँ हैं जो इसे एकीकृत करती हैं और इसे पूरी तरह से त्रि-आयामी बनाती हैं। धीरे-धीरे करें - यह आपकी मानसिक योजना को तोड़ने में मदद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Disegna il naso E le ombre intorno: inizia con un contorno molto leggero per definire la posizione, la forma e le dimensioni generali. Questo contorno non dovrebbe essere visibile alla fine del disegno. Osserva attentamente le luci e le ombre che definiscono la forma. Assicurati di ottenere le luci e le ombre intorno, altrimenti creerai l'effetto Mr. Potatohead: sono le ombre che collegano le parti del viso a unificarlo e a renderlo completamente tridimensionale. Rallenta: ti aiuta a scomporre i tuoi schemi mentali.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鼻とその周りの影を描きましょう。まずは、ごく薄い輪郭線から描き始め、大まかな位置、形、大きさを決めます。この輪郭線は、絵の最後には見えないようにしてください。形を形作る明暗をよく観察してください。周りの明暗をしっかり描きましょう。そうしないと、ミスター・ポテトヘッド効果（顔の各パーツをつなぐ影が全体を一体化し、立体感を出す効果）が出てしまいます。ゆっくり描きましょう。そうすることで、頭の中の図式を崩す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코와 그 주변의 그림자를 그리세요. 전체적인 위치, 모양, 크기를 정하기 위해 아주 밝은 윤곽선부터 시작하세요. 이 윤곽선은 그림 마지막 부분에서는 보이지 않아야 합니다. 모양을 형성하는 명암을 주의 깊게 관찰하세요. 코 주변의 명암을 잘 그려야 합니다. 그렇지 않으면 미스터 포테이토헤드 효과가 발생합니다. 얼굴의 각 부분을 연결하는 그림자가 얼굴을 하나로 통합하고 완전히 입체적으로 보이게 합니다. 천천히 그려보세요. 머릿속의 구조를 깨는 데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Pozê Û siyên li dora wê xêz bikin: Bi xêzek pir sivik dest pê bikin da ku cîh, şekil û mezinahîya giştî bistînin. Divê ev xêzkirin di dawiya xêzkirina we de xuya nebe. Ronahî û tarîyên ku şeklê diyar dikin ji nêz ve bişopînin. Piştrast bikin ku hûn ronî û tariyên dora wê digirin, an jî hûn ê bandora Mr. Hêdî hêdî - ew dibe alîkar ku şemaya weya derûnî hilweşîne.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Lukis hidung DAN bayang-bayang di sekelilingnya: Mulakan dengan garis besar yang sangat ringan untuk mendapatkan penempatan umum, bentuk dan saiz. Garis besar ini tidak sepatutnya kelihatan pada penghujung lukisan anda. Perhatikan dengan teliti cahaya dan kegelapan yang menentukan bentuk. Pastikan anda mendapat cahaya dan kegelapan di sekelilingnya, atau anda akan mencipta kesan Mr. Potatohead - bayang-bayang yang menghubungkan bahagian muka yang menyatukannya dan menjadikannya berasa tiga dimensi sepenuhnya. Perlahan - ia membantu memecahkan skema mental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മൂക്കും അതിന് ചുറ്റുമുള്ള നിഴലുകളും വരയ്ക്കുക: പൊതുവായ പ്ലെയ്‌സ്‌മെൻ്റും ആകൃതിയും വലുപ്പവും ലഭിക്കുന്നതിന് വളരെ നേരിയ രൂപരേഖയിൽ ആരംഭിക്കുക. നിങ്ങളുടെ ഡ്രോയിംഗിൻ്റെ അവസാനം ഈ ഔട്ട്‌ലൈൻ ദൃശ്യമാകരുത്. ആകൃതിയെ നിർവചിക്കുന്ന ലൈറ്റുകളും ഇരുട്ടുകളും സൂക്ഷ്മമായി നിരീക്ഷിക്കുക. നിങ്ങൾക്ക് ചുറ്റുമുള്ള വെളിച്ചവും ഇരുട്ടും ലഭിക്കുന്നുണ്ടെന്ന് ഉറപ്പാക്കുക, അല്ലെങ്കിൽ നിങ്ങൾ മിസ്റ്റർ പൊട്ടറ്റോഹെഡ് ഇഫക്റ്റ് സൃഷ്ടിക്കും - മുഖത്തിൻ്റെ ഭാഗങ്ങളെ ബന്ധിപ്പിക്കുന്ന നിഴലുകളാണ് അതിനെ ഏകീകരിക്കുകയും പൂർണ്ണമായും ത്രിമാനമായി തോന്നുകയും ചെയ്യുന്നത്. വേഗത കുറയ്ക്കുക - ഇത് നിങ്ങളുടെ മാനസിക സ്കീമയെ തകർക്കാൻ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नाक र यसको वरिपरि छायाहरू कोर्नुहोस्: सामान्य स्थान, आकार र आकार प्राप्त गर्न धेरै हल्का रूपरेखाको साथ सुरु गर्नुहोस्। यो रूपरेखा तपाईंको रेखाचित्रको अन्त्यमा देखिनु हुँदैन। आकार परिभाषित गर्ने बत्ती र अँध्यारोलाई नजिकबाट हेर्नुहोस्। सुनिश्चित गर्नुहोस् कि तपाइँ यसको वरिपरि बत्ती र अँध्यारो प्राप्त गर्नुहुन्छ, वा तपाइँ मिस्टर पोटाटोहेड प्रभाव सिर्जना गर्नुहुनेछ - यो अनुहारको भागहरू जोड्ने छायाँ हो जसले यसलाई एकताबद्ध गर्दछ र यसलाई पूर्ण रूपमा त्रि-आयामी महसुस गराउँदछ। ढिलो गर्नुहोस् - यसले तपाईंको मानसिक योजनालाई तोड्न मद्दत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پوزه او سیوري د هغې شاوخوا رسم کړئ: د عمومي ځای پرځای کولو، شکل او اندازې ترلاسه کولو لپاره د خورا روښانه خاکه سره پیل کړئ. دا خاکه باید ستاسو د انځور په پای کې ښکاره نشي. څراغونه او تیاره له نږدې وګورئ چې شکل تعریفوي. ډاډ ترلاسه کړئ چې تاسو د هغې شاوخوا څراغونه او تیاره ترلاسه کوئ، یا تاسو به د ښاغلي پوټاټو هیډ اثر رامینځته کړئ - دا هغه سیوري دي چې د مخ برخې سره نښلوي چې دا متحد کوي او دا په بشپړ ډول درې اړخیز احساس کوي. ورو کول - دا ستاسو د ذهني سکیما ماتولو کې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Desenhe o nariz E as sombras ao redor dele: Comece com um contorno bem claro para obter o posicionamento geral, a forma e o tamanho. Este contorno não deve ficar visível no final do desenho. Observe atentamente os claros e escuros que definem a forma. Certifique-se de obter os claros e escuros ao redor dele, ou você criará o efeito Sr. Cabeça de Batata – são as sombras conectando as partes do rosto que o unificam e o fazem parecer totalmente tridimensional. Vá com calma – isso ajuda a quebrar seu esquema mental.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ਨੱਕ ਅਤੇ ਇਸਦੇ ਆਲੇ ਦੁਆਲੇ ਪਰਛਾਵੇਂ ਖਿੱਚੋ: ਆਮ ਪਲੇਸਮੈਂਟ, ਆਕਾਰ ਅਤੇ ਆਕਾਰ ਪ੍ਰਾਪਤ ਕਰਨ ਲਈ ਇੱਕ ਬਹੁਤ ਹੀ ਹਲਕੇ ਰੂਪਰੇਖਾ ਨਾਲ ਸ਼ੁਰੂ ਕਰੋ। ਇਹ ਰੂਪਰੇਖਾ ਤੁਹਾਡੀ ਡਰਾਇੰਗ ਦੇ ਅੰਤ ਵਿੱਚ ਦਿਖਾਈ ਨਹੀਂ ਦੇਣੀ ਚਾਹੀਦੀ। ਲਾਈਟਾਂ ਅਤੇ ਹਨੇਰਿਆਂ ਨੂੰ ਧਿਆਨ ਨਾਲ ਦੇਖੋ ਜੋ ਆਕਾਰ ਨੂੰ ਪਰਿਭਾਸ਼ਿਤ ਕਰਦੇ ਹਨ। ਇਹ ਸੁਨਿਸ਼ਚਿਤ ਕਰੋ ਕਿ ਤੁਸੀਂ ਇਸਦੇ ਆਲੇ ਦੁਆਲੇ ਰੌਸ਼ਨੀ ਅਤੇ ਹਨੇਰਾ ਪ੍ਰਾਪਤ ਕਰੋਗੇ, ਜਾਂ ਤੁਸੀਂ ਮਿਸਟਰ ਪੋਟੈਟੋਹੈੱਡ ਪ੍ਰਭਾਵ ਬਣਾਉਗੇ - ਇਹ ਚਿਹਰੇ ਦੇ ਹਿੱਸਿਆਂ ਨੂੰ ਜੋੜਨ ਵਾਲੇ ਪਰਛਾਵੇਂ ਹਨ ਜੋ ਇਸਨੂੰ ਇਕਜੁੱਟ ਕਰਦੇ ਹਨ ਅਤੇ ਇਸਨੂੰ ਪੂਰੀ ਤਰ੍ਹਾਂ ਤਿੰਨ-ਅਯਾਮੀ ਮਹਿਸੂਸ ਕਰਦੇ ਹਨ। ਹੌਲੀ ਕਰੋ - ਇਹ ਤੁਹਾਡੀ ਮਾਨਸਿਕ ਯੋਜਨਾ ਨੂੰ ਤੋੜਨ ਵਿੱਚ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Нарисуйте нос и тени вокруг него: начните с очень лёгкого контура, чтобы обозначить общее положение, форму и размер. Этот контур не должен быть виден в конце рисунка. Внимательно следите за светлыми и тёмными участками, определяющими форму носа. Убедитесь, что вы правильно распределили свет и тёмные участки вокруг носа, иначе создадите эффект «мистера Картофельная Голова» — именно тени, соединяющие части лица, объединяют его и создают ощущение полной трёхмерности. Не торопитесь — это поможет вам разбить мысленную схему.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Нацртајте нос И сенке око њега: Почните са веома светлим обрисом да бисте добили општи положај, облик и величину. Овај обрис не би требало да буде видљив на крају вашег цртежа. Пажљиво посматрајте светла и таме које дефинишу облик. Уверите се да имате светла и таму око њега, или ћете створити ефекат Мр. Потатохеад - то су сенке које спајају делове лица које га уједињују и чине да се осећа потпуно тродимензионално. Успорите - помаже у разбијању ваше менталне шеме.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sawir sanka IYO hadhyada ku wareegsan: Ku bilow dulmar aad u fudud si aad u hesho meelaynta guud, qaabka iyo cabbirka. Tilmaantan waa in aan la arki karin dhamaadka sawirkaaga. U fiirso nalalka iyo mugdiyada qeexaya qaabka. Hubi inaad hesho nalka iyo mugdiga ku wareegsan, ama waxaad abuuri doontaa saamaynta Mr. Potatohead - waa hadhyada isku xidha qaybaha wejiga oo mideeya oo dareensiiya inay si buuxda u siman yihiin. Gaabis - waxay kaa caawinaysaa inaad jebiso qorshahaaga maskaxeed.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Dibuja la nariz y las sombras a su alrededor: Comienza con un contorno muy claro para definir la ubicación, la forma y el tamaño generales. Este contorno no debe ser visible al final del dibujo. Observa con atención las luces y las sombras que definen la forma. Asegúrate de que las luces y las sombras a su alrededor estén bien definidas, o crearás el efecto de Mr. Potatohead: son las sombras que conectan las partes de la cara las que la unifican y le dan una sensación tridimensional. Disminuye el ritmo: esto ayuda a descomponer tus esquemas mentales.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Tarik irung AND kalangkang sabudeureun eta: Mimitian ku outline pisan lampu pikeun meunangkeun panempatan umum, bentuk jeung ukuran. outline ieu teu kudu ditingali dina ahir gambar Anjeun. Titénan raket lampu jeung darks nu nangtukeun bentuk. Pastikeun yén anjeun meunang lampu na darks sabudeureun eta, atawa anjeun bakal nyieun pangaruh Mr. Potatohead - éta bayangan nyambungkeun bagian raray nu ngahijikeun eta sarta nyieun rasa pinuh tilu diménsi. Ngalambatkeun - éta mantuan ngarecah skéma méntal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Chora pua NA vivuli kuizunguka: Anza na muhtasari mwepesi sana ili kupata uwekaji wa jumla, umbo na saizi. Muhtasari huu haupaswi kuonekana mwishoni mwa mchoro wako. Chunguza kwa karibu taa na giza ambazo hufafanua umbo. Hakikisha kwamba unapata taa na giza karibu nayo, au utaunda athari ya Mheshimiwa Potatohead - ni vivuli vinavyounganisha sehemu za uso vinavyounganisha na kuifanya kujisikia kikamilifu tatu-dimensional. Punguza polepole - inasaidia kuvunja schema yako ya kiakili.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Rita näsan OCH skuggorna runt den: Börja med en mycket ljus kontur för att få den allmänna placeringen, formen och storleken. Denna kontur bör inte vara synlig i slutet av din ritning. Observera noga ljuset och mörkret som definierar formen. Se till att du får ljus och mörker runt den, annars kommer du att skapa Mr. Potatohead-effekten - det är skuggorna som förbinder delarna av ansiktet som förenar det och får det att kännas helt tredimensionellt. Sakta ner - det hjälper till att bryta ner ditt mentala schema.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Iguhit ang ilong AT ang mga anino sa paligid nito: Magsimula sa isang napakaliwanag na balangkas upang makuha ang pangkalahatang pagkakalagay, hugis at sukat. Ang balangkas na ito ay hindi dapat makita sa dulo ng iyong pagguhit. Pagmasdan nang mabuti ang mga ilaw at dilim na tumutukoy sa hugis. Siguraduhin na makukuha mo ang mga ilaw at dilim sa paligid nito, o gagawa ka ng Mr. Potatohead effect - ito ay ang mga anino na nagdudugtong sa mga bahagi ng mukha na pinag-iisa ito at ginagawa itong ganap na three-dimensional. Magdahan-dahan - nakakatulong ito na sirain ang iyong mental schema.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 மற்றும் அதைச் சுற்றியுள்ள நிழல்களை வரையவும்: பொதுவான இடம், வடிவம் மற்றும் அளவு ஆகியவற்றைப் பெற மிகவும் லேசான வெளிப்புறத்துடன் தொடங்கவும். இந்த அவுட்லைன் உங்கள் வரைபடத்தின் முடிவில் தெரியக்கூடாது. வடிவத்தை வரையறுக்கும் விளக்குகள் மற்றும் இருள்களை உன்னிப்பாகக் கவனியுங்கள். நீங்கள் அதைச் சுற்றி விளக்குகள் மற்றும் இருள்களைப் பெறுவதை உறுதிப்படுத்திக் கொள்ளுங்கள், அல்லது நீங்கள் மிஸ்டர் பொட்டாட்டோஹெட் விளைவை உருவாக்குவீர்கள் - முகத்தின் பகுதிகளை இணைக்கும் நிழல்கள் தான் அதை ஒருங்கிணைத்து முழுமையாக முப்பரிமாணமாக உணரவைக்கும். மெதுவாக - இது உங்கள் மனத் திட்டத்தை உடைக்க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วาดจมูกและเงารอบๆ จมูก: เริ่มต้นด้วยโครงร่างสีอ่อนๆ เพื่อให้ได้ตำแหน่ง รูปทรง และขนาดโดยรวม โครงร่างนี้ไม่ควรปรากฏให้เห็นในตอนท้ายของภาพวาด สังเกตแสงและเงาที่เป็นตัวกำหนดรูปทรงอย่างใกล้ชิด ตรวจสอบให้แน่ใจว่าคุณได้วาดแสงและเงารอบๆ จมูกให้ครบ มิฉะนั้น คุณจะสร้างเอฟเฟกต์ Mr. Potatohead ซึ่งเงาที่เชื่อมส่วนต่างๆ ของใบหน้าเข้าด้วยกันจะทำให้จมูกดูเป็นสามมิติอย่างเต็มตา ค่อยๆ ทำไป เพราะจะช่วยสลายโครงสร้างความคิดของคุณ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Burnu ve etrafındaki gölgeleri çizin: Genel yerleşimi, şekli ve boyutu anlamak için çok açık bir taslakla başlayın. Bu taslak, çiziminizin sonunda görünmemelidir. Şekli tanımlayan açık ve koyu tonları dikkatlice inceleyin. Etrafındaki açık ve koyu tonları yakaladığınızdan emin olun, aksi takdirde Bay Patates Kafa efekti yaratırsınız - yüzün bölümlerini birbirine bağlayan gölgeler, onu birleştirir ve tamamen üç boyutlu hissettirir. Yavaşlayın - bu, zihinsel şemanızı parçalamanıza yardımcı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Намалюйте ніс І тіні навколо нього: почніть з дуже легкого контуру, щоб отримати загальне розташування, форму та розмір. Цей контур не повинен бути видно в кінці вашого малюнка. Уважно спостерігайте за світлими і темними відтінками, які визначають форму. Переконайтеся, що навколо нього світлі та темні, інакше ви створите ефект містера Картопляної голови - це тіні, що з’єднують частини обличчя, які об’єднують його та роблять його повністю тривимірним. Сповільніться - це допоможе зруйнувати вашу ментальну схему.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ناک اور اس کے ارد گرد سائے کھینچیں: عمومی جگہ، شکل اور سائز حاصل کرنے کے لیے ایک بہت ہلکی خاکہ کے ساتھ شروع کریں۔ یہ خاکہ آپ کی ڈرائنگ کے آخر میں نظر نہیں آنا چاہیے۔ روشنیوں اور اندھیروں کا قریب سے مشاہدہ کریں جو شکل کی وضاحت کرتی ہیں۔ اس بات کو یقینی بنائیں کہ آپ کو اس کے ارد گرد روشنی اور اندھیرے ملیں، یا آپ مسٹر پوٹاٹو ہیڈ اثر بنائیں گے - یہ چہرے کے حصوں کو جوڑنے والے سائے ہیں جو اسے یکجا کرتے ہیں اور اسے مکمل طور پر تین جہتی محسوس کرتے ہیں۔ آہستہ کریں - یہ آپ کے ذہنی اسکیما کو توڑنے میں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Vẽ mũi VÀ phần bóng xung quanh: Bắt đầu với một đường viền rất nhạt để nắm được vị trí, hình dạng và kích thước tổng thể. Đường viền này không nên lộ ra ở cuối bản vẽ. Hãy quan sát kỹ các vùng sáng và tối tạo nên hình dạng. Hãy đảm bảo bạn vẽ được các vùng sáng và tối xung quanh mũi, nếu không bạn sẽ tạo ra hiệu ứng "Ông đầu khoai tây" - chính các vùng bóng kết nối các bộ phận trên khuôn mặt, giúp khuôn mặt thống nhất và tạo cảm giác ba chiều hoàn toàn. Hãy vẽ chậm lại - điều này giúp phá vỡ sơ đồ tư duy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a71e336f7_0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5a71e336f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11ca062d76_0_6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111ca062d76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Observing the shadows of a nose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Vëzhgimi i hijeve të hundës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የአፍንጫ ጥላዎችን መመልከት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مراقبة ظلال الأنف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Դիտարկելով քթի ստվերները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Observant les ombres d'un 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观察鼻子的阴影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observeren van de schaduwen van een neus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مشاهده سایه های بینی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Observer les ombres d'un nez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Beobachtung der Schatten einer Nase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નાકના પડછાયાઓનું અવલોકન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नाक की परछाईं का अवलोकन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Osservare le ombre di un naso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鼻の影を観察する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코의 그림자를 관찰하다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Çavdêriya siyên poz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Memerhati bayang-bayang hidung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മൂക്കിൻ്റെ നിഴലുകൾ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नाकको छायाहरू अवलोकन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پوزې سیوري څارل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as sombras de um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ਨੱਕ ਦੇ ਪਰਛਾਵੇਂ ਦਾ ਨਿਰੀਖਣ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Наблюдение за тенями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Посматрајући сенке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fiirsashada hooska sanka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las sombras de una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Niténan kalangkang irung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Kuchunguza vivuli vya pua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observera skuggorna av en näsa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Pagmamasid sa mga anino ng isang ilong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மூக்கின் நிழல்களைக் கவனித்தல்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การสังเกตเงาของจมูก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burnun gölgelerini gözlemlemek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Спостереження за тінями носа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ناک کے سائے کا مشاہدہ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sát bóng của mũi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11ca062d76_0_7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111ca062d76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5a71e336f7_0_1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5a71e336f7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draw the parts of the face and shade them to be three 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draw parts of the face and shade them to be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vizatojmë pjesët e fytyrës dhe do t'i hijezojmë ato që të jenë tre 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በመሳል ሶስት አቅጣጫዊ እንዲሆኑ እንጥላቸዋለን።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سنقوم برسم أجزاء الوجه وتظليلها لتصبح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դեմքի մասերը գծել և ստվերել դրանք եռաչափ լինելու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Dibuixarem les parts de la cara i les ombrejarem perquè siguin tridimensionals.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我们将画出脸部的各个部分，并给它们添加阴影，使它们看起来有三维效果。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de delen van het gezicht tekenen en ze driedimensionaal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قسمت های صورت را می کشیم و سایه می زنیم تا سه بعدی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dessiner les parties du visage et les ombrer pour qu'elles soient en trois dimensions.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die Teile des Gesichts zeichnen und sie dreidimensional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ચહેરાના ભાગોને દોરવા જઈ રહ્યા છીએ અને તેમને ત્રિ-પરિમાણીય બનાવવા માટે શેડ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चेहरे के भागों को चित्रित करेंगे और उन्हें त्रि-आयामी बनाने के लिए छायांकित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Disegneremo le parti del viso e le ombreggeremo in modo che siano tridimensionali.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顔の各パーツを描き、陰影を付けて立体的に表現していきます。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얼굴의 각 부분을 그리고 음영을 넣어 3차원적으로 표현해 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perçeyên rû xêz bikin û wan sê-alî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melukis bahagian muka dan lorekkannya menjadi tiga dimensi.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ഞങ്ങൾ മുഖത്തിൻ്റെ ഭാഗങ്ങൾ വരച്ച് ത്രിമാനമായി തണലാക്കാൻ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अनुहारका भागहरू कोर्न जाँदैछौं र तिनीहरूलाई त्रि-आयामी हुन छायाँ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مخ برخې رسم کړو او سیوري به یې درې اړخیزه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desenhar as partes do rosto e sombreá-las para que fiquem tridimensionais.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ਚਿਹਰੇ ਦੇ ਭਾਗਾਂ ਨੂੰ ਖਿੱਚਣ ਜਾ ਰਹੇ ਹਾਂ ਅਤੇ ਉਹਨਾਂ ਨੂੰ ਤਿੰਨ ਅਯਾਮੀ ਹੋਣ ਲਈ ਸ਼ੇਡ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нарисуем части лица и затеним их, чтобы они стали трехмерными.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Нацртаћемо делове лица и осенчити их да буду тродимензионални.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Waxaanu sawiri doonaa qaybaha wejiga oo aanu hadhaynaa si ay u noqdaan kuwo saddex geesood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dibujar las partes de la cara y sombrearlas para que sean tridimensionales.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ngagambar bagian-bagian raray sareng ngiuhan aranjeunna janten tilu diménsi.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Tutachora sehemu za uso na kuziweka kivuli ziwe za pande tatu.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rita delarna av ansiktet och skugga dem för att vara tredimensionella.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Iguguhit natin ang mga bahagi ng mukha at liliman ang mga ito upang maging tatlong dimensyon.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பாகங்களை வரைந்து முப்பரிமாணமாக நிழலாடப் போகிறோம்.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เราจะวาดส่วนต่างๆ ของใบหน้าและลงเงาให้เป็นสามมิติ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bölümlerini çizip üç boyutlu hale getireceğiz.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намалювати частини обличчя та заштрихувати їх, щоб вони були тривимірними.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چہرے کے حصوں کو کھینچنے جا رہے ہیں اور انہیں تین جہتی ہونے کے لئے سایہ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vẽ các bộ phận của khuôn mặt và tô bóng chúng để chúng trông ba chiều.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5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18.jpg"/><Relationship Id="rId10" Type="http://schemas.openxmlformats.org/officeDocument/2006/relationships/image" Target="../media/image15.jpg"/><Relationship Id="rId13" Type="http://schemas.openxmlformats.org/officeDocument/2006/relationships/image" Target="../media/image17.jpg"/><Relationship Id="rId12"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jpg"/><Relationship Id="rId4" Type="http://schemas.openxmlformats.org/officeDocument/2006/relationships/image" Target="../media/image13.jpg"/><Relationship Id="rId9" Type="http://schemas.openxmlformats.org/officeDocument/2006/relationships/image" Target="../media/image22.jpg"/><Relationship Id="rId14" Type="http://schemas.openxmlformats.org/officeDocument/2006/relationships/image" Target="../media/image12.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11.jpg"/><Relationship Id="rId8"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30.jpg"/><Relationship Id="rId13" Type="http://schemas.openxmlformats.org/officeDocument/2006/relationships/image" Target="../media/image28.jpg"/><Relationship Id="rId12" Type="http://schemas.openxmlformats.org/officeDocument/2006/relationships/image" Target="../media/image38.jpg"/><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3.jpg"/><Relationship Id="rId4" Type="http://schemas.openxmlformats.org/officeDocument/2006/relationships/image" Target="../media/image48.jpg"/><Relationship Id="rId9" Type="http://schemas.openxmlformats.org/officeDocument/2006/relationships/image" Target="../media/image31.jpg"/><Relationship Id="rId15" Type="http://schemas.openxmlformats.org/officeDocument/2006/relationships/image" Target="../media/image34.jpg"/><Relationship Id="rId14" Type="http://schemas.openxmlformats.org/officeDocument/2006/relationships/image" Target="../media/image24.jpg"/><Relationship Id="rId17" Type="http://schemas.openxmlformats.org/officeDocument/2006/relationships/image" Target="../media/image37.jpg"/><Relationship Id="rId16" Type="http://schemas.openxmlformats.org/officeDocument/2006/relationships/image" Target="../media/image3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36.jpg"/><Relationship Id="rId8"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30.jpg"/><Relationship Id="rId13" Type="http://schemas.openxmlformats.org/officeDocument/2006/relationships/image" Target="../media/image28.jpg"/><Relationship Id="rId12" Type="http://schemas.openxmlformats.org/officeDocument/2006/relationships/image" Target="../media/image38.jp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3.jpg"/><Relationship Id="rId4" Type="http://schemas.openxmlformats.org/officeDocument/2006/relationships/image" Target="../media/image48.jpg"/><Relationship Id="rId9" Type="http://schemas.openxmlformats.org/officeDocument/2006/relationships/image" Target="../media/image31.jpg"/><Relationship Id="rId15" Type="http://schemas.openxmlformats.org/officeDocument/2006/relationships/image" Target="../media/image34.jpg"/><Relationship Id="rId14" Type="http://schemas.openxmlformats.org/officeDocument/2006/relationships/image" Target="../media/image24.jpg"/><Relationship Id="rId17" Type="http://schemas.openxmlformats.org/officeDocument/2006/relationships/image" Target="../media/image37.jpg"/><Relationship Id="rId16" Type="http://schemas.openxmlformats.org/officeDocument/2006/relationships/image" Target="../media/image3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36.jpg"/><Relationship Id="rId8"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49.jpg"/><Relationship Id="rId13" Type="http://schemas.openxmlformats.org/officeDocument/2006/relationships/image" Target="../media/image51.jpg"/><Relationship Id="rId12" Type="http://schemas.openxmlformats.org/officeDocument/2006/relationships/image" Target="../media/image45.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4.jpg"/><Relationship Id="rId4" Type="http://schemas.openxmlformats.org/officeDocument/2006/relationships/image" Target="../media/image40.jpg"/><Relationship Id="rId9" Type="http://schemas.openxmlformats.org/officeDocument/2006/relationships/image" Target="../media/image43.jpg"/><Relationship Id="rId15" Type="http://schemas.openxmlformats.org/officeDocument/2006/relationships/image" Target="../media/image50.jpg"/><Relationship Id="rId14" Type="http://schemas.openxmlformats.org/officeDocument/2006/relationships/image" Target="../media/image53.jpg"/><Relationship Id="rId17" Type="http://schemas.openxmlformats.org/officeDocument/2006/relationships/image" Target="../media/image52.jpg"/><Relationship Id="rId16" Type="http://schemas.openxmlformats.org/officeDocument/2006/relationships/image" Target="../media/image56.jpg"/><Relationship Id="rId5" Type="http://schemas.openxmlformats.org/officeDocument/2006/relationships/image" Target="../media/image42.jpg"/><Relationship Id="rId6" Type="http://schemas.openxmlformats.org/officeDocument/2006/relationships/image" Target="../media/image47.jpg"/><Relationship Id="rId7" Type="http://schemas.openxmlformats.org/officeDocument/2006/relationships/image" Target="../media/image39.jpg"/><Relationship Id="rId8"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2.jpg"/></Relationships>
</file>

<file path=ppt/slides/_rels/slide58.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49.jpg"/><Relationship Id="rId13" Type="http://schemas.openxmlformats.org/officeDocument/2006/relationships/image" Target="../media/image51.jpg"/><Relationship Id="rId12" Type="http://schemas.openxmlformats.org/officeDocument/2006/relationships/image" Target="../media/image45.jpg"/><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44.jpg"/><Relationship Id="rId4" Type="http://schemas.openxmlformats.org/officeDocument/2006/relationships/image" Target="../media/image40.jpg"/><Relationship Id="rId9" Type="http://schemas.openxmlformats.org/officeDocument/2006/relationships/image" Target="../media/image43.jpg"/><Relationship Id="rId15" Type="http://schemas.openxmlformats.org/officeDocument/2006/relationships/image" Target="../media/image50.jpg"/><Relationship Id="rId14" Type="http://schemas.openxmlformats.org/officeDocument/2006/relationships/image" Target="../media/image53.jpg"/><Relationship Id="rId17" Type="http://schemas.openxmlformats.org/officeDocument/2006/relationships/image" Target="../media/image52.jpg"/><Relationship Id="rId16" Type="http://schemas.openxmlformats.org/officeDocument/2006/relationships/image" Target="../media/image56.jpg"/><Relationship Id="rId5" Type="http://schemas.openxmlformats.org/officeDocument/2006/relationships/image" Target="../media/image42.jpg"/><Relationship Id="rId6" Type="http://schemas.openxmlformats.org/officeDocument/2006/relationships/image" Target="../media/image47.jpg"/><Relationship Id="rId7" Type="http://schemas.openxmlformats.org/officeDocument/2006/relationships/image" Target="../media/image39.jpg"/><Relationship Id="rId8" Type="http://schemas.openxmlformats.org/officeDocument/2006/relationships/image" Target="../media/image4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4.png"/><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6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5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6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7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7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57.jpg"/><Relationship Id="rId4" Type="http://schemas.openxmlformats.org/officeDocument/2006/relationships/image" Target="../media/image5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6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60.jpg"/><Relationship Id="rId4" Type="http://schemas.openxmlformats.org/officeDocument/2006/relationships/image" Target="../media/image6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78.png"/><Relationship Id="rId4" Type="http://schemas.openxmlformats.org/officeDocument/2006/relationships/image" Target="../media/image7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75.jpg"/><Relationship Id="rId4" Type="http://schemas.openxmlformats.org/officeDocument/2006/relationships/image" Target="../media/image7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7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6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6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6"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16" name="Google Shape;116;p26"/>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17" name="Google Shape;117;p26"/>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18" name="Google Shape;118;p26"/>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19" name="Google Shape;119;p26"/>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0" name="Google Shape;120;p26"/>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21" name="Google Shape;121;p26"/>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9" name="Shape 179"/>
        <p:cNvGrpSpPr/>
        <p:nvPr/>
      </p:nvGrpSpPr>
      <p:grpSpPr>
        <a:xfrm>
          <a:off x="0" y="0"/>
          <a:ext cx="0" cy="0"/>
          <a:chOff x="0" y="0"/>
          <a:chExt cx="0" cy="0"/>
        </a:xfrm>
      </p:grpSpPr>
      <p:sp>
        <p:nvSpPr>
          <p:cNvPr id="180" name="Google Shape;180;p35"/>
          <p:cNvSpPr txBox="1"/>
          <p:nvPr/>
        </p:nvSpPr>
        <p:spPr>
          <a:xfrm>
            <a:off x="0" y="219600"/>
            <a:ext cx="9144000" cy="122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600">
                <a:latin typeface="Oswald"/>
                <a:ea typeface="Oswald"/>
                <a:cs typeface="Oswald"/>
                <a:sym typeface="Oswald"/>
              </a:rPr>
              <a:t>Observing the shadows of an eye</a:t>
            </a:r>
            <a:endParaRPr sz="5600">
              <a:latin typeface="Oswald"/>
              <a:ea typeface="Oswald"/>
              <a:cs typeface="Oswald"/>
              <a:sym typeface="Oswald"/>
            </a:endParaRPr>
          </a:p>
        </p:txBody>
      </p:sp>
      <p:pic>
        <p:nvPicPr>
          <p:cNvPr id="181" name="Google Shape;181;p35"/>
          <p:cNvPicPr preferRelativeResize="0"/>
          <p:nvPr/>
        </p:nvPicPr>
        <p:blipFill rotWithShape="1">
          <a:blip r:embed="rId3">
            <a:alphaModFix/>
          </a:blip>
          <a:srcRect b="61466" l="72516" r="16328" t="25041"/>
          <a:stretch/>
        </p:blipFill>
        <p:spPr>
          <a:xfrm>
            <a:off x="6781200" y="2804525"/>
            <a:ext cx="2307450" cy="2232351"/>
          </a:xfrm>
          <a:prstGeom prst="rect">
            <a:avLst/>
          </a:prstGeom>
          <a:noFill/>
          <a:ln>
            <a:noFill/>
          </a:ln>
        </p:spPr>
      </p:pic>
      <p:sp>
        <p:nvSpPr>
          <p:cNvPr descr="Translations" id="182" name="Google Shape;182;p35"/>
          <p:cNvSpPr txBox="1"/>
          <p:nvPr/>
        </p:nvSpPr>
        <p:spPr>
          <a:xfrm>
            <a:off x="0" y="1440600"/>
            <a:ext cx="6781200" cy="496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የዓይንን ጥላዎች መመልከት</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مراقبة ظلال العين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Observant les ombres d'un ull</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观察眼睛的阴影</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مشاهده سایه های یک چشم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आँख की परछाई का अवलोकन करना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目の影を観察する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눈의 그림자를 관찰하다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Çavdêriya siya çavan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as sombras de um olho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ਅੱਖ ਦੇ ਪਰਛਾਵੇਂ ਦਾ ਨਿਰੀਖਣ ਕਰਨਾ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Наблюдение за тенями глаза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U fiirsashada hooska isha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las sombras de un ojo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Kuchunguza vivuli vya jicho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Pagmamasid sa anino ng isang mata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Bir gözün gölgelerini gözlemlemek</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Спостереження за тінями ока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Quan sát bóng tối của mắt</a:t>
            </a:r>
            <a:endParaRPr sz="3000">
              <a:solidFill>
                <a:srgbClr val="CACACA"/>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7"/>
          <p:cNvPicPr preferRelativeResize="0"/>
          <p:nvPr/>
        </p:nvPicPr>
        <p:blipFill rotWithShape="1">
          <a:blip r:embed="rId3">
            <a:alphaModFix/>
          </a:blip>
          <a:srcRect b="20511" l="14896" r="26011" t="20511"/>
          <a:stretch/>
        </p:blipFill>
        <p:spPr>
          <a:xfrm>
            <a:off x="0" y="2856025"/>
            <a:ext cx="4113024" cy="3078624"/>
          </a:xfrm>
          <a:prstGeom prst="rect">
            <a:avLst/>
          </a:prstGeom>
          <a:noFill/>
          <a:ln>
            <a:noFill/>
          </a:ln>
        </p:spPr>
      </p:pic>
      <p:sp>
        <p:nvSpPr>
          <p:cNvPr id="192" name="Google Shape;192;p37"/>
          <p:cNvSpPr txBox="1"/>
          <p:nvPr/>
        </p:nvSpPr>
        <p:spPr>
          <a:xfrm>
            <a:off x="0" y="0"/>
            <a:ext cx="4113000" cy="285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Our caretakers make this school livable!</a:t>
            </a:r>
            <a:endParaRPr>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B7B7B7"/>
              </a:solidFill>
              <a:latin typeface="Average"/>
              <a:ea typeface="Average"/>
              <a:cs typeface="Average"/>
              <a:sym typeface="Average"/>
            </a:endParaRPr>
          </a:p>
          <a:p>
            <a:pPr indent="0" lvl="0" marL="0" rtl="0" algn="ctr">
              <a:spcBef>
                <a:spcPts val="0"/>
              </a:spcBef>
              <a:spcAft>
                <a:spcPts val="0"/>
              </a:spcAft>
              <a:buNone/>
            </a:pPr>
            <a:r>
              <a:rPr lang="en" sz="2200">
                <a:solidFill>
                  <a:srgbClr val="B7B7B7"/>
                </a:solidFill>
                <a:latin typeface="Average"/>
                <a:ea typeface="Average"/>
                <a:cs typeface="Average"/>
                <a:sym typeface="Average"/>
              </a:rPr>
              <a:t>They keep the building operating, but they also help out with a million other things.</a:t>
            </a:r>
            <a:endParaRPr sz="2200">
              <a:solidFill>
                <a:srgbClr val="B7B7B7"/>
              </a:solidFill>
              <a:latin typeface="Average"/>
              <a:ea typeface="Average"/>
              <a:cs typeface="Average"/>
              <a:sym typeface="Average"/>
            </a:endParaRPr>
          </a:p>
        </p:txBody>
      </p:sp>
      <p:sp>
        <p:nvSpPr>
          <p:cNvPr id="193" name="Google Shape;193;p37"/>
          <p:cNvSpPr txBox="1"/>
          <p:nvPr/>
        </p:nvSpPr>
        <p:spPr>
          <a:xfrm>
            <a:off x="0" y="5934650"/>
            <a:ext cx="4113000" cy="923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Rick Caldwell </a:t>
            </a:r>
            <a:r>
              <a:rPr lang="en" sz="2400">
                <a:solidFill>
                  <a:srgbClr val="FFFFFF"/>
                </a:solidFill>
                <a:latin typeface="Average"/>
                <a:ea typeface="Average"/>
                <a:cs typeface="Average"/>
                <a:sym typeface="Average"/>
              </a:rPr>
              <a:t>- Keeping things clean, keeping people happy</a:t>
            </a:r>
            <a:endParaRPr b="1" sz="2400">
              <a:solidFill>
                <a:srgbClr val="FFFFFF"/>
              </a:solidFill>
            </a:endParaRPr>
          </a:p>
        </p:txBody>
      </p:sp>
      <p:sp>
        <p:nvSpPr>
          <p:cNvPr descr="Translations" id="194" name="Google Shape;194;p37"/>
          <p:cNvSpPr txBox="1"/>
          <p:nvPr/>
        </p:nvSpPr>
        <p:spPr>
          <a:xfrm>
            <a:off x="4113000" y="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የእኛ ተንከባካቢዎች ይህንን ትምህርት ቤት ለኑሮ ምቹ ያደርጉታል!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إن القائمين على رعايتنا يجعلون هذه المدرسة صالحة للعيش!</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Els nostres cuidadors fan que aquesta escola sigui habitable!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我们的看护人员让这所学校变得宜居！</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سرایداران ما این مدرسه را قابل زندگی می کنند!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हमारे देखभालकर्ता इस स्कूल को रहने योग्य बनाते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私たちの管理人のおかげで、この学校は住みやすい環境になりました!</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우리 학교 관리인들 덕분에 이 학교는 살기 좋은 곳이 되었습니다!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Xêrxwazên me vê dibistanê didin jiyandin!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Nossos zeladores tornam esta escola habitável!</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ਸਾਡੇ ਦੇਖਭਾਲ ਕਰਨ ਵਾਲੇ ਇਸ ਸਕੂਲ ਨੂੰ ਰਹਿਣ ਯੋਗ ਬਣਾਉਂਦੇ ਹਨ!</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Наши смотрители делают эту школу пригодной для жизни!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Daryeelayaasheena waxay ka dhigaan dugsigan mid lagu noolaan karo!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¡Nuestros conserjes hacen que esta escuela sea habitable!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Walezi wetu hufanya shule hii iweze kuishi!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Ginagawa ng aming mga tagapag-alaga ang paaralang ito na matitirahan!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Bakıcılarımız bu okulu yaşanabilir kılıyor!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Наші доглядачі роблять цю школу придатною для життя!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Đội ngũ chăm sóc của chúng tôi làm cho ngôi trường này trở nên đáng sống!</a:t>
            </a:r>
            <a:endParaRPr sz="1850">
              <a:solidFill>
                <a:srgbClr val="AAAAAA"/>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8"/>
          <p:cNvSpPr txBox="1"/>
          <p:nvPr/>
        </p:nvSpPr>
        <p:spPr>
          <a:xfrm>
            <a:off x="0" y="0"/>
            <a:ext cx="4113000" cy="285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Our caretakers go above and beyond!</a:t>
            </a:r>
            <a:endParaRPr>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B7B7B7"/>
              </a:solidFill>
              <a:latin typeface="Average"/>
              <a:ea typeface="Average"/>
              <a:cs typeface="Average"/>
              <a:sym typeface="Average"/>
            </a:endParaRPr>
          </a:p>
          <a:p>
            <a:pPr indent="0" lvl="0" marL="0" rtl="0" algn="ctr">
              <a:spcBef>
                <a:spcPts val="0"/>
              </a:spcBef>
              <a:spcAft>
                <a:spcPts val="0"/>
              </a:spcAft>
              <a:buNone/>
            </a:pPr>
            <a:r>
              <a:rPr lang="en" sz="2200">
                <a:solidFill>
                  <a:srgbClr val="B7B7B7"/>
                </a:solidFill>
                <a:latin typeface="Average"/>
                <a:ea typeface="Average"/>
                <a:cs typeface="Average"/>
                <a:sym typeface="Average"/>
              </a:rPr>
              <a:t>This school is nearly 20 years old. But it does not look like it.</a:t>
            </a:r>
            <a:endParaRPr sz="2200">
              <a:solidFill>
                <a:srgbClr val="B7B7B7"/>
              </a:solidFill>
              <a:latin typeface="Average"/>
              <a:ea typeface="Average"/>
              <a:cs typeface="Average"/>
              <a:sym typeface="Average"/>
            </a:endParaRPr>
          </a:p>
        </p:txBody>
      </p:sp>
      <p:sp>
        <p:nvSpPr>
          <p:cNvPr id="200" name="Google Shape;200;p38"/>
          <p:cNvSpPr txBox="1"/>
          <p:nvPr/>
        </p:nvSpPr>
        <p:spPr>
          <a:xfrm>
            <a:off x="0" y="5934650"/>
            <a:ext cx="4113000" cy="923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100">
                <a:solidFill>
                  <a:srgbClr val="00FF00"/>
                </a:solidFill>
                <a:latin typeface="Average"/>
                <a:ea typeface="Average"/>
                <a:cs typeface="Average"/>
                <a:sym typeface="Average"/>
              </a:rPr>
              <a:t>Tom Burke </a:t>
            </a:r>
            <a:r>
              <a:rPr lang="en" sz="2100">
                <a:solidFill>
                  <a:srgbClr val="FFFFFF"/>
                </a:solidFill>
                <a:latin typeface="Average"/>
                <a:ea typeface="Average"/>
                <a:cs typeface="Average"/>
                <a:sym typeface="Average"/>
              </a:rPr>
              <a:t>- Making things sparkle</a:t>
            </a:r>
            <a:endParaRPr b="1" sz="2100">
              <a:solidFill>
                <a:srgbClr val="FFFFFF"/>
              </a:solidFill>
            </a:endParaRPr>
          </a:p>
        </p:txBody>
      </p:sp>
      <p:sp>
        <p:nvSpPr>
          <p:cNvPr descr="Translations" id="201" name="Google Shape;201;p38"/>
          <p:cNvSpPr txBox="1"/>
          <p:nvPr/>
        </p:nvSpPr>
        <p:spPr>
          <a:xfrm>
            <a:off x="4113000" y="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የእኛ ተንከባካቢዎች በላይ እና ከዚያ በላይ ናቸው!</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عمال الرعاية لدينا يبذلون قصارى جهدهم!</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Els nostres cuidadors van més enllà!</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我们的看护人员竭尽全力！</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مراقبان ما فراتر از آن هستند!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हमारे देखभालकर्ता इससे भी आगे जाते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私たちの管理人は期待以上の働きをします！</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우리 관리인들은 정말 최선을 다해요!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Parêzgerên me ji jor û pêve diçin!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Nossos cuidadores vão além!</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ਸਾਡੇ ਦੇਖਭਾਲ ਕਰਨ ਵਾਲੇ ਉੱਪਰ ਅਤੇ ਪਰੇ ਜਾਂਦੇ ਹਨ!</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Наши сиделки делают все возможное и даже больше!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Daryeelayaasheenu way ka sarreeyaan oo way dhaafeen!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¡Nuestros cuidadores van más allá!</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Walezi wetu wanaenda juu na zaidi!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Ang aming mga tagapag-alaga ay higit at higit pa!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Bakıcılarımız her zaman ellerinden gelenin fazlasını yapıyorlar!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Наші опікуни роблять все можливе!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Người chăm sóc của chúng tôi luôn nỗ lực hết mình!</a:t>
            </a:r>
            <a:endParaRPr sz="2150">
              <a:solidFill>
                <a:srgbClr val="AAAAAA"/>
              </a:solidFill>
              <a:latin typeface="Average"/>
              <a:ea typeface="Average"/>
              <a:cs typeface="Average"/>
              <a:sym typeface="Average"/>
            </a:endParaRPr>
          </a:p>
        </p:txBody>
      </p:sp>
      <p:pic>
        <p:nvPicPr>
          <p:cNvPr id="202" name="Google Shape;202;p38" title="IMG-7239.JPG"/>
          <p:cNvPicPr preferRelativeResize="0"/>
          <p:nvPr/>
        </p:nvPicPr>
        <p:blipFill rotWithShape="1">
          <a:blip r:embed="rId3">
            <a:alphaModFix/>
          </a:blip>
          <a:srcRect b="14881" l="0" r="0" t="10485"/>
          <a:stretch/>
        </p:blipFill>
        <p:spPr>
          <a:xfrm>
            <a:off x="317500" y="2621475"/>
            <a:ext cx="3477999" cy="34607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9"/>
          <p:cNvSpPr txBox="1"/>
          <p:nvPr/>
        </p:nvSpPr>
        <p:spPr>
          <a:xfrm>
            <a:off x="0" y="0"/>
            <a:ext cx="4572000" cy="274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see something damaged or broken, </a:t>
            </a:r>
            <a:br>
              <a:rPr lang="en" sz="3600">
                <a:solidFill>
                  <a:srgbClr val="FFFFFF"/>
                </a:solidFill>
                <a:latin typeface="Oswald"/>
                <a:ea typeface="Oswald"/>
                <a:cs typeface="Oswald"/>
                <a:sym typeface="Oswald"/>
              </a:rPr>
            </a:br>
            <a:r>
              <a:rPr lang="en" sz="3600">
                <a:solidFill>
                  <a:srgbClr val="FFFFFF"/>
                </a:solidFill>
                <a:latin typeface="Oswald"/>
                <a:ea typeface="Oswald"/>
                <a:cs typeface="Oswald"/>
                <a:sym typeface="Oswald"/>
              </a:rPr>
              <a:t>let them know</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B7B7B7"/>
              </a:solidFill>
              <a:latin typeface="Average"/>
              <a:ea typeface="Average"/>
              <a:cs typeface="Average"/>
              <a:sym typeface="Average"/>
            </a:endParaRPr>
          </a:p>
          <a:p>
            <a:pPr indent="0" lvl="0" marL="0" rtl="0" algn="ctr">
              <a:spcBef>
                <a:spcPts val="0"/>
              </a:spcBef>
              <a:spcAft>
                <a:spcPts val="0"/>
              </a:spcAft>
              <a:buNone/>
            </a:pPr>
            <a:r>
              <a:rPr lang="en" sz="1800">
                <a:solidFill>
                  <a:srgbClr val="B7B7B7"/>
                </a:solidFill>
                <a:latin typeface="Average"/>
                <a:ea typeface="Average"/>
                <a:cs typeface="Average"/>
                <a:sym typeface="Average"/>
              </a:rPr>
              <a:t>And if you lose something important, check the main office, and then ask Rick or Albert.</a:t>
            </a:r>
            <a:endParaRPr sz="1800">
              <a:solidFill>
                <a:srgbClr val="B7B7B7"/>
              </a:solidFill>
              <a:latin typeface="Average"/>
              <a:ea typeface="Average"/>
              <a:cs typeface="Average"/>
              <a:sym typeface="Average"/>
            </a:endParaRPr>
          </a:p>
        </p:txBody>
      </p:sp>
      <p:sp>
        <p:nvSpPr>
          <p:cNvPr id="208" name="Google Shape;208;p39"/>
          <p:cNvSpPr txBox="1"/>
          <p:nvPr/>
        </p:nvSpPr>
        <p:spPr>
          <a:xfrm>
            <a:off x="0" y="6165375"/>
            <a:ext cx="4578300" cy="692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00FF00"/>
                </a:solidFill>
                <a:latin typeface="Average"/>
                <a:ea typeface="Average"/>
                <a:cs typeface="Average"/>
                <a:sym typeface="Average"/>
              </a:rPr>
              <a:t>Albert Davis</a:t>
            </a:r>
            <a:endParaRPr b="1" sz="1800">
              <a:solidFill>
                <a:srgbClr val="00FF00"/>
              </a:solidFill>
              <a:latin typeface="Average"/>
              <a:ea typeface="Average"/>
              <a:cs typeface="Average"/>
              <a:sym typeface="Average"/>
            </a:endParaRPr>
          </a:p>
          <a:p>
            <a:pPr indent="0" lvl="0" marL="0" rtl="0" algn="ctr">
              <a:spcBef>
                <a:spcPts val="0"/>
              </a:spcBef>
              <a:spcAft>
                <a:spcPts val="0"/>
              </a:spcAft>
              <a:buNone/>
            </a:pPr>
            <a:r>
              <a:rPr lang="en" sz="1700">
                <a:solidFill>
                  <a:srgbClr val="FFFFFF"/>
                </a:solidFill>
                <a:latin typeface="Average"/>
                <a:ea typeface="Average"/>
                <a:cs typeface="Average"/>
                <a:sym typeface="Average"/>
              </a:rPr>
              <a:t>The only person who knows how Citadel works</a:t>
            </a:r>
            <a:endParaRPr b="1" sz="1700">
              <a:solidFill>
                <a:srgbClr val="FFFFFF"/>
              </a:solidFill>
            </a:endParaRPr>
          </a:p>
        </p:txBody>
      </p:sp>
      <p:sp>
        <p:nvSpPr>
          <p:cNvPr descr="Translations" id="209" name="Google Shape;209;p3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የተበላሸ ወይም የተሰበረ ነገር ካዩ ያሳውቋቸው</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إذا رأيت شيئًا تالفًا أو مكسورًا، فأخبرهم بذلك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Si veieu alguna cosa danyada o trencada, feu-los saber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如果您发现任何损坏或破损的东西，请告知他们</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اگر دیدید چیزی آسیب دیده یا شکسته است، به آنها اطلاع دهید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यदि आपको कोई चीज़ क्षतिग्रस्त या टूटी हुई दिखे, तो उन्हें बताएँ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破損や故障を見つけた場合は、お知らせください。</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손상되거나 깨진 것이 보이면 알려주세요.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Ger hûn tiştek zirarê an şikestî bibînin, bila wan agahdar bikin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Se você vir algo danificado ou quebrado, avise-os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ਜੇਕਰ ਤੁਸੀਂ ਕੁਝ ਖਰਾਬ ਜਾਂ ਟੁੱਟਿਆ ਹੋਇਆ ਦੇਖਦੇ ਹੋ, ਤਾਂ ਉਹਨਾਂ ਨੂੰ ਦੱਸੋ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Если вы видите что-то поврежденное или сломанное, сообщите им об этом.</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Haddii aad aragto wax burburay ama jabay, u sheeg</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Si ves algo dañado o roto, hazles saber.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Ukiona kitu kimeharibika au kimevunjika, wajulishe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Kung makakita ka ng isang bagay na nasira o nasira, ipaalam sa kanila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Hasarlı veya kırık bir şey görürseniz, onlara bildirin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Якщо ви бачите щось пошкоджене або зламане, повідомте їм про це</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Nếu bạn thấy thứ gì đó bị hư hỏng hoặc vỡ, hãy cho họ biết</a:t>
            </a:r>
            <a:endParaRPr sz="1550">
              <a:solidFill>
                <a:srgbClr val="AAAAAA"/>
              </a:solidFill>
              <a:latin typeface="Average"/>
              <a:ea typeface="Average"/>
              <a:cs typeface="Average"/>
              <a:sym typeface="Average"/>
            </a:endParaRPr>
          </a:p>
        </p:txBody>
      </p:sp>
      <p:pic>
        <p:nvPicPr>
          <p:cNvPr id="210" name="Google Shape;210;p39"/>
          <p:cNvPicPr preferRelativeResize="0"/>
          <p:nvPr/>
        </p:nvPicPr>
        <p:blipFill>
          <a:blip r:embed="rId3">
            <a:alphaModFix/>
          </a:blip>
          <a:stretch>
            <a:fillRect/>
          </a:stretch>
        </p:blipFill>
        <p:spPr>
          <a:xfrm>
            <a:off x="0" y="2743200"/>
            <a:ext cx="4562898" cy="34221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aphicFrame>
        <p:nvGraphicFramePr>
          <p:cNvPr id="219" name="Google Shape;219;p41"/>
          <p:cNvGraphicFramePr/>
          <p:nvPr/>
        </p:nvGraphicFramePr>
        <p:xfrm>
          <a:off x="1156625" y="137313"/>
          <a:ext cx="3000000" cy="3000000"/>
        </p:xfrm>
        <a:graphic>
          <a:graphicData uri="http://schemas.openxmlformats.org/drawingml/2006/table">
            <a:tbl>
              <a:tblPr>
                <a:noFill/>
                <a:tableStyleId>{57EFB26C-5899-4D37-9D98-C5D0E28881AD}</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graphicFrame>
        <p:nvGraphicFramePr>
          <p:cNvPr id="224" name="Google Shape;224;p42"/>
          <p:cNvGraphicFramePr/>
          <p:nvPr/>
        </p:nvGraphicFramePr>
        <p:xfrm>
          <a:off x="138" y="0"/>
          <a:ext cx="3000000" cy="3000000"/>
        </p:xfrm>
        <a:graphic>
          <a:graphicData uri="http://schemas.openxmlformats.org/drawingml/2006/table">
            <a:tbl>
              <a:tblPr>
                <a:noFill/>
                <a:tableStyleId>{0D6DDDC3-873A-4260-B314-3B92203D39CE}</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grpSp>
        <p:nvGrpSpPr>
          <p:cNvPr id="229" name="Google Shape;229;p43"/>
          <p:cNvGrpSpPr/>
          <p:nvPr/>
        </p:nvGrpSpPr>
        <p:grpSpPr>
          <a:xfrm>
            <a:off x="980617" y="783225"/>
            <a:ext cx="7376949" cy="5846100"/>
            <a:chOff x="819975" y="0"/>
            <a:chExt cx="8984227" cy="7119839"/>
          </a:xfrm>
        </p:grpSpPr>
        <p:pic>
          <p:nvPicPr>
            <p:cNvPr id="230" name="Google Shape;230;p43"/>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31" name="Google Shape;231;p43"/>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32" name="Google Shape;232;p43"/>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33" name="Google Shape;233;p43"/>
            <p:cNvGrpSpPr/>
            <p:nvPr/>
          </p:nvGrpSpPr>
          <p:grpSpPr>
            <a:xfrm>
              <a:off x="823106" y="3102742"/>
              <a:ext cx="1414286" cy="914378"/>
              <a:chOff x="455150" y="4738700"/>
              <a:chExt cx="1058439" cy="685801"/>
            </a:xfrm>
          </p:grpSpPr>
          <p:pic>
            <p:nvPicPr>
              <p:cNvPr id="234" name="Google Shape;234;p43"/>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35" name="Google Shape;235;p43"/>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36" name="Google Shape;236;p43"/>
            <p:cNvGrpSpPr/>
            <p:nvPr/>
          </p:nvGrpSpPr>
          <p:grpSpPr>
            <a:xfrm>
              <a:off x="823112" y="4136967"/>
              <a:ext cx="1414299" cy="914381"/>
              <a:chOff x="447051" y="5424505"/>
              <a:chExt cx="1064664" cy="685803"/>
            </a:xfrm>
          </p:grpSpPr>
          <p:pic>
            <p:nvPicPr>
              <p:cNvPr id="237" name="Google Shape;237;p43"/>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38" name="Google Shape;238;p43"/>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39" name="Google Shape;239;p43"/>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40" name="Google Shape;240;p43"/>
            <p:cNvGrpSpPr/>
            <p:nvPr/>
          </p:nvGrpSpPr>
          <p:grpSpPr>
            <a:xfrm>
              <a:off x="825152" y="6205442"/>
              <a:ext cx="2818393" cy="914391"/>
              <a:chOff x="457202" y="6795867"/>
              <a:chExt cx="2818393" cy="914391"/>
            </a:xfrm>
          </p:grpSpPr>
          <p:grpSp>
            <p:nvGrpSpPr>
              <p:cNvPr id="241" name="Google Shape;241;p43"/>
              <p:cNvGrpSpPr/>
              <p:nvPr/>
            </p:nvGrpSpPr>
            <p:grpSpPr>
              <a:xfrm>
                <a:off x="457202" y="6795880"/>
                <a:ext cx="1426468" cy="914378"/>
                <a:chOff x="457200" y="6796100"/>
                <a:chExt cx="1065801" cy="685801"/>
              </a:xfrm>
            </p:grpSpPr>
            <p:pic>
              <p:nvPicPr>
                <p:cNvPr id="242" name="Google Shape;242;p43"/>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43" name="Google Shape;243;p43"/>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44" name="Google Shape;244;p43"/>
              <p:cNvGrpSpPr/>
              <p:nvPr/>
            </p:nvGrpSpPr>
            <p:grpSpPr>
              <a:xfrm>
                <a:off x="1861350" y="6795867"/>
                <a:ext cx="1414245" cy="914382"/>
                <a:chOff x="1511713" y="6796096"/>
                <a:chExt cx="1060790" cy="685804"/>
              </a:xfrm>
            </p:grpSpPr>
            <p:pic>
              <p:nvPicPr>
                <p:cNvPr id="245" name="Google Shape;245;p43"/>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46" name="Google Shape;246;p43"/>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47" name="Google Shape;247;p43"/>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48" name="Google Shape;248;p43"/>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49" name="Google Shape;249;p43"/>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50" name="Google Shape;250;p43"/>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51" name="Google Shape;251;p43"/>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52" name="Google Shape;252;p43"/>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53" name="Google Shape;253;p43"/>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54" name="Google Shape;254;p43"/>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55" name="Google Shape;255;p43"/>
          <p:cNvCxnSpPr/>
          <p:nvPr/>
        </p:nvCxnSpPr>
        <p:spPr>
          <a:xfrm>
            <a:off x="284675" y="4512900"/>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56" name="Google Shape;256;p43"/>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57" name="Google Shape;257;p43"/>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58" name="Google Shape;258;p43"/>
          <p:cNvSpPr txBox="1"/>
          <p:nvPr/>
        </p:nvSpPr>
        <p:spPr>
          <a:xfrm>
            <a:off x="155075" y="25832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59" name="Google Shape;259;p43"/>
          <p:cNvSpPr txBox="1"/>
          <p:nvPr/>
        </p:nvSpPr>
        <p:spPr>
          <a:xfrm>
            <a:off x="155075" y="34514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65" name="Google Shape;265;p44"/>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66" name="Google Shape;266;p44"/>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67" name="Google Shape;267;p44"/>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68" name="Google Shape;268;p44"/>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69" name="Google Shape;269;p44"/>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70" name="Google Shape;270;p44"/>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descr="Translations" id="126" name="Google Shape;126;p27"/>
          <p:cNvSpPr txBox="1"/>
          <p:nvPr/>
        </p:nvSpPr>
        <p:spPr>
          <a:xfrm>
            <a:off x="2967900" y="0"/>
            <a:ext cx="6175800" cy="685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የፊት ክፍሎችን በመሳል ሶስት አቅጣጫዊ እንዲሆኑ እንጥላቸዋለን።</a:t>
            </a:r>
            <a:endParaRPr>
              <a:solidFill>
                <a:srgbClr val="AAAAAA"/>
              </a:solidFill>
              <a:latin typeface="Average"/>
              <a:ea typeface="Average"/>
              <a:cs typeface="Average"/>
              <a:sym typeface="Average"/>
            </a:endParaRPr>
          </a:p>
          <a:p>
            <a:pPr indent="0" lvl="0" marL="0" rtl="1" algn="r">
              <a:lnSpc>
                <a:spcPct val="115000"/>
              </a:lnSpc>
              <a:spcBef>
                <a:spcPts val="0"/>
              </a:spcBef>
              <a:spcAft>
                <a:spcPts val="0"/>
              </a:spcAft>
              <a:buNone/>
            </a:pPr>
            <a:r>
              <a:rPr lang="en">
                <a:solidFill>
                  <a:srgbClr val="AAAAAA"/>
                </a:solidFill>
                <a:latin typeface="Average"/>
                <a:ea typeface="Average"/>
                <a:cs typeface="Average"/>
                <a:sym typeface="Average"/>
              </a:rPr>
              <a:t>سنقوم برسم أجزاء الوجه وتظليلها لتصبح ثلاثية الأبعاد.</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Dibuixarem les parts de la cara i les ombrejarem perquè siguin tridimensionals.</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我们将画出脸部的各个部分，并给它们添加阴影，使它们看起来有三维效果。</a:t>
            </a:r>
            <a:endParaRPr>
              <a:solidFill>
                <a:srgbClr val="AAAAAA"/>
              </a:solidFill>
              <a:latin typeface="Average"/>
              <a:ea typeface="Average"/>
              <a:cs typeface="Average"/>
              <a:sym typeface="Average"/>
            </a:endParaRPr>
          </a:p>
          <a:p>
            <a:pPr indent="0" lvl="0" marL="0" rtl="1" algn="r">
              <a:lnSpc>
                <a:spcPct val="115000"/>
              </a:lnSpc>
              <a:spcBef>
                <a:spcPts val="0"/>
              </a:spcBef>
              <a:spcAft>
                <a:spcPts val="0"/>
              </a:spcAft>
              <a:buNone/>
            </a:pPr>
            <a:r>
              <a:rPr lang="en">
                <a:solidFill>
                  <a:srgbClr val="AAAAAA"/>
                </a:solidFill>
                <a:latin typeface="Average"/>
                <a:ea typeface="Average"/>
                <a:cs typeface="Average"/>
                <a:sym typeface="Average"/>
              </a:rPr>
              <a:t>قسمت های صورت را می کشیم و سایه می زنیم تا سه بعدی شوند.</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हम चेहरे के भागों को चित्रित करेंगे और उन्हें त्रि-आयामी बनाने के लिए छायांकित करेंगे।</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顔の各パーツを描き、陰影を付けて立体的に表現していきます。</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얼굴의 각 부분을 그리고 음영을 넣어 3차원적으로 표현해 보겠습니다.</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Em ê perçeyên rû xêz bikin û wan sê-alî bikin.</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Vamos desenhar as partes do rosto e sombreá-las para que fiquem tridimensionais.</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ਅਸੀਂ ਚਿਹਰੇ ਦੇ ਭਾਗਾਂ ਨੂੰ ਖਿੱਚਣ ਜਾ ਰਹੇ ਹਾਂ ਅਤੇ ਉਹਨਾਂ ਨੂੰ ਤਿੰਨ ਅਯਾਮੀ ਹੋਣ ਲਈ ਸ਼ੇਡ ਕਰਨ ਜਾ ਰਹੇ ਹਾਂ।</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Мы нарисуем части лица и затеним их, чтобы они стали трехмерными.</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Waxaanu sawiri doonaa qaybaha wejiga oo aanu hadhaynaa si ay u noqdaan kuwo saddex geesood ah.</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Vamos a dibujar las partes de la cara y sombrearlas para que sean tridimensionales.</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Tutachora sehemu za uso na kuziweka kivuli ziwe za pande tatu.</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Iguguhit natin ang mga bahagi ng mukha at liliman ang mga ito upang maging tatlong dimensyon.</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Yüzün bölümlerini çizip üç boyutlu hale getireceğiz.</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Ми збираємося намалювати частини обличчя та заштрихувати їх, щоб вони були тривимірними.</a:t>
            </a:r>
            <a:endParaRPr>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a:solidFill>
                  <a:srgbClr val="AAAAAA"/>
                </a:solidFill>
                <a:latin typeface="Average"/>
                <a:ea typeface="Average"/>
                <a:cs typeface="Average"/>
                <a:sym typeface="Average"/>
              </a:rPr>
              <a:t>Chúng ta sẽ vẽ các bộ phận của khuôn mặt và tô bóng chúng để chúng trông ba chiều.</a:t>
            </a:r>
            <a:endParaRPr sz="1300">
              <a:solidFill>
                <a:srgbClr val="CACACA"/>
              </a:solidFill>
              <a:latin typeface="Average"/>
              <a:ea typeface="Average"/>
              <a:cs typeface="Average"/>
              <a:sym typeface="Average"/>
            </a:endParaRPr>
          </a:p>
        </p:txBody>
      </p:sp>
      <p:sp>
        <p:nvSpPr>
          <p:cNvPr id="127" name="Google Shape;127;p27"/>
          <p:cNvSpPr txBox="1"/>
          <p:nvPr/>
        </p:nvSpPr>
        <p:spPr>
          <a:xfrm>
            <a:off x="0" y="0"/>
            <a:ext cx="2967900" cy="97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28" name="Google Shape;128;p27"/>
          <p:cNvPicPr preferRelativeResize="0"/>
          <p:nvPr/>
        </p:nvPicPr>
        <p:blipFill>
          <a:blip r:embed="rId3">
            <a:alphaModFix/>
          </a:blip>
          <a:stretch>
            <a:fillRect/>
          </a:stretch>
        </p:blipFill>
        <p:spPr>
          <a:xfrm>
            <a:off x="340950" y="1008474"/>
            <a:ext cx="2286000" cy="3520440"/>
          </a:xfrm>
          <a:prstGeom prst="rect">
            <a:avLst/>
          </a:prstGeom>
          <a:noFill/>
          <a:ln>
            <a:noFill/>
          </a:ln>
        </p:spPr>
      </p:pic>
      <p:sp>
        <p:nvSpPr>
          <p:cNvPr id="129" name="Google Shape;129;p27"/>
          <p:cNvSpPr txBox="1"/>
          <p:nvPr/>
        </p:nvSpPr>
        <p:spPr>
          <a:xfrm>
            <a:off x="0" y="4558200"/>
            <a:ext cx="2967900" cy="2299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600">
                <a:solidFill>
                  <a:srgbClr val="CACACA"/>
                </a:solidFill>
                <a:latin typeface="Average"/>
                <a:ea typeface="Average"/>
                <a:cs typeface="Average"/>
                <a:sym typeface="Average"/>
              </a:rPr>
              <a:t>We are going to draw the </a:t>
            </a:r>
            <a:r>
              <a:rPr b="1" lang="en" sz="2600">
                <a:solidFill>
                  <a:srgbClr val="FFFFFF"/>
                </a:solidFill>
                <a:latin typeface="Average"/>
                <a:ea typeface="Average"/>
                <a:cs typeface="Average"/>
                <a:sym typeface="Average"/>
              </a:rPr>
              <a:t>parts of the face</a:t>
            </a:r>
            <a:r>
              <a:rPr lang="en" sz="2600">
                <a:solidFill>
                  <a:srgbClr val="CACACA"/>
                </a:solidFill>
                <a:latin typeface="Average"/>
                <a:ea typeface="Average"/>
                <a:cs typeface="Average"/>
                <a:sym typeface="Average"/>
              </a:rPr>
              <a:t> and shade them to be </a:t>
            </a:r>
            <a:r>
              <a:rPr b="1" lang="en" sz="2600">
                <a:solidFill>
                  <a:srgbClr val="FFFFFF"/>
                </a:solidFill>
                <a:latin typeface="Average"/>
                <a:ea typeface="Average"/>
                <a:cs typeface="Average"/>
                <a:sym typeface="Average"/>
              </a:rPr>
              <a:t>three dimensional</a:t>
            </a:r>
            <a:r>
              <a:rPr lang="en" sz="2600">
                <a:solidFill>
                  <a:srgbClr val="CACACA"/>
                </a:solidFill>
                <a:latin typeface="Average"/>
                <a:ea typeface="Average"/>
                <a:cs typeface="Average"/>
                <a:sym typeface="Average"/>
              </a:rPr>
              <a:t>. </a:t>
            </a:r>
            <a:endParaRPr sz="13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descr="Translations" id="275" name="Google Shape;275;p45"/>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276" name="Google Shape;276;p45"/>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277" name="Google Shape;277;p45"/>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278" name="Google Shape;278;p45"/>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verage"/>
                <a:ea typeface="Average"/>
                <a:cs typeface="Average"/>
                <a:sym typeface="Average"/>
              </a:rPr>
              <a:t>Lucas</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Matt L</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a:solidFill>
                  <a:srgbClr val="FFFFFF"/>
                </a:solidFill>
                <a:latin typeface="Average"/>
                <a:ea typeface="Average"/>
                <a:cs typeface="Average"/>
                <a:sym typeface="Average"/>
              </a:rPr>
              <a:t>Mohammad</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descr="Translations" id="283" name="Google Shape;283;p4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It is </a:t>
            </a:r>
            <a:r>
              <a:rPr lang="en" sz="4800">
                <a:solidFill>
                  <a:srgbClr val="00FF00"/>
                </a:solidFill>
                <a:latin typeface="Oswald"/>
                <a:ea typeface="Oswald"/>
                <a:cs typeface="Oswald"/>
                <a:sym typeface="Oswald"/>
              </a:rPr>
              <a:t>GREAT </a:t>
            </a:r>
            <a:r>
              <a:rPr lang="en" sz="4800">
                <a:solidFill>
                  <a:srgbClr val="FFFFFF"/>
                </a:solidFill>
                <a:latin typeface="Oswald"/>
                <a:ea typeface="Oswald"/>
                <a:cs typeface="Oswald"/>
                <a:sym typeface="Oswald"/>
              </a:rPr>
              <a:t>if you talk quietly with your friends while you work.</a:t>
            </a:r>
            <a:endParaRPr sz="4800">
              <a:solidFill>
                <a:srgbClr val="FFFFFF"/>
              </a:solidFill>
              <a:latin typeface="Oswald"/>
              <a:ea typeface="Oswald"/>
              <a:cs typeface="Oswald"/>
              <a:sym typeface="Oswald"/>
            </a:endParaRPr>
          </a:p>
        </p:txBody>
      </p:sp>
      <p:sp>
        <p:nvSpPr>
          <p:cNvPr descr="Translations" id="284" name="Google Shape;284;p4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በሚሰሩበት ጊዜ ከጓደኞችዎ ጋር በጸጥታ ቢነጋገሩ በጣም ጥሩ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من الرائع أن تتحدث بهدوء مع أصدقائك أثناء العمل.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És genial si parles en silenci amb els teus amics mentre treballes.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如果您在工作时能和朋友轻声交谈，那就太好了。</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عالی است اگر در حین کار با دوستان خود به آرامی صحبت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यह बहुत अच्छा है यदि आप काम करते समय अपने दोस्तों के साथ शांति से बात 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仕事をしながら友達と静かに話すのもいいですね。</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일하는 동안 친구들과 조용히 이야기를 나누는 것은 정말 좋습니다.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hûn di dema xebatê de bi hevalên xwe re bêdeng bipeyivin GEWŞ 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 ÓTIMO conversar baixinho com seus amigos enquanto trabalha.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ਇਹ ਬਹੁਤ ਵਧੀਆ ਹੈ ਜੇਕਰ ਤੁਸੀਂ ਕੰਮ ਕਰਦੇ ਸਮੇਂ ਆਪਣੇ ਦੋਸਤਾਂ ਨਾਲ ਚੁੱਪਚਾਪ ਗੱਲ ਕਰਦੇ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Будет ЗАМЕЧАТЕЛЬНО, если вы будете спокойно разговаривать с друзьями во время работы.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Way fiicantahay haddii aad si aamusnaan leh ula hadasho asxaabtaada markaad shaqaynayso.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 GENIAL si hablas tranquilamente con tus amigos mientras trabajas.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 nzuri ikiwa unazungumza kimya kimya na marafiki zako wakati unafanya kazi.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MAGANDA kung tahimik kang nakikipag-usap sa iyong mga kaibigan habang nagtatrabaho 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Çalışırken arkadaşlarınızla sessizce konuşmanız harika olur.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ЧУДОВО, якщо ви тихо розмовляєте з друзями під час роботи.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Thật TUYỆT VỜI nếu bạn có thể trò chuyện nhỏ nhẹ với bạn bè trong khi làm việc.</a:t>
            </a:r>
            <a:endParaRPr sz="20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9"/>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98" name="Google Shape;298;p49"/>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0"/>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304" name="Google Shape;304;p50"/>
          <p:cNvPicPr preferRelativeResize="0"/>
          <p:nvPr/>
        </p:nvPicPr>
        <p:blipFill>
          <a:blip r:embed="rId4">
            <a:alphaModFix/>
          </a:blip>
          <a:stretch>
            <a:fillRect/>
          </a:stretch>
        </p:blipFill>
        <p:spPr>
          <a:xfrm>
            <a:off x="1871774" y="0"/>
            <a:ext cx="1667866" cy="2194560"/>
          </a:xfrm>
          <a:prstGeom prst="rect">
            <a:avLst/>
          </a:prstGeom>
          <a:noFill/>
          <a:ln>
            <a:noFill/>
          </a:ln>
        </p:spPr>
      </p:pic>
      <p:pic>
        <p:nvPicPr>
          <p:cNvPr id="305" name="Google Shape;305;p50"/>
          <p:cNvPicPr preferRelativeResize="0"/>
          <p:nvPr/>
        </p:nvPicPr>
        <p:blipFill>
          <a:blip r:embed="rId5">
            <a:alphaModFix/>
          </a:blip>
          <a:stretch>
            <a:fillRect/>
          </a:stretch>
        </p:blipFill>
        <p:spPr>
          <a:xfrm>
            <a:off x="3732576" y="0"/>
            <a:ext cx="1689811" cy="2194560"/>
          </a:xfrm>
          <a:prstGeom prst="rect">
            <a:avLst/>
          </a:prstGeom>
          <a:noFill/>
          <a:ln>
            <a:noFill/>
          </a:ln>
        </p:spPr>
      </p:pic>
      <p:pic>
        <p:nvPicPr>
          <p:cNvPr id="306" name="Google Shape;306;p50"/>
          <p:cNvPicPr preferRelativeResize="0"/>
          <p:nvPr/>
        </p:nvPicPr>
        <p:blipFill>
          <a:blip r:embed="rId6">
            <a:alphaModFix/>
          </a:blip>
          <a:stretch>
            <a:fillRect/>
          </a:stretch>
        </p:blipFill>
        <p:spPr>
          <a:xfrm>
            <a:off x="5615323" y="0"/>
            <a:ext cx="1667866" cy="2194560"/>
          </a:xfrm>
          <a:prstGeom prst="rect">
            <a:avLst/>
          </a:prstGeom>
          <a:noFill/>
          <a:ln>
            <a:noFill/>
          </a:ln>
        </p:spPr>
      </p:pic>
      <p:pic>
        <p:nvPicPr>
          <p:cNvPr id="307" name="Google Shape;307;p50"/>
          <p:cNvPicPr preferRelativeResize="0"/>
          <p:nvPr/>
        </p:nvPicPr>
        <p:blipFill>
          <a:blip r:embed="rId7">
            <a:alphaModFix/>
          </a:blip>
          <a:stretch>
            <a:fillRect/>
          </a:stretch>
        </p:blipFill>
        <p:spPr>
          <a:xfrm>
            <a:off x="7476125" y="0"/>
            <a:ext cx="1667866" cy="2194560"/>
          </a:xfrm>
          <a:prstGeom prst="rect">
            <a:avLst/>
          </a:prstGeom>
          <a:noFill/>
          <a:ln>
            <a:noFill/>
          </a:ln>
        </p:spPr>
      </p:pic>
      <p:grpSp>
        <p:nvGrpSpPr>
          <p:cNvPr id="308" name="Google Shape;308;p50"/>
          <p:cNvGrpSpPr/>
          <p:nvPr/>
        </p:nvGrpSpPr>
        <p:grpSpPr>
          <a:xfrm>
            <a:off x="-5475" y="2316500"/>
            <a:ext cx="9149486" cy="2194560"/>
            <a:chOff x="-5475" y="2468900"/>
            <a:chExt cx="9149486" cy="2194560"/>
          </a:xfrm>
        </p:grpSpPr>
        <p:pic>
          <p:nvPicPr>
            <p:cNvPr id="309" name="Google Shape;309;p50"/>
            <p:cNvPicPr preferRelativeResize="0"/>
            <p:nvPr/>
          </p:nvPicPr>
          <p:blipFill>
            <a:blip r:embed="rId8">
              <a:alphaModFix/>
            </a:blip>
            <a:stretch>
              <a:fillRect/>
            </a:stretch>
          </p:blipFill>
          <p:spPr>
            <a:xfrm>
              <a:off x="-5475" y="2468900"/>
              <a:ext cx="1689811" cy="2194560"/>
            </a:xfrm>
            <a:prstGeom prst="rect">
              <a:avLst/>
            </a:prstGeom>
            <a:noFill/>
            <a:ln>
              <a:noFill/>
            </a:ln>
          </p:spPr>
        </p:pic>
        <p:pic>
          <p:nvPicPr>
            <p:cNvPr id="310" name="Google Shape;310;p50"/>
            <p:cNvPicPr preferRelativeResize="0"/>
            <p:nvPr/>
          </p:nvPicPr>
          <p:blipFill>
            <a:blip r:embed="rId9">
              <a:alphaModFix/>
            </a:blip>
            <a:stretch>
              <a:fillRect/>
            </a:stretch>
          </p:blipFill>
          <p:spPr>
            <a:xfrm>
              <a:off x="1862187" y="2468900"/>
              <a:ext cx="1689811" cy="2194560"/>
            </a:xfrm>
            <a:prstGeom prst="rect">
              <a:avLst/>
            </a:prstGeom>
            <a:noFill/>
            <a:ln>
              <a:noFill/>
            </a:ln>
          </p:spPr>
        </p:pic>
        <p:pic>
          <p:nvPicPr>
            <p:cNvPr id="311" name="Google Shape;311;p50"/>
            <p:cNvPicPr preferRelativeResize="0"/>
            <p:nvPr/>
          </p:nvPicPr>
          <p:blipFill>
            <a:blip r:embed="rId10">
              <a:alphaModFix/>
            </a:blip>
            <a:stretch>
              <a:fillRect/>
            </a:stretch>
          </p:blipFill>
          <p:spPr>
            <a:xfrm>
              <a:off x="3729849" y="2468900"/>
              <a:ext cx="1678838" cy="2194560"/>
            </a:xfrm>
            <a:prstGeom prst="rect">
              <a:avLst/>
            </a:prstGeom>
            <a:noFill/>
            <a:ln>
              <a:noFill/>
            </a:ln>
          </p:spPr>
        </p:pic>
        <p:pic>
          <p:nvPicPr>
            <p:cNvPr id="312" name="Google Shape;312;p50"/>
            <p:cNvPicPr preferRelativeResize="0"/>
            <p:nvPr/>
          </p:nvPicPr>
          <p:blipFill>
            <a:blip r:embed="rId11">
              <a:alphaModFix/>
            </a:blip>
            <a:stretch>
              <a:fillRect/>
            </a:stretch>
          </p:blipFill>
          <p:spPr>
            <a:xfrm>
              <a:off x="5586538" y="2468900"/>
              <a:ext cx="1689811" cy="2194560"/>
            </a:xfrm>
            <a:prstGeom prst="rect">
              <a:avLst/>
            </a:prstGeom>
            <a:noFill/>
            <a:ln>
              <a:noFill/>
            </a:ln>
          </p:spPr>
        </p:pic>
        <p:pic>
          <p:nvPicPr>
            <p:cNvPr id="313" name="Google Shape;313;p50"/>
            <p:cNvPicPr preferRelativeResize="0"/>
            <p:nvPr/>
          </p:nvPicPr>
          <p:blipFill>
            <a:blip r:embed="rId12">
              <a:alphaModFix/>
            </a:blip>
            <a:stretch>
              <a:fillRect/>
            </a:stretch>
          </p:blipFill>
          <p:spPr>
            <a:xfrm>
              <a:off x="7454200" y="2468900"/>
              <a:ext cx="1689811" cy="2194560"/>
            </a:xfrm>
            <a:prstGeom prst="rect">
              <a:avLst/>
            </a:prstGeom>
            <a:noFill/>
            <a:ln>
              <a:noFill/>
            </a:ln>
          </p:spPr>
        </p:pic>
      </p:grpSp>
      <p:pic>
        <p:nvPicPr>
          <p:cNvPr id="314" name="Google Shape;314;p50"/>
          <p:cNvPicPr preferRelativeResize="0"/>
          <p:nvPr/>
        </p:nvPicPr>
        <p:blipFill>
          <a:blip r:embed="rId13">
            <a:alphaModFix/>
          </a:blip>
          <a:stretch>
            <a:fillRect/>
          </a:stretch>
        </p:blipFill>
        <p:spPr>
          <a:xfrm>
            <a:off x="-5475" y="4663450"/>
            <a:ext cx="1689811" cy="2194560"/>
          </a:xfrm>
          <a:prstGeom prst="rect">
            <a:avLst/>
          </a:prstGeom>
          <a:noFill/>
          <a:ln>
            <a:noFill/>
          </a:ln>
        </p:spPr>
      </p:pic>
      <p:pic>
        <p:nvPicPr>
          <p:cNvPr id="315" name="Google Shape;315;p50"/>
          <p:cNvPicPr preferRelativeResize="0"/>
          <p:nvPr/>
        </p:nvPicPr>
        <p:blipFill>
          <a:blip r:embed="rId14">
            <a:alphaModFix/>
          </a:blip>
          <a:stretch>
            <a:fillRect/>
          </a:stretch>
        </p:blipFill>
        <p:spPr>
          <a:xfrm>
            <a:off x="1698503" y="4663450"/>
            <a:ext cx="1667866" cy="2194560"/>
          </a:xfrm>
          <a:prstGeom prst="rect">
            <a:avLst/>
          </a:prstGeom>
          <a:noFill/>
          <a:ln>
            <a:noFill/>
          </a:ln>
        </p:spPr>
      </p:pic>
      <p:pic>
        <p:nvPicPr>
          <p:cNvPr id="316" name="Google Shape;316;p50"/>
          <p:cNvPicPr preferRelativeResize="0"/>
          <p:nvPr/>
        </p:nvPicPr>
        <p:blipFill>
          <a:blip r:embed="rId15">
            <a:alphaModFix/>
          </a:blip>
          <a:stretch>
            <a:fillRect/>
          </a:stretch>
        </p:blipFill>
        <p:spPr>
          <a:xfrm>
            <a:off x="5772136" y="4663450"/>
            <a:ext cx="1678838" cy="2194560"/>
          </a:xfrm>
          <a:prstGeom prst="rect">
            <a:avLst/>
          </a:prstGeom>
          <a:noFill/>
          <a:ln>
            <a:noFill/>
          </a:ln>
        </p:spPr>
      </p:pic>
      <p:pic>
        <p:nvPicPr>
          <p:cNvPr id="317" name="Google Shape;317;p50"/>
          <p:cNvPicPr preferRelativeResize="0"/>
          <p:nvPr/>
        </p:nvPicPr>
        <p:blipFill>
          <a:blip r:embed="rId16">
            <a:alphaModFix/>
          </a:blip>
          <a:stretch>
            <a:fillRect/>
          </a:stretch>
        </p:blipFill>
        <p:spPr>
          <a:xfrm>
            <a:off x="3380529" y="4845413"/>
            <a:ext cx="2377441" cy="1830630"/>
          </a:xfrm>
          <a:prstGeom prst="rect">
            <a:avLst/>
          </a:prstGeom>
          <a:noFill/>
          <a:ln>
            <a:noFill/>
          </a:ln>
        </p:spPr>
      </p:pic>
      <p:pic>
        <p:nvPicPr>
          <p:cNvPr id="318" name="Google Shape;318;p50"/>
          <p:cNvPicPr preferRelativeResize="0"/>
          <p:nvPr/>
        </p:nvPicPr>
        <p:blipFill>
          <a:blip r:embed="rId17">
            <a:alphaModFix/>
          </a:blip>
          <a:stretch>
            <a:fillRect/>
          </a:stretch>
        </p:blipFill>
        <p:spPr>
          <a:xfrm>
            <a:off x="7465150" y="4663450"/>
            <a:ext cx="1689811" cy="21945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51"/>
          <p:cNvPicPr preferRelativeResize="0"/>
          <p:nvPr/>
        </p:nvPicPr>
        <p:blipFill>
          <a:blip r:embed="rId3">
            <a:alphaModFix/>
          </a:blip>
          <a:stretch>
            <a:fillRect/>
          </a:stretch>
        </p:blipFill>
        <p:spPr>
          <a:xfrm>
            <a:off x="0" y="0"/>
            <a:ext cx="5253228" cy="6858000"/>
          </a:xfrm>
          <a:prstGeom prst="rect">
            <a:avLst/>
          </a:prstGeom>
          <a:noFill/>
          <a:ln>
            <a:noFill/>
          </a:ln>
        </p:spPr>
      </p:pic>
      <p:sp>
        <p:nvSpPr>
          <p:cNvPr id="324" name="Google Shape;324;p51"/>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Shreena Sen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2"/>
          <p:cNvPicPr preferRelativeResize="0"/>
          <p:nvPr/>
        </p:nvPicPr>
        <p:blipFill>
          <a:blip r:embed="rId3">
            <a:alphaModFix/>
          </a:blip>
          <a:stretch>
            <a:fillRect/>
          </a:stretch>
        </p:blipFill>
        <p:spPr>
          <a:xfrm>
            <a:off x="0" y="0"/>
            <a:ext cx="5225796" cy="6858000"/>
          </a:xfrm>
          <a:prstGeom prst="rect">
            <a:avLst/>
          </a:prstGeom>
          <a:noFill/>
          <a:ln>
            <a:noFill/>
          </a:ln>
        </p:spPr>
      </p:pic>
      <p:sp>
        <p:nvSpPr>
          <p:cNvPr id="330" name="Google Shape;330;p52"/>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Riyona Christy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marker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3"/>
          <p:cNvPicPr preferRelativeResize="0"/>
          <p:nvPr/>
        </p:nvPicPr>
        <p:blipFill>
          <a:blip r:embed="rId3">
            <a:alphaModFix/>
          </a:blip>
          <a:stretch>
            <a:fillRect/>
          </a:stretch>
        </p:blipFill>
        <p:spPr>
          <a:xfrm>
            <a:off x="0" y="0"/>
            <a:ext cx="5266944" cy="6858000"/>
          </a:xfrm>
          <a:prstGeom prst="rect">
            <a:avLst/>
          </a:prstGeom>
          <a:noFill/>
          <a:ln>
            <a:noFill/>
          </a:ln>
        </p:spPr>
      </p:pic>
      <p:sp>
        <p:nvSpPr>
          <p:cNvPr id="336" name="Google Shape;336;p53"/>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Zachary Dufour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4"/>
          <p:cNvPicPr preferRelativeResize="0"/>
          <p:nvPr/>
        </p:nvPicPr>
        <p:blipFill>
          <a:blip r:embed="rId3">
            <a:alphaModFix/>
          </a:blip>
          <a:stretch>
            <a:fillRect/>
          </a:stretch>
        </p:blipFill>
        <p:spPr>
          <a:xfrm>
            <a:off x="0" y="0"/>
            <a:ext cx="5225796" cy="6858000"/>
          </a:xfrm>
          <a:prstGeom prst="rect">
            <a:avLst/>
          </a:prstGeom>
          <a:noFill/>
          <a:ln>
            <a:noFill/>
          </a:ln>
        </p:spPr>
      </p:pic>
      <p:sp>
        <p:nvSpPr>
          <p:cNvPr id="342" name="Google Shape;342;p54"/>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Neve McGrath</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8"/>
          <p:cNvSpPr txBox="1"/>
          <p:nvPr/>
        </p:nvSpPr>
        <p:spPr>
          <a:xfrm>
            <a:off x="5143500" y="100"/>
            <a:ext cx="40005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Bryce Cobb</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@BryceCobbs</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(Virginia, US)</a:t>
            </a:r>
            <a:endParaRPr i="1" sz="24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id="135" name="Google Shape;135;p28"/>
          <p:cNvPicPr preferRelativeResize="0"/>
          <p:nvPr/>
        </p:nvPicPr>
        <p:blipFill>
          <a:blip r:embed="rId3">
            <a:alphaModFix/>
          </a:blip>
          <a:stretch>
            <a:fillRect/>
          </a:stretch>
        </p:blipFill>
        <p:spPr>
          <a:xfrm>
            <a:off x="0" y="0"/>
            <a:ext cx="5143500" cy="68579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5"/>
          <p:cNvPicPr preferRelativeResize="0"/>
          <p:nvPr/>
        </p:nvPicPr>
        <p:blipFill>
          <a:blip r:embed="rId3">
            <a:alphaModFix/>
          </a:blip>
          <a:stretch>
            <a:fillRect/>
          </a:stretch>
        </p:blipFill>
        <p:spPr>
          <a:xfrm>
            <a:off x="0" y="0"/>
            <a:ext cx="5225796" cy="6858000"/>
          </a:xfrm>
          <a:prstGeom prst="rect">
            <a:avLst/>
          </a:prstGeom>
          <a:noFill/>
          <a:ln>
            <a:noFill/>
          </a:ln>
        </p:spPr>
      </p:pic>
      <p:sp>
        <p:nvSpPr>
          <p:cNvPr id="348" name="Google Shape;348;p55"/>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Natalie Bent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6"/>
          <p:cNvPicPr preferRelativeResize="0"/>
          <p:nvPr/>
        </p:nvPicPr>
        <p:blipFill>
          <a:blip r:embed="rId3">
            <a:alphaModFix/>
          </a:blip>
          <a:stretch>
            <a:fillRect/>
          </a:stretch>
        </p:blipFill>
        <p:spPr>
          <a:xfrm>
            <a:off x="0" y="0"/>
            <a:ext cx="5266944" cy="6858000"/>
          </a:xfrm>
          <a:prstGeom prst="rect">
            <a:avLst/>
          </a:prstGeom>
          <a:noFill/>
          <a:ln>
            <a:noFill/>
          </a:ln>
        </p:spPr>
      </p:pic>
      <p:sp>
        <p:nvSpPr>
          <p:cNvPr id="354" name="Google Shape;354;p56"/>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Sydney DeMings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7"/>
          <p:cNvPicPr preferRelativeResize="0"/>
          <p:nvPr/>
        </p:nvPicPr>
        <p:blipFill>
          <a:blip r:embed="rId3">
            <a:alphaModFix/>
          </a:blip>
          <a:stretch>
            <a:fillRect/>
          </a:stretch>
        </p:blipFill>
        <p:spPr>
          <a:xfrm>
            <a:off x="0" y="0"/>
            <a:ext cx="5266944" cy="6858000"/>
          </a:xfrm>
          <a:prstGeom prst="rect">
            <a:avLst/>
          </a:prstGeom>
          <a:noFill/>
          <a:ln>
            <a:noFill/>
          </a:ln>
        </p:spPr>
      </p:pic>
      <p:sp>
        <p:nvSpPr>
          <p:cNvPr id="360" name="Google Shape;360;p57"/>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Liam Carney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8"/>
          <p:cNvPicPr preferRelativeResize="0"/>
          <p:nvPr/>
        </p:nvPicPr>
        <p:blipFill>
          <a:blip r:embed="rId3">
            <a:alphaModFix/>
          </a:blip>
          <a:stretch>
            <a:fillRect/>
          </a:stretch>
        </p:blipFill>
        <p:spPr>
          <a:xfrm>
            <a:off x="0" y="0"/>
            <a:ext cx="5253228" cy="6858000"/>
          </a:xfrm>
          <a:prstGeom prst="rect">
            <a:avLst/>
          </a:prstGeom>
          <a:noFill/>
          <a:ln>
            <a:noFill/>
          </a:ln>
        </p:spPr>
      </p:pic>
      <p:sp>
        <p:nvSpPr>
          <p:cNvPr id="366" name="Google Shape;366;p58"/>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Kauthar Green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9"/>
          <p:cNvPicPr preferRelativeResize="0"/>
          <p:nvPr/>
        </p:nvPicPr>
        <p:blipFill>
          <a:blip r:embed="rId3">
            <a:alphaModFix/>
          </a:blip>
          <a:stretch>
            <a:fillRect/>
          </a:stretch>
        </p:blipFill>
        <p:spPr>
          <a:xfrm>
            <a:off x="0" y="0"/>
            <a:ext cx="5266944" cy="6858000"/>
          </a:xfrm>
          <a:prstGeom prst="rect">
            <a:avLst/>
          </a:prstGeom>
          <a:noFill/>
          <a:ln>
            <a:noFill/>
          </a:ln>
        </p:spPr>
      </p:pic>
      <p:sp>
        <p:nvSpPr>
          <p:cNvPr id="372" name="Google Shape;372;p59"/>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Ana Mihai</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60"/>
          <p:cNvPicPr preferRelativeResize="0"/>
          <p:nvPr/>
        </p:nvPicPr>
        <p:blipFill>
          <a:blip r:embed="rId3">
            <a:alphaModFix/>
          </a:blip>
          <a:stretch>
            <a:fillRect/>
          </a:stretch>
        </p:blipFill>
        <p:spPr>
          <a:xfrm>
            <a:off x="0" y="0"/>
            <a:ext cx="5266944" cy="6858000"/>
          </a:xfrm>
          <a:prstGeom prst="rect">
            <a:avLst/>
          </a:prstGeom>
          <a:noFill/>
          <a:ln>
            <a:noFill/>
          </a:ln>
        </p:spPr>
      </p:pic>
      <p:sp>
        <p:nvSpPr>
          <p:cNvPr id="378" name="Google Shape;378;p60"/>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Elise Twyne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61"/>
          <p:cNvPicPr preferRelativeResize="0"/>
          <p:nvPr/>
        </p:nvPicPr>
        <p:blipFill>
          <a:blip r:embed="rId3">
            <a:alphaModFix/>
          </a:blip>
          <a:stretch>
            <a:fillRect/>
          </a:stretch>
        </p:blipFill>
        <p:spPr>
          <a:xfrm>
            <a:off x="0" y="0"/>
            <a:ext cx="5266944" cy="6858000"/>
          </a:xfrm>
          <a:prstGeom prst="rect">
            <a:avLst/>
          </a:prstGeom>
          <a:noFill/>
          <a:ln>
            <a:noFill/>
          </a:ln>
        </p:spPr>
      </p:pic>
      <p:sp>
        <p:nvSpPr>
          <p:cNvPr id="384" name="Google Shape;384;p61"/>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Greta McLaren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62"/>
          <p:cNvPicPr preferRelativeResize="0"/>
          <p:nvPr/>
        </p:nvPicPr>
        <p:blipFill>
          <a:blip r:embed="rId3">
            <a:alphaModFix/>
          </a:blip>
          <a:stretch>
            <a:fillRect/>
          </a:stretch>
        </p:blipFill>
        <p:spPr>
          <a:xfrm>
            <a:off x="0" y="0"/>
            <a:ext cx="5225796" cy="6858000"/>
          </a:xfrm>
          <a:prstGeom prst="rect">
            <a:avLst/>
          </a:prstGeom>
          <a:noFill/>
          <a:ln>
            <a:noFill/>
          </a:ln>
        </p:spPr>
      </p:pic>
      <p:sp>
        <p:nvSpPr>
          <p:cNvPr id="390" name="Google Shape;390;p62"/>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Akiyrah Stevenson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63"/>
          <p:cNvPicPr preferRelativeResize="0"/>
          <p:nvPr/>
        </p:nvPicPr>
        <p:blipFill>
          <a:blip r:embed="rId3">
            <a:alphaModFix/>
          </a:blip>
          <a:stretch>
            <a:fillRect/>
          </a:stretch>
        </p:blipFill>
        <p:spPr>
          <a:xfrm>
            <a:off x="0" y="0"/>
            <a:ext cx="5253228" cy="6858000"/>
          </a:xfrm>
          <a:prstGeom prst="rect">
            <a:avLst/>
          </a:prstGeom>
          <a:noFill/>
          <a:ln>
            <a:noFill/>
          </a:ln>
        </p:spPr>
      </p:pic>
      <p:sp>
        <p:nvSpPr>
          <p:cNvPr id="396" name="Google Shape;396;p63"/>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Ariel Zou</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64"/>
          <p:cNvPicPr preferRelativeResize="0"/>
          <p:nvPr/>
        </p:nvPicPr>
        <p:blipFill>
          <a:blip r:embed="rId3">
            <a:alphaModFix/>
          </a:blip>
          <a:stretch>
            <a:fillRect/>
          </a:stretch>
        </p:blipFill>
        <p:spPr>
          <a:xfrm>
            <a:off x="441325" y="0"/>
            <a:ext cx="8261350" cy="6350000"/>
          </a:xfrm>
          <a:prstGeom prst="rect">
            <a:avLst/>
          </a:prstGeom>
          <a:noFill/>
          <a:ln>
            <a:noFill/>
          </a:ln>
        </p:spPr>
      </p:pic>
      <p:sp>
        <p:nvSpPr>
          <p:cNvPr id="402" name="Google Shape;402;p64"/>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Yvette Lai</a:t>
            </a:r>
            <a:r>
              <a:rPr lang="en" sz="3000">
                <a:solidFill>
                  <a:srgbClr val="888888"/>
                </a:solidFill>
                <a:latin typeface="Oswald"/>
                <a:ea typeface="Oswald"/>
                <a:cs typeface="Oswald"/>
                <a:sym typeface="Oswald"/>
              </a:rPr>
              <a:t>, graphite on paper, Fall 2024 at Lockview High</a:t>
            </a:r>
            <a:endParaRPr sz="3000">
              <a:solidFill>
                <a:srgbClr val="888888"/>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9"/>
          <p:cNvSpPr txBox="1"/>
          <p:nvPr/>
        </p:nvSpPr>
        <p:spPr>
          <a:xfrm>
            <a:off x="0" y="5946000"/>
            <a:ext cx="9144000" cy="91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Bowls from the </a:t>
            </a:r>
            <a:r>
              <a:rPr b="1" lang="en" sz="2400">
                <a:solidFill>
                  <a:srgbClr val="FFFFFF"/>
                </a:solidFill>
                <a:latin typeface="Cabin"/>
                <a:ea typeface="Cabin"/>
                <a:cs typeface="Cabin"/>
                <a:sym typeface="Cabin"/>
              </a:rPr>
              <a:t>Mimbres Valley of New Mexico, </a:t>
            </a:r>
            <a:r>
              <a:rPr i="1" lang="en" sz="2400">
                <a:solidFill>
                  <a:srgbClr val="B7B7B7"/>
                </a:solidFill>
                <a:latin typeface="Cabin"/>
                <a:ea typeface="Cabin"/>
                <a:cs typeface="Cabin"/>
                <a:sym typeface="Cabin"/>
              </a:rPr>
              <a:t>c 1000</a:t>
            </a:r>
            <a:endParaRPr i="1" sz="2400">
              <a:solidFill>
                <a:srgbClr val="B7B7B7"/>
              </a:solidFill>
              <a:latin typeface="Cabin"/>
              <a:ea typeface="Cabin"/>
              <a:cs typeface="Cabin"/>
              <a:sym typeface="Cabin"/>
            </a:endParaRPr>
          </a:p>
        </p:txBody>
      </p:sp>
      <p:pic>
        <p:nvPicPr>
          <p:cNvPr id="141" name="Google Shape;141;p29"/>
          <p:cNvPicPr preferRelativeResize="0"/>
          <p:nvPr/>
        </p:nvPicPr>
        <p:blipFill>
          <a:blip r:embed="rId3">
            <a:alphaModFix/>
          </a:blip>
          <a:stretch>
            <a:fillRect/>
          </a:stretch>
        </p:blipFill>
        <p:spPr>
          <a:xfrm>
            <a:off x="152400" y="152400"/>
            <a:ext cx="5641476" cy="5641476"/>
          </a:xfrm>
          <a:prstGeom prst="rect">
            <a:avLst/>
          </a:prstGeom>
          <a:noFill/>
          <a:ln>
            <a:noFill/>
          </a:ln>
        </p:spPr>
      </p:pic>
      <p:pic>
        <p:nvPicPr>
          <p:cNvPr id="142" name="Google Shape;142;p29"/>
          <p:cNvPicPr preferRelativeResize="0"/>
          <p:nvPr/>
        </p:nvPicPr>
        <p:blipFill>
          <a:blip r:embed="rId4">
            <a:alphaModFix/>
          </a:blip>
          <a:stretch>
            <a:fillRect/>
          </a:stretch>
        </p:blipFill>
        <p:spPr>
          <a:xfrm>
            <a:off x="5946275" y="152400"/>
            <a:ext cx="3045324" cy="2955756"/>
          </a:xfrm>
          <a:prstGeom prst="rect">
            <a:avLst/>
          </a:prstGeom>
          <a:noFill/>
          <a:ln>
            <a:noFill/>
          </a:ln>
        </p:spPr>
      </p:pic>
      <p:pic>
        <p:nvPicPr>
          <p:cNvPr id="143" name="Google Shape;143;p29"/>
          <p:cNvPicPr preferRelativeResize="0"/>
          <p:nvPr/>
        </p:nvPicPr>
        <p:blipFill>
          <a:blip r:embed="rId5">
            <a:alphaModFix/>
          </a:blip>
          <a:stretch>
            <a:fillRect/>
          </a:stretch>
        </p:blipFill>
        <p:spPr>
          <a:xfrm rot="-5400000">
            <a:off x="6151139" y="2903290"/>
            <a:ext cx="2647424" cy="3057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65"/>
          <p:cNvPicPr preferRelativeResize="0"/>
          <p:nvPr/>
        </p:nvPicPr>
        <p:blipFill>
          <a:blip r:embed="rId3">
            <a:alphaModFix/>
          </a:blip>
          <a:stretch>
            <a:fillRect/>
          </a:stretch>
        </p:blipFill>
        <p:spPr>
          <a:xfrm>
            <a:off x="0" y="0"/>
            <a:ext cx="5266944" cy="6858000"/>
          </a:xfrm>
          <a:prstGeom prst="rect">
            <a:avLst/>
          </a:prstGeom>
          <a:noFill/>
          <a:ln>
            <a:noFill/>
          </a:ln>
        </p:spPr>
      </p:pic>
      <p:sp>
        <p:nvSpPr>
          <p:cNvPr id="408" name="Google Shape;408;p65"/>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Nika Krushko</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66"/>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414" name="Google Shape;414;p66"/>
          <p:cNvPicPr preferRelativeResize="0"/>
          <p:nvPr/>
        </p:nvPicPr>
        <p:blipFill>
          <a:blip r:embed="rId4">
            <a:alphaModFix/>
          </a:blip>
          <a:stretch>
            <a:fillRect/>
          </a:stretch>
        </p:blipFill>
        <p:spPr>
          <a:xfrm>
            <a:off x="1871774" y="0"/>
            <a:ext cx="1667866" cy="2194560"/>
          </a:xfrm>
          <a:prstGeom prst="rect">
            <a:avLst/>
          </a:prstGeom>
          <a:noFill/>
          <a:ln>
            <a:noFill/>
          </a:ln>
        </p:spPr>
      </p:pic>
      <p:pic>
        <p:nvPicPr>
          <p:cNvPr id="415" name="Google Shape;415;p66"/>
          <p:cNvPicPr preferRelativeResize="0"/>
          <p:nvPr/>
        </p:nvPicPr>
        <p:blipFill>
          <a:blip r:embed="rId5">
            <a:alphaModFix/>
          </a:blip>
          <a:stretch>
            <a:fillRect/>
          </a:stretch>
        </p:blipFill>
        <p:spPr>
          <a:xfrm>
            <a:off x="3732576" y="0"/>
            <a:ext cx="1689811" cy="2194560"/>
          </a:xfrm>
          <a:prstGeom prst="rect">
            <a:avLst/>
          </a:prstGeom>
          <a:noFill/>
          <a:ln>
            <a:noFill/>
          </a:ln>
        </p:spPr>
      </p:pic>
      <p:pic>
        <p:nvPicPr>
          <p:cNvPr id="416" name="Google Shape;416;p66"/>
          <p:cNvPicPr preferRelativeResize="0"/>
          <p:nvPr/>
        </p:nvPicPr>
        <p:blipFill>
          <a:blip r:embed="rId6">
            <a:alphaModFix/>
          </a:blip>
          <a:stretch>
            <a:fillRect/>
          </a:stretch>
        </p:blipFill>
        <p:spPr>
          <a:xfrm>
            <a:off x="5615323" y="0"/>
            <a:ext cx="1667866" cy="2194560"/>
          </a:xfrm>
          <a:prstGeom prst="rect">
            <a:avLst/>
          </a:prstGeom>
          <a:noFill/>
          <a:ln>
            <a:noFill/>
          </a:ln>
        </p:spPr>
      </p:pic>
      <p:pic>
        <p:nvPicPr>
          <p:cNvPr id="417" name="Google Shape;417;p66"/>
          <p:cNvPicPr preferRelativeResize="0"/>
          <p:nvPr/>
        </p:nvPicPr>
        <p:blipFill>
          <a:blip r:embed="rId7">
            <a:alphaModFix/>
          </a:blip>
          <a:stretch>
            <a:fillRect/>
          </a:stretch>
        </p:blipFill>
        <p:spPr>
          <a:xfrm>
            <a:off x="7476125" y="0"/>
            <a:ext cx="1667866" cy="2194560"/>
          </a:xfrm>
          <a:prstGeom prst="rect">
            <a:avLst/>
          </a:prstGeom>
          <a:noFill/>
          <a:ln>
            <a:noFill/>
          </a:ln>
        </p:spPr>
      </p:pic>
      <p:grpSp>
        <p:nvGrpSpPr>
          <p:cNvPr id="418" name="Google Shape;418;p66"/>
          <p:cNvGrpSpPr/>
          <p:nvPr/>
        </p:nvGrpSpPr>
        <p:grpSpPr>
          <a:xfrm>
            <a:off x="-5475" y="2316500"/>
            <a:ext cx="9149486" cy="2194560"/>
            <a:chOff x="-5475" y="2468900"/>
            <a:chExt cx="9149486" cy="2194560"/>
          </a:xfrm>
        </p:grpSpPr>
        <p:pic>
          <p:nvPicPr>
            <p:cNvPr id="419" name="Google Shape;419;p66"/>
            <p:cNvPicPr preferRelativeResize="0"/>
            <p:nvPr/>
          </p:nvPicPr>
          <p:blipFill>
            <a:blip r:embed="rId8">
              <a:alphaModFix/>
            </a:blip>
            <a:stretch>
              <a:fillRect/>
            </a:stretch>
          </p:blipFill>
          <p:spPr>
            <a:xfrm>
              <a:off x="-5475" y="2468900"/>
              <a:ext cx="1689811" cy="2194560"/>
            </a:xfrm>
            <a:prstGeom prst="rect">
              <a:avLst/>
            </a:prstGeom>
            <a:noFill/>
            <a:ln>
              <a:noFill/>
            </a:ln>
          </p:spPr>
        </p:pic>
        <p:pic>
          <p:nvPicPr>
            <p:cNvPr id="420" name="Google Shape;420;p66"/>
            <p:cNvPicPr preferRelativeResize="0"/>
            <p:nvPr/>
          </p:nvPicPr>
          <p:blipFill>
            <a:blip r:embed="rId9">
              <a:alphaModFix/>
            </a:blip>
            <a:stretch>
              <a:fillRect/>
            </a:stretch>
          </p:blipFill>
          <p:spPr>
            <a:xfrm>
              <a:off x="1862187" y="2468900"/>
              <a:ext cx="1689811" cy="2194560"/>
            </a:xfrm>
            <a:prstGeom prst="rect">
              <a:avLst/>
            </a:prstGeom>
            <a:noFill/>
            <a:ln>
              <a:noFill/>
            </a:ln>
          </p:spPr>
        </p:pic>
        <p:pic>
          <p:nvPicPr>
            <p:cNvPr id="421" name="Google Shape;421;p66"/>
            <p:cNvPicPr preferRelativeResize="0"/>
            <p:nvPr/>
          </p:nvPicPr>
          <p:blipFill>
            <a:blip r:embed="rId10">
              <a:alphaModFix/>
            </a:blip>
            <a:stretch>
              <a:fillRect/>
            </a:stretch>
          </p:blipFill>
          <p:spPr>
            <a:xfrm>
              <a:off x="3729849" y="2468900"/>
              <a:ext cx="1678838" cy="2194560"/>
            </a:xfrm>
            <a:prstGeom prst="rect">
              <a:avLst/>
            </a:prstGeom>
            <a:noFill/>
            <a:ln>
              <a:noFill/>
            </a:ln>
          </p:spPr>
        </p:pic>
        <p:pic>
          <p:nvPicPr>
            <p:cNvPr id="422" name="Google Shape;422;p66"/>
            <p:cNvPicPr preferRelativeResize="0"/>
            <p:nvPr/>
          </p:nvPicPr>
          <p:blipFill>
            <a:blip r:embed="rId11">
              <a:alphaModFix/>
            </a:blip>
            <a:stretch>
              <a:fillRect/>
            </a:stretch>
          </p:blipFill>
          <p:spPr>
            <a:xfrm>
              <a:off x="5586538" y="2468900"/>
              <a:ext cx="1689811" cy="2194560"/>
            </a:xfrm>
            <a:prstGeom prst="rect">
              <a:avLst/>
            </a:prstGeom>
            <a:noFill/>
            <a:ln>
              <a:noFill/>
            </a:ln>
          </p:spPr>
        </p:pic>
        <p:pic>
          <p:nvPicPr>
            <p:cNvPr id="423" name="Google Shape;423;p66"/>
            <p:cNvPicPr preferRelativeResize="0"/>
            <p:nvPr/>
          </p:nvPicPr>
          <p:blipFill>
            <a:blip r:embed="rId12">
              <a:alphaModFix/>
            </a:blip>
            <a:stretch>
              <a:fillRect/>
            </a:stretch>
          </p:blipFill>
          <p:spPr>
            <a:xfrm>
              <a:off x="7454200" y="2468900"/>
              <a:ext cx="1689811" cy="2194560"/>
            </a:xfrm>
            <a:prstGeom prst="rect">
              <a:avLst/>
            </a:prstGeom>
            <a:noFill/>
            <a:ln>
              <a:noFill/>
            </a:ln>
          </p:spPr>
        </p:pic>
      </p:grpSp>
      <p:pic>
        <p:nvPicPr>
          <p:cNvPr id="424" name="Google Shape;424;p66"/>
          <p:cNvPicPr preferRelativeResize="0"/>
          <p:nvPr/>
        </p:nvPicPr>
        <p:blipFill>
          <a:blip r:embed="rId13">
            <a:alphaModFix/>
          </a:blip>
          <a:stretch>
            <a:fillRect/>
          </a:stretch>
        </p:blipFill>
        <p:spPr>
          <a:xfrm>
            <a:off x="-5475" y="4663450"/>
            <a:ext cx="1689811" cy="2194560"/>
          </a:xfrm>
          <a:prstGeom prst="rect">
            <a:avLst/>
          </a:prstGeom>
          <a:noFill/>
          <a:ln>
            <a:noFill/>
          </a:ln>
        </p:spPr>
      </p:pic>
      <p:pic>
        <p:nvPicPr>
          <p:cNvPr id="425" name="Google Shape;425;p66"/>
          <p:cNvPicPr preferRelativeResize="0"/>
          <p:nvPr/>
        </p:nvPicPr>
        <p:blipFill>
          <a:blip r:embed="rId14">
            <a:alphaModFix/>
          </a:blip>
          <a:stretch>
            <a:fillRect/>
          </a:stretch>
        </p:blipFill>
        <p:spPr>
          <a:xfrm>
            <a:off x="1698503" y="4663450"/>
            <a:ext cx="1667866" cy="2194560"/>
          </a:xfrm>
          <a:prstGeom prst="rect">
            <a:avLst/>
          </a:prstGeom>
          <a:noFill/>
          <a:ln>
            <a:noFill/>
          </a:ln>
        </p:spPr>
      </p:pic>
      <p:pic>
        <p:nvPicPr>
          <p:cNvPr id="426" name="Google Shape;426;p66"/>
          <p:cNvPicPr preferRelativeResize="0"/>
          <p:nvPr/>
        </p:nvPicPr>
        <p:blipFill>
          <a:blip r:embed="rId15">
            <a:alphaModFix/>
          </a:blip>
          <a:stretch>
            <a:fillRect/>
          </a:stretch>
        </p:blipFill>
        <p:spPr>
          <a:xfrm>
            <a:off x="5772136" y="4663450"/>
            <a:ext cx="1678838" cy="2194560"/>
          </a:xfrm>
          <a:prstGeom prst="rect">
            <a:avLst/>
          </a:prstGeom>
          <a:noFill/>
          <a:ln>
            <a:noFill/>
          </a:ln>
        </p:spPr>
      </p:pic>
      <p:pic>
        <p:nvPicPr>
          <p:cNvPr id="427" name="Google Shape;427;p66"/>
          <p:cNvPicPr preferRelativeResize="0"/>
          <p:nvPr/>
        </p:nvPicPr>
        <p:blipFill>
          <a:blip r:embed="rId16">
            <a:alphaModFix/>
          </a:blip>
          <a:stretch>
            <a:fillRect/>
          </a:stretch>
        </p:blipFill>
        <p:spPr>
          <a:xfrm>
            <a:off x="3380529" y="4845413"/>
            <a:ext cx="2377441" cy="1830630"/>
          </a:xfrm>
          <a:prstGeom prst="rect">
            <a:avLst/>
          </a:prstGeom>
          <a:noFill/>
          <a:ln>
            <a:noFill/>
          </a:ln>
        </p:spPr>
      </p:pic>
      <p:pic>
        <p:nvPicPr>
          <p:cNvPr id="428" name="Google Shape;428;p66"/>
          <p:cNvPicPr preferRelativeResize="0"/>
          <p:nvPr/>
        </p:nvPicPr>
        <p:blipFill>
          <a:blip r:embed="rId17">
            <a:alphaModFix/>
          </a:blip>
          <a:stretch>
            <a:fillRect/>
          </a:stretch>
        </p:blipFill>
        <p:spPr>
          <a:xfrm>
            <a:off x="7465150" y="4663450"/>
            <a:ext cx="1689811" cy="21945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68"/>
          <p:cNvPicPr preferRelativeResize="0"/>
          <p:nvPr/>
        </p:nvPicPr>
        <p:blipFill>
          <a:blip r:embed="rId3">
            <a:alphaModFix/>
          </a:blip>
          <a:stretch>
            <a:fillRect/>
          </a:stretch>
        </p:blipFill>
        <p:spPr>
          <a:xfrm>
            <a:off x="0" y="0"/>
            <a:ext cx="1689811" cy="2194560"/>
          </a:xfrm>
          <a:prstGeom prst="rect">
            <a:avLst/>
          </a:prstGeom>
          <a:noFill/>
          <a:ln>
            <a:noFill/>
          </a:ln>
        </p:spPr>
      </p:pic>
      <p:pic>
        <p:nvPicPr>
          <p:cNvPr id="438" name="Google Shape;438;p68"/>
          <p:cNvPicPr preferRelativeResize="0"/>
          <p:nvPr/>
        </p:nvPicPr>
        <p:blipFill>
          <a:blip r:embed="rId4">
            <a:alphaModFix/>
          </a:blip>
          <a:stretch>
            <a:fillRect/>
          </a:stretch>
        </p:blipFill>
        <p:spPr>
          <a:xfrm>
            <a:off x="1706895" y="0"/>
            <a:ext cx="1678838" cy="2194560"/>
          </a:xfrm>
          <a:prstGeom prst="rect">
            <a:avLst/>
          </a:prstGeom>
          <a:noFill/>
          <a:ln>
            <a:noFill/>
          </a:ln>
        </p:spPr>
      </p:pic>
      <p:pic>
        <p:nvPicPr>
          <p:cNvPr id="439" name="Google Shape;439;p68"/>
          <p:cNvPicPr preferRelativeResize="0"/>
          <p:nvPr/>
        </p:nvPicPr>
        <p:blipFill>
          <a:blip r:embed="rId5">
            <a:alphaModFix/>
          </a:blip>
          <a:stretch>
            <a:fillRect/>
          </a:stretch>
        </p:blipFill>
        <p:spPr>
          <a:xfrm>
            <a:off x="3402817" y="0"/>
            <a:ext cx="2268427" cy="1743600"/>
          </a:xfrm>
          <a:prstGeom prst="rect">
            <a:avLst/>
          </a:prstGeom>
          <a:noFill/>
          <a:ln>
            <a:noFill/>
          </a:ln>
        </p:spPr>
      </p:pic>
      <p:pic>
        <p:nvPicPr>
          <p:cNvPr id="440" name="Google Shape;440;p68"/>
          <p:cNvPicPr preferRelativeResize="0"/>
          <p:nvPr/>
        </p:nvPicPr>
        <p:blipFill>
          <a:blip r:embed="rId6">
            <a:alphaModFix/>
          </a:blip>
          <a:stretch>
            <a:fillRect/>
          </a:stretch>
        </p:blipFill>
        <p:spPr>
          <a:xfrm>
            <a:off x="5688327" y="0"/>
            <a:ext cx="1748789" cy="2286000"/>
          </a:xfrm>
          <a:prstGeom prst="rect">
            <a:avLst/>
          </a:prstGeom>
          <a:noFill/>
          <a:ln>
            <a:noFill/>
          </a:ln>
        </p:spPr>
      </p:pic>
      <p:pic>
        <p:nvPicPr>
          <p:cNvPr id="441" name="Google Shape;441;p68"/>
          <p:cNvPicPr preferRelativeResize="0"/>
          <p:nvPr/>
        </p:nvPicPr>
        <p:blipFill>
          <a:blip r:embed="rId7">
            <a:alphaModFix/>
          </a:blip>
          <a:stretch>
            <a:fillRect/>
          </a:stretch>
        </p:blipFill>
        <p:spPr>
          <a:xfrm>
            <a:off x="7454200" y="0"/>
            <a:ext cx="1689811" cy="2194560"/>
          </a:xfrm>
          <a:prstGeom prst="rect">
            <a:avLst/>
          </a:prstGeom>
          <a:noFill/>
          <a:ln>
            <a:noFill/>
          </a:ln>
        </p:spPr>
      </p:pic>
      <p:pic>
        <p:nvPicPr>
          <p:cNvPr id="442" name="Google Shape;442;p68"/>
          <p:cNvPicPr preferRelativeResize="0"/>
          <p:nvPr/>
        </p:nvPicPr>
        <p:blipFill>
          <a:blip r:embed="rId8">
            <a:alphaModFix/>
          </a:blip>
          <a:stretch>
            <a:fillRect/>
          </a:stretch>
        </p:blipFill>
        <p:spPr>
          <a:xfrm>
            <a:off x="21938" y="2351760"/>
            <a:ext cx="1667866" cy="2194560"/>
          </a:xfrm>
          <a:prstGeom prst="rect">
            <a:avLst/>
          </a:prstGeom>
          <a:noFill/>
          <a:ln>
            <a:noFill/>
          </a:ln>
        </p:spPr>
      </p:pic>
      <p:pic>
        <p:nvPicPr>
          <p:cNvPr id="443" name="Google Shape;443;p68"/>
          <p:cNvPicPr preferRelativeResize="0"/>
          <p:nvPr/>
        </p:nvPicPr>
        <p:blipFill>
          <a:blip r:embed="rId9">
            <a:alphaModFix/>
          </a:blip>
          <a:stretch>
            <a:fillRect/>
          </a:stretch>
        </p:blipFill>
        <p:spPr>
          <a:xfrm>
            <a:off x="1880000" y="2351760"/>
            <a:ext cx="1667866" cy="2194560"/>
          </a:xfrm>
          <a:prstGeom prst="rect">
            <a:avLst/>
          </a:prstGeom>
          <a:noFill/>
          <a:ln>
            <a:noFill/>
          </a:ln>
        </p:spPr>
      </p:pic>
      <p:pic>
        <p:nvPicPr>
          <p:cNvPr id="444" name="Google Shape;444;p68"/>
          <p:cNvPicPr preferRelativeResize="0"/>
          <p:nvPr/>
        </p:nvPicPr>
        <p:blipFill>
          <a:blip r:embed="rId10">
            <a:alphaModFix/>
          </a:blip>
          <a:stretch>
            <a:fillRect/>
          </a:stretch>
        </p:blipFill>
        <p:spPr>
          <a:xfrm>
            <a:off x="3738063" y="2351760"/>
            <a:ext cx="1689811" cy="2194560"/>
          </a:xfrm>
          <a:prstGeom prst="rect">
            <a:avLst/>
          </a:prstGeom>
          <a:noFill/>
          <a:ln>
            <a:noFill/>
          </a:ln>
        </p:spPr>
      </p:pic>
      <p:pic>
        <p:nvPicPr>
          <p:cNvPr id="445" name="Google Shape;445;p68"/>
          <p:cNvPicPr preferRelativeResize="0"/>
          <p:nvPr/>
        </p:nvPicPr>
        <p:blipFill>
          <a:blip r:embed="rId11">
            <a:alphaModFix/>
          </a:blip>
          <a:stretch>
            <a:fillRect/>
          </a:stretch>
        </p:blipFill>
        <p:spPr>
          <a:xfrm>
            <a:off x="5564638" y="2351760"/>
            <a:ext cx="1667866" cy="2194560"/>
          </a:xfrm>
          <a:prstGeom prst="rect">
            <a:avLst/>
          </a:prstGeom>
          <a:noFill/>
          <a:ln>
            <a:noFill/>
          </a:ln>
        </p:spPr>
      </p:pic>
      <p:pic>
        <p:nvPicPr>
          <p:cNvPr id="446" name="Google Shape;446;p68"/>
          <p:cNvPicPr preferRelativeResize="0"/>
          <p:nvPr/>
        </p:nvPicPr>
        <p:blipFill>
          <a:blip r:embed="rId12">
            <a:alphaModFix/>
          </a:blip>
          <a:stretch>
            <a:fillRect/>
          </a:stretch>
        </p:blipFill>
        <p:spPr>
          <a:xfrm>
            <a:off x="7476150" y="2351760"/>
            <a:ext cx="1689811" cy="2194560"/>
          </a:xfrm>
          <a:prstGeom prst="rect">
            <a:avLst/>
          </a:prstGeom>
          <a:noFill/>
          <a:ln>
            <a:noFill/>
          </a:ln>
        </p:spPr>
      </p:pic>
      <p:pic>
        <p:nvPicPr>
          <p:cNvPr id="447" name="Google Shape;447;p68"/>
          <p:cNvPicPr preferRelativeResize="0"/>
          <p:nvPr/>
        </p:nvPicPr>
        <p:blipFill>
          <a:blip r:embed="rId13">
            <a:alphaModFix/>
          </a:blip>
          <a:stretch>
            <a:fillRect/>
          </a:stretch>
        </p:blipFill>
        <p:spPr>
          <a:xfrm>
            <a:off x="0" y="4663450"/>
            <a:ext cx="1689811" cy="2194560"/>
          </a:xfrm>
          <a:prstGeom prst="rect">
            <a:avLst/>
          </a:prstGeom>
          <a:noFill/>
          <a:ln>
            <a:noFill/>
          </a:ln>
        </p:spPr>
      </p:pic>
      <p:pic>
        <p:nvPicPr>
          <p:cNvPr id="448" name="Google Shape;448;p68"/>
          <p:cNvPicPr preferRelativeResize="0"/>
          <p:nvPr/>
        </p:nvPicPr>
        <p:blipFill>
          <a:blip r:embed="rId14">
            <a:alphaModFix/>
          </a:blip>
          <a:stretch>
            <a:fillRect/>
          </a:stretch>
        </p:blipFill>
        <p:spPr>
          <a:xfrm>
            <a:off x="1874523" y="4663450"/>
            <a:ext cx="1678838" cy="2194560"/>
          </a:xfrm>
          <a:prstGeom prst="rect">
            <a:avLst/>
          </a:prstGeom>
          <a:noFill/>
          <a:ln>
            <a:noFill/>
          </a:ln>
        </p:spPr>
      </p:pic>
      <p:pic>
        <p:nvPicPr>
          <p:cNvPr id="449" name="Google Shape;449;p68"/>
          <p:cNvPicPr preferRelativeResize="0"/>
          <p:nvPr/>
        </p:nvPicPr>
        <p:blipFill>
          <a:blip r:embed="rId15">
            <a:alphaModFix/>
          </a:blip>
          <a:stretch>
            <a:fillRect/>
          </a:stretch>
        </p:blipFill>
        <p:spPr>
          <a:xfrm>
            <a:off x="3738073" y="4663450"/>
            <a:ext cx="1667866" cy="2194560"/>
          </a:xfrm>
          <a:prstGeom prst="rect">
            <a:avLst/>
          </a:prstGeom>
          <a:noFill/>
          <a:ln>
            <a:noFill/>
          </a:ln>
        </p:spPr>
      </p:pic>
      <p:pic>
        <p:nvPicPr>
          <p:cNvPr id="450" name="Google Shape;450;p68"/>
          <p:cNvPicPr preferRelativeResize="0"/>
          <p:nvPr/>
        </p:nvPicPr>
        <p:blipFill>
          <a:blip r:embed="rId16">
            <a:alphaModFix/>
          </a:blip>
          <a:stretch>
            <a:fillRect/>
          </a:stretch>
        </p:blipFill>
        <p:spPr>
          <a:xfrm>
            <a:off x="5590650" y="4663450"/>
            <a:ext cx="1678838" cy="2194560"/>
          </a:xfrm>
          <a:prstGeom prst="rect">
            <a:avLst/>
          </a:prstGeom>
          <a:noFill/>
          <a:ln>
            <a:noFill/>
          </a:ln>
        </p:spPr>
      </p:pic>
      <p:pic>
        <p:nvPicPr>
          <p:cNvPr id="451" name="Google Shape;451;p68"/>
          <p:cNvPicPr preferRelativeResize="0"/>
          <p:nvPr/>
        </p:nvPicPr>
        <p:blipFill>
          <a:blip r:embed="rId17">
            <a:alphaModFix/>
          </a:blip>
          <a:stretch>
            <a:fillRect/>
          </a:stretch>
        </p:blipFill>
        <p:spPr>
          <a:xfrm>
            <a:off x="7454200" y="4663450"/>
            <a:ext cx="1689811" cy="21945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69"/>
          <p:cNvPicPr preferRelativeResize="0"/>
          <p:nvPr/>
        </p:nvPicPr>
        <p:blipFill>
          <a:blip r:embed="rId3">
            <a:alphaModFix/>
          </a:blip>
          <a:stretch>
            <a:fillRect/>
          </a:stretch>
        </p:blipFill>
        <p:spPr>
          <a:xfrm>
            <a:off x="0" y="0"/>
            <a:ext cx="5266944" cy="6858000"/>
          </a:xfrm>
          <a:prstGeom prst="rect">
            <a:avLst/>
          </a:prstGeom>
          <a:noFill/>
          <a:ln>
            <a:noFill/>
          </a:ln>
        </p:spPr>
      </p:pic>
      <p:sp>
        <p:nvSpPr>
          <p:cNvPr id="457" name="Google Shape;457;p69"/>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Anderson Cole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0"/>
          <p:cNvPicPr preferRelativeResize="0"/>
          <p:nvPr/>
        </p:nvPicPr>
        <p:blipFill>
          <a:blip r:embed="rId3">
            <a:alphaModFix/>
          </a:blip>
          <a:stretch>
            <a:fillRect/>
          </a:stretch>
        </p:blipFill>
        <p:spPr>
          <a:xfrm>
            <a:off x="0" y="0"/>
            <a:ext cx="5266944" cy="6858000"/>
          </a:xfrm>
          <a:prstGeom prst="rect">
            <a:avLst/>
          </a:prstGeom>
          <a:noFill/>
          <a:ln>
            <a:noFill/>
          </a:ln>
        </p:spPr>
      </p:pic>
      <p:sp>
        <p:nvSpPr>
          <p:cNvPr id="463" name="Google Shape;463;p70"/>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Ryleigh Pardy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1"/>
          <p:cNvPicPr preferRelativeResize="0"/>
          <p:nvPr/>
        </p:nvPicPr>
        <p:blipFill>
          <a:blip r:embed="rId3">
            <a:alphaModFix/>
          </a:blip>
          <a:stretch>
            <a:fillRect/>
          </a:stretch>
        </p:blipFill>
        <p:spPr>
          <a:xfrm>
            <a:off x="441325" y="0"/>
            <a:ext cx="8261350" cy="6350000"/>
          </a:xfrm>
          <a:prstGeom prst="rect">
            <a:avLst/>
          </a:prstGeom>
          <a:noFill/>
          <a:ln>
            <a:noFill/>
          </a:ln>
        </p:spPr>
      </p:pic>
      <p:sp>
        <p:nvSpPr>
          <p:cNvPr id="469" name="Google Shape;469;p71"/>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Eli Webber</a:t>
            </a:r>
            <a:r>
              <a:rPr lang="en" sz="3000">
                <a:solidFill>
                  <a:srgbClr val="888888"/>
                </a:solidFill>
                <a:latin typeface="Oswald"/>
                <a:ea typeface="Oswald"/>
                <a:cs typeface="Oswald"/>
                <a:sym typeface="Oswald"/>
              </a:rPr>
              <a:t>, graphite on paper, Fall 2024 at Lockview High</a:t>
            </a:r>
            <a:endParaRPr sz="3000">
              <a:solidFill>
                <a:srgbClr val="888888"/>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72"/>
          <p:cNvPicPr preferRelativeResize="0"/>
          <p:nvPr/>
        </p:nvPicPr>
        <p:blipFill>
          <a:blip r:embed="rId3">
            <a:alphaModFix/>
          </a:blip>
          <a:stretch>
            <a:fillRect/>
          </a:stretch>
        </p:blipFill>
        <p:spPr>
          <a:xfrm>
            <a:off x="0" y="0"/>
            <a:ext cx="5253228" cy="6858000"/>
          </a:xfrm>
          <a:prstGeom prst="rect">
            <a:avLst/>
          </a:prstGeom>
          <a:noFill/>
          <a:ln>
            <a:noFill/>
          </a:ln>
        </p:spPr>
      </p:pic>
      <p:sp>
        <p:nvSpPr>
          <p:cNvPr id="475" name="Google Shape;475;p72"/>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Libby Oram</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3"/>
          <p:cNvPicPr preferRelativeResize="0"/>
          <p:nvPr/>
        </p:nvPicPr>
        <p:blipFill>
          <a:blip r:embed="rId3">
            <a:alphaModFix/>
          </a:blip>
          <a:stretch>
            <a:fillRect/>
          </a:stretch>
        </p:blipFill>
        <p:spPr>
          <a:xfrm>
            <a:off x="0" y="0"/>
            <a:ext cx="5266944" cy="6858000"/>
          </a:xfrm>
          <a:prstGeom prst="rect">
            <a:avLst/>
          </a:prstGeom>
          <a:noFill/>
          <a:ln>
            <a:noFill/>
          </a:ln>
        </p:spPr>
      </p:pic>
      <p:sp>
        <p:nvSpPr>
          <p:cNvPr id="481" name="Google Shape;481;p73"/>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Ronan Surette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74"/>
          <p:cNvPicPr preferRelativeResize="0"/>
          <p:nvPr/>
        </p:nvPicPr>
        <p:blipFill>
          <a:blip r:embed="rId3">
            <a:alphaModFix/>
          </a:blip>
          <a:stretch>
            <a:fillRect/>
          </a:stretch>
        </p:blipFill>
        <p:spPr>
          <a:xfrm>
            <a:off x="0" y="0"/>
            <a:ext cx="5225796" cy="6858000"/>
          </a:xfrm>
          <a:prstGeom prst="rect">
            <a:avLst/>
          </a:prstGeom>
          <a:noFill/>
          <a:ln>
            <a:noFill/>
          </a:ln>
        </p:spPr>
      </p:pic>
      <p:sp>
        <p:nvSpPr>
          <p:cNvPr id="487" name="Google Shape;487;p74"/>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Rebecca Cox</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0" y="0"/>
            <a:ext cx="4572000" cy="342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rgbClr val="FFFFFF"/>
                </a:solidFill>
                <a:latin typeface="Cabin"/>
                <a:ea typeface="Cabin"/>
                <a:cs typeface="Cabin"/>
                <a:sym typeface="Cabin"/>
              </a:rPr>
              <a:t>Joanne </a:t>
            </a:r>
            <a:r>
              <a:rPr b="1" lang="en" sz="1800">
                <a:solidFill>
                  <a:srgbClr val="B7B7B7"/>
                </a:solidFill>
                <a:latin typeface="Cabin"/>
                <a:ea typeface="Cabin"/>
                <a:cs typeface="Cabin"/>
                <a:sym typeface="Cabin"/>
              </a:rPr>
              <a:t>(Seohyun) </a:t>
            </a:r>
            <a:r>
              <a:rPr b="1" lang="en" sz="1800">
                <a:solidFill>
                  <a:srgbClr val="FFFFFF"/>
                </a:solidFill>
                <a:latin typeface="Cabin"/>
                <a:ea typeface="Cabin"/>
                <a:cs typeface="Cabin"/>
                <a:sym typeface="Cabin"/>
              </a:rPr>
              <a:t>Nam </a:t>
            </a:r>
            <a:r>
              <a:rPr i="1" lang="en" sz="1800">
                <a:solidFill>
                  <a:srgbClr val="B7B7B7"/>
                </a:solidFill>
                <a:latin typeface="Cabin"/>
                <a:ea typeface="Cabin"/>
                <a:cs typeface="Cabin"/>
                <a:sym typeface="Cabin"/>
              </a:rPr>
              <a:t>@inlander</a:t>
            </a:r>
            <a:r>
              <a:rPr lang="en" sz="1800">
                <a:solidFill>
                  <a:srgbClr val="B7B7B7"/>
                </a:solidFill>
                <a:latin typeface="Cabin"/>
                <a:ea typeface="Cabin"/>
                <a:cs typeface="Cabin"/>
                <a:sym typeface="Cabin"/>
              </a:rPr>
              <a:t> </a:t>
            </a:r>
            <a:endParaRPr sz="18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rPr lang="en" sz="1800">
                <a:solidFill>
                  <a:srgbClr val="B7B7B7"/>
                </a:solidFill>
                <a:latin typeface="Cabin"/>
                <a:ea typeface="Cabin"/>
                <a:cs typeface="Cabin"/>
                <a:sym typeface="Cabin"/>
              </a:rPr>
              <a:t>(Korea → Los Angeles)</a:t>
            </a:r>
            <a:endParaRPr sz="18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rPr lang="en" sz="1800">
                <a:solidFill>
                  <a:srgbClr val="B7B7B7"/>
                </a:solidFill>
                <a:latin typeface="Cabin"/>
                <a:ea typeface="Cabin"/>
                <a:cs typeface="Cabin"/>
                <a:sym typeface="Cabin"/>
              </a:rPr>
              <a:t>Oil on wood</a:t>
            </a:r>
            <a:endParaRPr sz="18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rPr lang="en" sz="1800">
                <a:solidFill>
                  <a:srgbClr val="B7B7B7"/>
                </a:solidFill>
                <a:latin typeface="Cabin"/>
                <a:ea typeface="Cabin"/>
                <a:cs typeface="Cabin"/>
                <a:sym typeface="Cabin"/>
              </a:rPr>
              <a:t>2019</a:t>
            </a:r>
            <a:endParaRPr b="1" sz="1800">
              <a:solidFill>
                <a:srgbClr val="FFFFFF"/>
              </a:solidFill>
              <a:latin typeface="Cabin"/>
              <a:ea typeface="Cabin"/>
              <a:cs typeface="Cabin"/>
              <a:sym typeface="Cabin"/>
            </a:endParaRPr>
          </a:p>
        </p:txBody>
      </p:sp>
      <p:pic>
        <p:nvPicPr>
          <p:cNvPr id="149" name="Google Shape;149;p30"/>
          <p:cNvPicPr preferRelativeResize="0"/>
          <p:nvPr/>
        </p:nvPicPr>
        <p:blipFill>
          <a:blip r:embed="rId3">
            <a:alphaModFix/>
          </a:blip>
          <a:stretch>
            <a:fillRect/>
          </a:stretch>
        </p:blipFill>
        <p:spPr>
          <a:xfrm>
            <a:off x="4572000" y="-12575"/>
            <a:ext cx="3425875" cy="3425850"/>
          </a:xfrm>
          <a:prstGeom prst="rect">
            <a:avLst/>
          </a:prstGeom>
          <a:noFill/>
          <a:ln>
            <a:noFill/>
          </a:ln>
        </p:spPr>
      </p:pic>
      <p:pic>
        <p:nvPicPr>
          <p:cNvPr id="150" name="Google Shape;150;p30"/>
          <p:cNvPicPr preferRelativeResize="0"/>
          <p:nvPr/>
        </p:nvPicPr>
        <p:blipFill>
          <a:blip r:embed="rId4">
            <a:alphaModFix/>
          </a:blip>
          <a:stretch>
            <a:fillRect/>
          </a:stretch>
        </p:blipFill>
        <p:spPr>
          <a:xfrm>
            <a:off x="0" y="2268725"/>
            <a:ext cx="4572000" cy="4572000"/>
          </a:xfrm>
          <a:prstGeom prst="rect">
            <a:avLst/>
          </a:prstGeom>
          <a:noFill/>
          <a:ln>
            <a:noFill/>
          </a:ln>
        </p:spPr>
      </p:pic>
      <p:pic>
        <p:nvPicPr>
          <p:cNvPr id="151" name="Google Shape;151;p30"/>
          <p:cNvPicPr preferRelativeResize="0"/>
          <p:nvPr/>
        </p:nvPicPr>
        <p:blipFill>
          <a:blip r:embed="rId5">
            <a:alphaModFix/>
          </a:blip>
          <a:stretch>
            <a:fillRect/>
          </a:stretch>
        </p:blipFill>
        <p:spPr>
          <a:xfrm>
            <a:off x="5732188" y="3429000"/>
            <a:ext cx="3425889" cy="33975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75"/>
          <p:cNvPicPr preferRelativeResize="0"/>
          <p:nvPr/>
        </p:nvPicPr>
        <p:blipFill>
          <a:blip r:embed="rId3">
            <a:alphaModFix/>
          </a:blip>
          <a:stretch>
            <a:fillRect/>
          </a:stretch>
        </p:blipFill>
        <p:spPr>
          <a:xfrm>
            <a:off x="0" y="0"/>
            <a:ext cx="5225796" cy="6858000"/>
          </a:xfrm>
          <a:prstGeom prst="rect">
            <a:avLst/>
          </a:prstGeom>
          <a:noFill/>
          <a:ln>
            <a:noFill/>
          </a:ln>
        </p:spPr>
      </p:pic>
      <p:sp>
        <p:nvSpPr>
          <p:cNvPr id="493" name="Google Shape;493;p75"/>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Usman Arifov</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76"/>
          <p:cNvPicPr preferRelativeResize="0"/>
          <p:nvPr/>
        </p:nvPicPr>
        <p:blipFill>
          <a:blip r:embed="rId3">
            <a:alphaModFix/>
          </a:blip>
          <a:stretch>
            <a:fillRect/>
          </a:stretch>
        </p:blipFill>
        <p:spPr>
          <a:xfrm>
            <a:off x="0" y="0"/>
            <a:ext cx="5266944" cy="6858000"/>
          </a:xfrm>
          <a:prstGeom prst="rect">
            <a:avLst/>
          </a:prstGeom>
          <a:noFill/>
          <a:ln>
            <a:noFill/>
          </a:ln>
        </p:spPr>
      </p:pic>
      <p:sp>
        <p:nvSpPr>
          <p:cNvPr id="499" name="Google Shape;499;p76"/>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William McLeod</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77"/>
          <p:cNvPicPr preferRelativeResize="0"/>
          <p:nvPr/>
        </p:nvPicPr>
        <p:blipFill>
          <a:blip r:embed="rId3">
            <a:alphaModFix/>
          </a:blip>
          <a:stretch>
            <a:fillRect/>
          </a:stretch>
        </p:blipFill>
        <p:spPr>
          <a:xfrm>
            <a:off x="0" y="0"/>
            <a:ext cx="5225796" cy="6858000"/>
          </a:xfrm>
          <a:prstGeom prst="rect">
            <a:avLst/>
          </a:prstGeom>
          <a:noFill/>
          <a:ln>
            <a:noFill/>
          </a:ln>
        </p:spPr>
      </p:pic>
      <p:sp>
        <p:nvSpPr>
          <p:cNvPr id="505" name="Google Shape;505;p77"/>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Emmett Skanes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78"/>
          <p:cNvPicPr preferRelativeResize="0"/>
          <p:nvPr/>
        </p:nvPicPr>
        <p:blipFill>
          <a:blip r:embed="rId3">
            <a:alphaModFix/>
          </a:blip>
          <a:stretch>
            <a:fillRect/>
          </a:stretch>
        </p:blipFill>
        <p:spPr>
          <a:xfrm>
            <a:off x="0" y="0"/>
            <a:ext cx="5266944" cy="6858000"/>
          </a:xfrm>
          <a:prstGeom prst="rect">
            <a:avLst/>
          </a:prstGeom>
          <a:noFill/>
          <a:ln>
            <a:noFill/>
          </a:ln>
        </p:spPr>
      </p:pic>
      <p:sp>
        <p:nvSpPr>
          <p:cNvPr id="511" name="Google Shape;511;p78"/>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Kyrylo Klen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79"/>
          <p:cNvPicPr preferRelativeResize="0"/>
          <p:nvPr/>
        </p:nvPicPr>
        <p:blipFill>
          <a:blip r:embed="rId3">
            <a:alphaModFix/>
          </a:blip>
          <a:stretch>
            <a:fillRect/>
          </a:stretch>
        </p:blipFill>
        <p:spPr>
          <a:xfrm>
            <a:off x="0" y="0"/>
            <a:ext cx="5253228" cy="6858000"/>
          </a:xfrm>
          <a:prstGeom prst="rect">
            <a:avLst/>
          </a:prstGeom>
          <a:noFill/>
          <a:ln>
            <a:noFill/>
          </a:ln>
        </p:spPr>
      </p:pic>
      <p:sp>
        <p:nvSpPr>
          <p:cNvPr id="517" name="Google Shape;517;p79"/>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Emma Savoie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80"/>
          <p:cNvPicPr preferRelativeResize="0"/>
          <p:nvPr/>
        </p:nvPicPr>
        <p:blipFill>
          <a:blip r:embed="rId3">
            <a:alphaModFix/>
          </a:blip>
          <a:stretch>
            <a:fillRect/>
          </a:stretch>
        </p:blipFill>
        <p:spPr>
          <a:xfrm>
            <a:off x="0" y="0"/>
            <a:ext cx="5225796" cy="6858000"/>
          </a:xfrm>
          <a:prstGeom prst="rect">
            <a:avLst/>
          </a:prstGeom>
          <a:noFill/>
          <a:ln>
            <a:noFill/>
          </a:ln>
        </p:spPr>
      </p:pic>
      <p:sp>
        <p:nvSpPr>
          <p:cNvPr id="523" name="Google Shape;523;p80"/>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Leeluu Derouchie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81"/>
          <p:cNvPicPr preferRelativeResize="0"/>
          <p:nvPr/>
        </p:nvPicPr>
        <p:blipFill>
          <a:blip r:embed="rId3">
            <a:alphaModFix/>
          </a:blip>
          <a:stretch>
            <a:fillRect/>
          </a:stretch>
        </p:blipFill>
        <p:spPr>
          <a:xfrm>
            <a:off x="0" y="0"/>
            <a:ext cx="5253228" cy="6858000"/>
          </a:xfrm>
          <a:prstGeom prst="rect">
            <a:avLst/>
          </a:prstGeom>
          <a:noFill/>
          <a:ln>
            <a:noFill/>
          </a:ln>
        </p:spPr>
      </p:pic>
      <p:sp>
        <p:nvSpPr>
          <p:cNvPr id="529" name="Google Shape;529;p81"/>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Lydia Marryatt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watercolour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82"/>
          <p:cNvPicPr preferRelativeResize="0"/>
          <p:nvPr/>
        </p:nvPicPr>
        <p:blipFill>
          <a:blip r:embed="rId3">
            <a:alphaModFix/>
          </a:blip>
          <a:stretch>
            <a:fillRect/>
          </a:stretch>
        </p:blipFill>
        <p:spPr>
          <a:xfrm>
            <a:off x="0" y="0"/>
            <a:ext cx="5266944" cy="6858000"/>
          </a:xfrm>
          <a:prstGeom prst="rect">
            <a:avLst/>
          </a:prstGeom>
          <a:noFill/>
          <a:ln>
            <a:noFill/>
          </a:ln>
        </p:spPr>
      </p:pic>
      <p:sp>
        <p:nvSpPr>
          <p:cNvPr id="535" name="Google Shape;535;p82"/>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Brady Nielsen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83"/>
          <p:cNvPicPr preferRelativeResize="0"/>
          <p:nvPr/>
        </p:nvPicPr>
        <p:blipFill>
          <a:blip r:embed="rId3">
            <a:alphaModFix/>
          </a:blip>
          <a:stretch>
            <a:fillRect/>
          </a:stretch>
        </p:blipFill>
        <p:spPr>
          <a:xfrm>
            <a:off x="0" y="0"/>
            <a:ext cx="1689811" cy="2194560"/>
          </a:xfrm>
          <a:prstGeom prst="rect">
            <a:avLst/>
          </a:prstGeom>
          <a:noFill/>
          <a:ln>
            <a:noFill/>
          </a:ln>
        </p:spPr>
      </p:pic>
      <p:pic>
        <p:nvPicPr>
          <p:cNvPr id="541" name="Google Shape;541;p83"/>
          <p:cNvPicPr preferRelativeResize="0"/>
          <p:nvPr/>
        </p:nvPicPr>
        <p:blipFill>
          <a:blip r:embed="rId4">
            <a:alphaModFix/>
          </a:blip>
          <a:stretch>
            <a:fillRect/>
          </a:stretch>
        </p:blipFill>
        <p:spPr>
          <a:xfrm>
            <a:off x="1706895" y="0"/>
            <a:ext cx="1678838" cy="2194560"/>
          </a:xfrm>
          <a:prstGeom prst="rect">
            <a:avLst/>
          </a:prstGeom>
          <a:noFill/>
          <a:ln>
            <a:noFill/>
          </a:ln>
        </p:spPr>
      </p:pic>
      <p:pic>
        <p:nvPicPr>
          <p:cNvPr id="542" name="Google Shape;542;p83"/>
          <p:cNvPicPr preferRelativeResize="0"/>
          <p:nvPr/>
        </p:nvPicPr>
        <p:blipFill>
          <a:blip r:embed="rId5">
            <a:alphaModFix/>
          </a:blip>
          <a:stretch>
            <a:fillRect/>
          </a:stretch>
        </p:blipFill>
        <p:spPr>
          <a:xfrm>
            <a:off x="3402817" y="0"/>
            <a:ext cx="2268427" cy="1743600"/>
          </a:xfrm>
          <a:prstGeom prst="rect">
            <a:avLst/>
          </a:prstGeom>
          <a:noFill/>
          <a:ln>
            <a:noFill/>
          </a:ln>
        </p:spPr>
      </p:pic>
      <p:pic>
        <p:nvPicPr>
          <p:cNvPr id="543" name="Google Shape;543;p83"/>
          <p:cNvPicPr preferRelativeResize="0"/>
          <p:nvPr/>
        </p:nvPicPr>
        <p:blipFill>
          <a:blip r:embed="rId6">
            <a:alphaModFix/>
          </a:blip>
          <a:stretch>
            <a:fillRect/>
          </a:stretch>
        </p:blipFill>
        <p:spPr>
          <a:xfrm>
            <a:off x="5688327" y="0"/>
            <a:ext cx="1748789" cy="2286000"/>
          </a:xfrm>
          <a:prstGeom prst="rect">
            <a:avLst/>
          </a:prstGeom>
          <a:noFill/>
          <a:ln>
            <a:noFill/>
          </a:ln>
        </p:spPr>
      </p:pic>
      <p:pic>
        <p:nvPicPr>
          <p:cNvPr id="544" name="Google Shape;544;p83"/>
          <p:cNvPicPr preferRelativeResize="0"/>
          <p:nvPr/>
        </p:nvPicPr>
        <p:blipFill>
          <a:blip r:embed="rId7">
            <a:alphaModFix/>
          </a:blip>
          <a:stretch>
            <a:fillRect/>
          </a:stretch>
        </p:blipFill>
        <p:spPr>
          <a:xfrm>
            <a:off x="7454200" y="0"/>
            <a:ext cx="1689811" cy="2194560"/>
          </a:xfrm>
          <a:prstGeom prst="rect">
            <a:avLst/>
          </a:prstGeom>
          <a:noFill/>
          <a:ln>
            <a:noFill/>
          </a:ln>
        </p:spPr>
      </p:pic>
      <p:pic>
        <p:nvPicPr>
          <p:cNvPr id="545" name="Google Shape;545;p83"/>
          <p:cNvPicPr preferRelativeResize="0"/>
          <p:nvPr/>
        </p:nvPicPr>
        <p:blipFill>
          <a:blip r:embed="rId8">
            <a:alphaModFix/>
          </a:blip>
          <a:stretch>
            <a:fillRect/>
          </a:stretch>
        </p:blipFill>
        <p:spPr>
          <a:xfrm>
            <a:off x="21938" y="2351760"/>
            <a:ext cx="1667866" cy="2194560"/>
          </a:xfrm>
          <a:prstGeom prst="rect">
            <a:avLst/>
          </a:prstGeom>
          <a:noFill/>
          <a:ln>
            <a:noFill/>
          </a:ln>
        </p:spPr>
      </p:pic>
      <p:pic>
        <p:nvPicPr>
          <p:cNvPr id="546" name="Google Shape;546;p83"/>
          <p:cNvPicPr preferRelativeResize="0"/>
          <p:nvPr/>
        </p:nvPicPr>
        <p:blipFill>
          <a:blip r:embed="rId9">
            <a:alphaModFix/>
          </a:blip>
          <a:stretch>
            <a:fillRect/>
          </a:stretch>
        </p:blipFill>
        <p:spPr>
          <a:xfrm>
            <a:off x="1880000" y="2351760"/>
            <a:ext cx="1667866" cy="2194560"/>
          </a:xfrm>
          <a:prstGeom prst="rect">
            <a:avLst/>
          </a:prstGeom>
          <a:noFill/>
          <a:ln>
            <a:noFill/>
          </a:ln>
        </p:spPr>
      </p:pic>
      <p:pic>
        <p:nvPicPr>
          <p:cNvPr id="547" name="Google Shape;547;p83"/>
          <p:cNvPicPr preferRelativeResize="0"/>
          <p:nvPr/>
        </p:nvPicPr>
        <p:blipFill>
          <a:blip r:embed="rId10">
            <a:alphaModFix/>
          </a:blip>
          <a:stretch>
            <a:fillRect/>
          </a:stretch>
        </p:blipFill>
        <p:spPr>
          <a:xfrm>
            <a:off x="3738063" y="2351760"/>
            <a:ext cx="1689811" cy="2194560"/>
          </a:xfrm>
          <a:prstGeom prst="rect">
            <a:avLst/>
          </a:prstGeom>
          <a:noFill/>
          <a:ln>
            <a:noFill/>
          </a:ln>
        </p:spPr>
      </p:pic>
      <p:pic>
        <p:nvPicPr>
          <p:cNvPr id="548" name="Google Shape;548;p83"/>
          <p:cNvPicPr preferRelativeResize="0"/>
          <p:nvPr/>
        </p:nvPicPr>
        <p:blipFill>
          <a:blip r:embed="rId11">
            <a:alphaModFix/>
          </a:blip>
          <a:stretch>
            <a:fillRect/>
          </a:stretch>
        </p:blipFill>
        <p:spPr>
          <a:xfrm>
            <a:off x="5564638" y="2351760"/>
            <a:ext cx="1667866" cy="2194560"/>
          </a:xfrm>
          <a:prstGeom prst="rect">
            <a:avLst/>
          </a:prstGeom>
          <a:noFill/>
          <a:ln>
            <a:noFill/>
          </a:ln>
        </p:spPr>
      </p:pic>
      <p:pic>
        <p:nvPicPr>
          <p:cNvPr id="549" name="Google Shape;549;p83"/>
          <p:cNvPicPr preferRelativeResize="0"/>
          <p:nvPr/>
        </p:nvPicPr>
        <p:blipFill>
          <a:blip r:embed="rId12">
            <a:alphaModFix/>
          </a:blip>
          <a:stretch>
            <a:fillRect/>
          </a:stretch>
        </p:blipFill>
        <p:spPr>
          <a:xfrm>
            <a:off x="7476150" y="2351760"/>
            <a:ext cx="1689811" cy="2194560"/>
          </a:xfrm>
          <a:prstGeom prst="rect">
            <a:avLst/>
          </a:prstGeom>
          <a:noFill/>
          <a:ln>
            <a:noFill/>
          </a:ln>
        </p:spPr>
      </p:pic>
      <p:pic>
        <p:nvPicPr>
          <p:cNvPr id="550" name="Google Shape;550;p83"/>
          <p:cNvPicPr preferRelativeResize="0"/>
          <p:nvPr/>
        </p:nvPicPr>
        <p:blipFill>
          <a:blip r:embed="rId13">
            <a:alphaModFix/>
          </a:blip>
          <a:stretch>
            <a:fillRect/>
          </a:stretch>
        </p:blipFill>
        <p:spPr>
          <a:xfrm>
            <a:off x="0" y="4663450"/>
            <a:ext cx="1689811" cy="2194560"/>
          </a:xfrm>
          <a:prstGeom prst="rect">
            <a:avLst/>
          </a:prstGeom>
          <a:noFill/>
          <a:ln>
            <a:noFill/>
          </a:ln>
        </p:spPr>
      </p:pic>
      <p:pic>
        <p:nvPicPr>
          <p:cNvPr id="551" name="Google Shape;551;p83"/>
          <p:cNvPicPr preferRelativeResize="0"/>
          <p:nvPr/>
        </p:nvPicPr>
        <p:blipFill>
          <a:blip r:embed="rId14">
            <a:alphaModFix/>
          </a:blip>
          <a:stretch>
            <a:fillRect/>
          </a:stretch>
        </p:blipFill>
        <p:spPr>
          <a:xfrm>
            <a:off x="1874523" y="4663450"/>
            <a:ext cx="1678838" cy="2194560"/>
          </a:xfrm>
          <a:prstGeom prst="rect">
            <a:avLst/>
          </a:prstGeom>
          <a:noFill/>
          <a:ln>
            <a:noFill/>
          </a:ln>
        </p:spPr>
      </p:pic>
      <p:pic>
        <p:nvPicPr>
          <p:cNvPr id="552" name="Google Shape;552;p83"/>
          <p:cNvPicPr preferRelativeResize="0"/>
          <p:nvPr/>
        </p:nvPicPr>
        <p:blipFill>
          <a:blip r:embed="rId15">
            <a:alphaModFix/>
          </a:blip>
          <a:stretch>
            <a:fillRect/>
          </a:stretch>
        </p:blipFill>
        <p:spPr>
          <a:xfrm>
            <a:off x="3738073" y="4663450"/>
            <a:ext cx="1667866" cy="2194560"/>
          </a:xfrm>
          <a:prstGeom prst="rect">
            <a:avLst/>
          </a:prstGeom>
          <a:noFill/>
          <a:ln>
            <a:noFill/>
          </a:ln>
        </p:spPr>
      </p:pic>
      <p:pic>
        <p:nvPicPr>
          <p:cNvPr id="553" name="Google Shape;553;p83"/>
          <p:cNvPicPr preferRelativeResize="0"/>
          <p:nvPr/>
        </p:nvPicPr>
        <p:blipFill>
          <a:blip r:embed="rId16">
            <a:alphaModFix/>
          </a:blip>
          <a:stretch>
            <a:fillRect/>
          </a:stretch>
        </p:blipFill>
        <p:spPr>
          <a:xfrm>
            <a:off x="5590650" y="4663450"/>
            <a:ext cx="1678838" cy="2194560"/>
          </a:xfrm>
          <a:prstGeom prst="rect">
            <a:avLst/>
          </a:prstGeom>
          <a:noFill/>
          <a:ln>
            <a:noFill/>
          </a:ln>
        </p:spPr>
      </p:pic>
      <p:pic>
        <p:nvPicPr>
          <p:cNvPr id="554" name="Google Shape;554;p83"/>
          <p:cNvPicPr preferRelativeResize="0"/>
          <p:nvPr/>
        </p:nvPicPr>
        <p:blipFill>
          <a:blip r:embed="rId17">
            <a:alphaModFix/>
          </a:blip>
          <a:stretch>
            <a:fillRect/>
          </a:stretch>
        </p:blipFill>
        <p:spPr>
          <a:xfrm>
            <a:off x="7454200" y="4663450"/>
            <a:ext cx="1689811" cy="219456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nvSpPr>
        <p:spPr>
          <a:xfrm>
            <a:off x="5486400" y="100"/>
            <a:ext cx="3657600" cy="228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1" lang="en" sz="2400">
                <a:solidFill>
                  <a:srgbClr val="CCCCCC"/>
                </a:solidFill>
                <a:latin typeface="Cabin"/>
                <a:ea typeface="Cabin"/>
                <a:cs typeface="Cabin"/>
                <a:sym typeface="Cabin"/>
              </a:rPr>
              <a:t>Former Citadel student</a:t>
            </a:r>
            <a:br>
              <a:rPr b="1" i="1" lang="en" sz="2400">
                <a:solidFill>
                  <a:srgbClr val="FFFFFF"/>
                </a:solidFill>
                <a:latin typeface="Cabin"/>
                <a:ea typeface="Cabin"/>
                <a:cs typeface="Cabin"/>
                <a:sym typeface="Cabin"/>
              </a:rPr>
            </a:br>
            <a:r>
              <a:rPr b="1" lang="en" sz="2400">
                <a:solidFill>
                  <a:srgbClr val="FFFFFF"/>
                </a:solidFill>
                <a:latin typeface="Cabin"/>
                <a:ea typeface="Cabin"/>
                <a:cs typeface="Cabin"/>
                <a:sym typeface="Cabin"/>
              </a:rPr>
              <a:t>Ty Loppie </a:t>
            </a:r>
            <a:br>
              <a:rPr b="1" lang="en" sz="2400">
                <a:solidFill>
                  <a:srgbClr val="FFFFFF"/>
                </a:solidFill>
                <a:latin typeface="Cabin"/>
                <a:ea typeface="Cabin"/>
                <a:cs typeface="Cabin"/>
                <a:sym typeface="Cabin"/>
              </a:rPr>
            </a:br>
            <a:r>
              <a:rPr i="1" lang="en" sz="2400">
                <a:solidFill>
                  <a:srgbClr val="B7B7B7"/>
                </a:solidFill>
                <a:latin typeface="Cabin"/>
                <a:ea typeface="Cabin"/>
                <a:cs typeface="Cabin"/>
                <a:sym typeface="Cabin"/>
              </a:rPr>
              <a:t>(@ty_the_pie)</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Self-portrait</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descr="Image from https://instagram.fyaw1-1.fna.fbcdn.net/v/t51.2885-15/e35/p1080x1080/144598766_4016813641685174_6025257531639892644_n.jpg?_nc_ht=instagram.fyaw1-1.fna.fbcdn.net&amp;_nc_cat=102&amp;_nc_ohc=CmlS-H5ZrsYAX915mM_&amp;tp=1&amp;oh=6daedadfcd7d79760e35e8efc7b382a5&amp;oe=60491366" id="157" name="Google Shape;157;p31"/>
          <p:cNvPicPr preferRelativeResize="0"/>
          <p:nvPr/>
        </p:nvPicPr>
        <p:blipFill>
          <a:blip r:embed="rId3">
            <a:alphaModFix/>
          </a:blip>
          <a:stretch>
            <a:fillRect/>
          </a:stretch>
        </p:blipFill>
        <p:spPr>
          <a:xfrm>
            <a:off x="0" y="0"/>
            <a:ext cx="5486400" cy="6858000"/>
          </a:xfrm>
          <a:prstGeom prst="rect">
            <a:avLst/>
          </a:prstGeom>
          <a:noFill/>
          <a:ln>
            <a:noFill/>
          </a:ln>
        </p:spPr>
      </p:pic>
      <p:pic>
        <p:nvPicPr>
          <p:cNvPr descr="Image from https://instagram.fyaw1-1.fna.fbcdn.net/v/t51.2885-15/e35/p1080x1080/144018018_414872752904602_6393933676768801695_n.jpg?_nc_ht=instagram.fyaw1-1.fna.fbcdn.net&amp;_nc_cat=110&amp;_nc_ohc=nd54P-uy0yIAX96YeHB&amp;tp=1&amp;oh=70d888348a3da11b1d9eb8a24587cc34&amp;oe=604BEE43" id="158" name="Google Shape;158;p31"/>
          <p:cNvPicPr preferRelativeResize="0"/>
          <p:nvPr/>
        </p:nvPicPr>
        <p:blipFill>
          <a:blip r:embed="rId4">
            <a:alphaModFix/>
          </a:blip>
          <a:stretch>
            <a:fillRect/>
          </a:stretch>
        </p:blipFill>
        <p:spPr>
          <a:xfrm>
            <a:off x="5486400" y="2286093"/>
            <a:ext cx="3657600" cy="457200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descr="Title" id="563" name="Google Shape;563;p85"/>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Lori Marsman’s self-portrait was drawn in </a:t>
            </a:r>
            <a:r>
              <a:rPr lang="en" sz="3600">
                <a:solidFill>
                  <a:srgbClr val="00FF00"/>
                </a:solidFill>
                <a:latin typeface="Oswald"/>
                <a:ea typeface="Oswald"/>
                <a:cs typeface="Oswald"/>
                <a:sym typeface="Oswald"/>
              </a:rPr>
              <a:t>eight days</a:t>
            </a:r>
            <a:endParaRPr sz="1500">
              <a:solidFill>
                <a:srgbClr val="00FF00"/>
              </a:solidFill>
              <a:latin typeface="Average"/>
              <a:ea typeface="Average"/>
              <a:cs typeface="Average"/>
              <a:sym typeface="Average"/>
            </a:endParaRPr>
          </a:p>
        </p:txBody>
      </p:sp>
      <p:sp>
        <p:nvSpPr>
          <p:cNvPr descr="Translations" id="564" name="Google Shape;564;p85"/>
          <p:cNvSpPr txBox="1"/>
          <p:nvPr/>
        </p:nvSpPr>
        <p:spPr>
          <a:xfrm>
            <a:off x="0" y="1372200"/>
            <a:ext cx="9144000" cy="50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የሎሪ ማርስማን የራስ ፎቶ በስምንት ቀናት ውስጥ ተስሏል</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تم رسم صورة لوري مارسمان الذاتية في ثمانية أيام</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L'autoretrat de Lori Marsman es va dibuixar en vuit dies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洛里·马斯曼的自画像花了八天时间绘制</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سلف پرتره لوری مارسمن در هشت روز کشیده شد</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लोरी मार्समैन का स्व-चित्र आठ दिनों में बनाया गया था</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ロリ・マースマンの自画像は8日間で描かれた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로리 마스먼의 자화상은 8일 만에 그려졌습니다.</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Xwe-portreya Lori Marsman di heşt rojan de hat kişandin</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O autorretrato de Lori Marsman foi desenhado em oito dias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ਲੋਰੀ ਮਾਰਸਮੈਨ ਦਾ ਸਵੈ-ਪੋਰਟਰੇਟ ਅੱਠ ਦਿਨਾਂ ਵਿੱਚ ਖਿੱਚਿਆ ਗਿਆ 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Автопортрет Лори Марсман был нарисован за восемь дней.</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Sawirka nafteeda ee Lori Marsman ayaa lagu sawiray siddeed maalmood gudahood</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El autorretrato de Lori Marsman se dibujó en ocho días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Picha ya kibinafsi ya Lori Marsman ilichorwa kwa siku nane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Ang self-portrait ni Lori Marsman ay iginuhit sa loob ng walong araw</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Lori Marsman'ın otoportresi sekiz günde çizildi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Автопортрет Лорі Марсман був намальований за вісім днів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Bức chân dung tự họa của Lori Marsman được vẽ trong tám ngày</a:t>
            </a:r>
            <a:endParaRPr sz="2900">
              <a:solidFill>
                <a:srgbClr val="CACACA"/>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86"/>
          <p:cNvPicPr preferRelativeResize="0"/>
          <p:nvPr/>
        </p:nvPicPr>
        <p:blipFill>
          <a:blip r:embed="rId3">
            <a:alphaModFix/>
          </a:blip>
          <a:stretch>
            <a:fillRect/>
          </a:stretch>
        </p:blipFill>
        <p:spPr>
          <a:xfrm>
            <a:off x="0" y="0"/>
            <a:ext cx="4951465"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87"/>
          <p:cNvPicPr preferRelativeResize="0"/>
          <p:nvPr/>
        </p:nvPicPr>
        <p:blipFill>
          <a:blip r:embed="rId3">
            <a:alphaModFix/>
          </a:blip>
          <a:stretch>
            <a:fillRect/>
          </a:stretch>
        </p:blipFill>
        <p:spPr>
          <a:xfrm>
            <a:off x="0" y="0"/>
            <a:ext cx="5301236"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88"/>
          <p:cNvPicPr preferRelativeResize="0"/>
          <p:nvPr/>
        </p:nvPicPr>
        <p:blipFill>
          <a:blip r:embed="rId3">
            <a:alphaModFix/>
          </a:blip>
          <a:stretch>
            <a:fillRect/>
          </a:stretch>
        </p:blipFill>
        <p:spPr>
          <a:xfrm>
            <a:off x="0" y="0"/>
            <a:ext cx="5301236"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89"/>
          <p:cNvPicPr preferRelativeResize="0"/>
          <p:nvPr/>
        </p:nvPicPr>
        <p:blipFill>
          <a:blip r:embed="rId3">
            <a:alphaModFix/>
          </a:blip>
          <a:stretch>
            <a:fillRect/>
          </a:stretch>
        </p:blipFill>
        <p:spPr>
          <a:xfrm>
            <a:off x="0" y="0"/>
            <a:ext cx="5301236"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90"/>
          <p:cNvPicPr preferRelativeResize="0"/>
          <p:nvPr/>
        </p:nvPicPr>
        <p:blipFill>
          <a:blip r:embed="rId3">
            <a:alphaModFix/>
          </a:blip>
          <a:stretch>
            <a:fillRect/>
          </a:stretch>
        </p:blipFill>
        <p:spPr>
          <a:xfrm>
            <a:off x="0" y="0"/>
            <a:ext cx="5301236"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91"/>
          <p:cNvPicPr preferRelativeResize="0"/>
          <p:nvPr/>
        </p:nvPicPr>
        <p:blipFill>
          <a:blip r:embed="rId3">
            <a:alphaModFix/>
          </a:blip>
          <a:stretch>
            <a:fillRect/>
          </a:stretch>
        </p:blipFill>
        <p:spPr>
          <a:xfrm>
            <a:off x="0" y="0"/>
            <a:ext cx="5301236"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92"/>
          <p:cNvPicPr preferRelativeResize="0"/>
          <p:nvPr/>
        </p:nvPicPr>
        <p:blipFill>
          <a:blip r:embed="rId3">
            <a:alphaModFix/>
          </a:blip>
          <a:stretch>
            <a:fillRect/>
          </a:stretch>
        </p:blipFill>
        <p:spPr>
          <a:xfrm>
            <a:off x="0" y="0"/>
            <a:ext cx="5301236"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93"/>
          <p:cNvPicPr preferRelativeResize="0"/>
          <p:nvPr/>
        </p:nvPicPr>
        <p:blipFill>
          <a:blip r:embed="rId3">
            <a:alphaModFix/>
          </a:blip>
          <a:stretch>
            <a:fillRect/>
          </a:stretch>
        </p:blipFill>
        <p:spPr>
          <a:xfrm>
            <a:off x="0" y="0"/>
            <a:ext cx="5232664"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Incomplete Manifesto for Growth - Bruce Mau</a:t>
            </a:r>
            <a:endParaRPr/>
          </a:p>
          <a:p>
            <a:pPr indent="0" lvl="0" marL="0" rtl="0" algn="l">
              <a:spcBef>
                <a:spcPts val="0"/>
              </a:spcBef>
              <a:spcAft>
                <a:spcPts val="0"/>
              </a:spcAft>
              <a:buNone/>
            </a:pPr>
            <a:r>
              <a:rPr lang="en" sz="1400"/>
              <a:t>(www.brucemaudesign.com)</a:t>
            </a:r>
            <a:endParaRPr sz="1400"/>
          </a:p>
          <a:p>
            <a:pPr indent="0" lvl="0" marL="0" rtl="0" algn="l">
              <a:spcBef>
                <a:spcPts val="0"/>
              </a:spcBef>
              <a:spcAft>
                <a:spcPts val="0"/>
              </a:spcAft>
              <a:buNone/>
            </a:pPr>
            <a:r>
              <a:t/>
            </a:r>
            <a:endParaRPr/>
          </a:p>
        </p:txBody>
      </p:sp>
      <p:sp>
        <p:nvSpPr>
          <p:cNvPr id="164" name="Google Shape;164;p32"/>
          <p:cNvSpPr txBox="1"/>
          <p:nvPr>
            <p:ph idx="1" type="body"/>
          </p:nvPr>
        </p:nvSpPr>
        <p:spPr>
          <a:xfrm>
            <a:off x="311700" y="2047326"/>
            <a:ext cx="8520600" cy="404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FFFFF"/>
                </a:solidFill>
              </a:rPr>
              <a:t>4. Love your experiments </a:t>
            </a:r>
            <a:r>
              <a:rPr i="1" lang="en" sz="2800">
                <a:solidFill>
                  <a:srgbClr val="FFFFFF"/>
                </a:solidFill>
              </a:rPr>
              <a:t>(as you would an ugly child)</a:t>
            </a:r>
            <a:r>
              <a:rPr b="1" lang="en" sz="2800">
                <a:solidFill>
                  <a:srgbClr val="FFFFFF"/>
                </a:solidFill>
              </a:rPr>
              <a:t>.</a:t>
            </a:r>
            <a:endParaRPr sz="2800"/>
          </a:p>
          <a:p>
            <a:pPr indent="0" lvl="0" marL="0" rtl="0" algn="l">
              <a:spcBef>
                <a:spcPts val="1600"/>
              </a:spcBef>
              <a:spcAft>
                <a:spcPts val="0"/>
              </a:spcAft>
              <a:buNone/>
            </a:pPr>
            <a:r>
              <a:t/>
            </a:r>
            <a:endParaRPr sz="3000"/>
          </a:p>
          <a:p>
            <a:pPr indent="0" lvl="0" marL="0" rtl="0" algn="l">
              <a:spcBef>
                <a:spcPts val="1600"/>
              </a:spcBef>
              <a:spcAft>
                <a:spcPts val="0"/>
              </a:spcAft>
              <a:buNone/>
            </a:pPr>
            <a:r>
              <a:rPr lang="en" sz="3000"/>
              <a:t>Joy is the engine of growth. Exploit the liberty in casting your work as beautiful experiments, iterations, attempts, trials, and errors. Take the long view and allow yourself the fun of failure every day. </a:t>
            </a:r>
            <a:endParaRPr sz="3000"/>
          </a:p>
          <a:p>
            <a:pPr indent="0" lvl="0" marL="0" rtl="0" algn="l">
              <a:spcBef>
                <a:spcPts val="1600"/>
              </a:spcBef>
              <a:spcAft>
                <a:spcPts val="0"/>
              </a:spcAft>
              <a:buNone/>
            </a:pPr>
            <a:r>
              <a:t/>
            </a:r>
            <a:endParaRPr sz="3000"/>
          </a:p>
          <a:p>
            <a:pPr indent="0" lvl="0" marL="0" rtl="0" algn="l">
              <a:spcBef>
                <a:spcPts val="1600"/>
              </a:spcBef>
              <a:spcAft>
                <a:spcPts val="0"/>
              </a:spcAft>
              <a:buNone/>
            </a:pPr>
            <a:r>
              <a:t/>
            </a:r>
            <a:endParaRPr sz="3000"/>
          </a:p>
          <a:p>
            <a:pPr indent="0" lvl="0" marL="0" rtl="0" algn="l">
              <a:spcBef>
                <a:spcPts val="1600"/>
              </a:spcBef>
              <a:spcAft>
                <a:spcPts val="0"/>
              </a:spcAft>
              <a:buNone/>
            </a:pPr>
            <a:r>
              <a:t/>
            </a:r>
            <a:endParaRPr sz="3000"/>
          </a:p>
          <a:p>
            <a:pPr indent="0" lvl="0" marL="0" rtl="0" algn="l">
              <a:spcBef>
                <a:spcPts val="1600"/>
              </a:spcBef>
              <a:spcAft>
                <a:spcPts val="0"/>
              </a:spcAft>
              <a:buNone/>
            </a:pPr>
            <a:r>
              <a:t/>
            </a:r>
            <a:endParaRPr sz="3000"/>
          </a:p>
          <a:p>
            <a:pPr indent="0" lvl="0" marL="0" rtl="0" algn="l">
              <a:spcBef>
                <a:spcPts val="1600"/>
              </a:spcBef>
              <a:spcAft>
                <a:spcPts val="16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descr="Title" id="613" name="Google Shape;613;p95"/>
          <p:cNvSpPr txBox="1"/>
          <p:nvPr/>
        </p:nvSpPr>
        <p:spPr>
          <a:xfrm>
            <a:off x="450400" y="0"/>
            <a:ext cx="83577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Using a light table </a:t>
            </a:r>
            <a:r>
              <a:rPr lang="en" sz="3500">
                <a:solidFill>
                  <a:srgbClr val="FF0000"/>
                </a:solidFill>
                <a:latin typeface="Oswald"/>
                <a:ea typeface="Oswald"/>
                <a:cs typeface="Oswald"/>
                <a:sym typeface="Oswald"/>
              </a:rPr>
              <a:t>does not fix your skill problems</a:t>
            </a:r>
            <a:r>
              <a:rPr lang="en" sz="3500">
                <a:solidFill>
                  <a:srgbClr val="FFFFFF"/>
                </a:solidFill>
                <a:latin typeface="Oswald"/>
                <a:ea typeface="Oswald"/>
                <a:cs typeface="Oswald"/>
                <a:sym typeface="Oswald"/>
              </a:rPr>
              <a:t>. </a:t>
            </a:r>
            <a:endParaRPr sz="3500">
              <a:solidFill>
                <a:srgbClr val="FFFFFF"/>
              </a:solidFill>
              <a:latin typeface="Oswald"/>
              <a:ea typeface="Oswald"/>
              <a:cs typeface="Oswald"/>
              <a:sym typeface="Oswald"/>
            </a:endParaRPr>
          </a:p>
          <a:p>
            <a:pPr indent="0" lvl="0" marL="0" rtl="0" algn="ctr">
              <a:spcBef>
                <a:spcPts val="0"/>
              </a:spcBef>
              <a:spcAft>
                <a:spcPts val="0"/>
              </a:spcAft>
              <a:buNone/>
            </a:pPr>
            <a:r>
              <a:rPr lang="en" sz="2600">
                <a:solidFill>
                  <a:srgbClr val="FFFFFF"/>
                </a:solidFill>
                <a:latin typeface="Average"/>
                <a:ea typeface="Average"/>
                <a:cs typeface="Average"/>
                <a:sym typeface="Average"/>
              </a:rPr>
              <a:t>But it does </a:t>
            </a:r>
            <a:r>
              <a:rPr b="1" lang="en" sz="2600">
                <a:solidFill>
                  <a:srgbClr val="00FF00"/>
                </a:solidFill>
                <a:latin typeface="Average"/>
                <a:ea typeface="Average"/>
                <a:cs typeface="Average"/>
                <a:sym typeface="Average"/>
              </a:rPr>
              <a:t>get you started</a:t>
            </a:r>
            <a:r>
              <a:rPr lang="en" sz="2600">
                <a:solidFill>
                  <a:srgbClr val="FFFFFF"/>
                </a:solidFill>
                <a:latin typeface="Average"/>
                <a:ea typeface="Average"/>
                <a:cs typeface="Average"/>
                <a:sym typeface="Average"/>
              </a:rPr>
              <a:t>! 😀</a:t>
            </a:r>
            <a:endParaRPr>
              <a:solidFill>
                <a:srgbClr val="CACACA"/>
              </a:solidFill>
              <a:latin typeface="Average"/>
              <a:ea typeface="Average"/>
              <a:cs typeface="Average"/>
              <a:sym typeface="Average"/>
            </a:endParaRPr>
          </a:p>
        </p:txBody>
      </p:sp>
      <p:sp>
        <p:nvSpPr>
          <p:cNvPr descr="Translations" id="614" name="Google Shape;614;p95"/>
          <p:cNvSpPr txBox="1"/>
          <p:nvPr/>
        </p:nvSpPr>
        <p:spPr>
          <a:xfrm>
            <a:off x="450400" y="1337975"/>
            <a:ext cx="8357700" cy="55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የብርሃን ጠረጴዛን መጠቀም የችሎታ ችግሮችን አያስተካክልም። ግን ያስጀምረሃል!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استخدام طاولة الإضاءة لا يُحسّن مهاراتك، ولكنه يُساعدك على البدء!</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L'ús d'una taula de llum no soluciona els vostres problemes d'habilitat. Però et fa començar!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使用读片台并不能解决你的技能问题，但它能帮助你入门！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استفاده از میز سبک مشکلات مهارتی شما را برطرف نمی کند. اما شما را شروع می کند!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लाइट टेबल का इस्तेमाल करने से आपकी कौशल संबंधी समस्याएँ हल नहीं होतीं। लेकिन यह आपको शुरुआत करने में मदद ज़रूर करता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ライトテーブルを使っても、スキルの問題は解決しません。でも、始めるきっかけにはなります！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라이트 테이블을 사용한다고 해서 실력 문제가 해결되는 것은 아닙니다. 하지만 시작하는 데는 도움이 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Bikaranîna tabloyek sivik pirsgirêkên jêhatîbûna we çareser nake. Lê ew we dest pê dike!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Usar uma mesa de luz não resolve seus problemas de habilidade. Mas ajuda você a começar!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ਲਾਈਟ ਟੇਬਲ ਦੀ ਵਰਤੋਂ ਕਰਨ ਨਾਲ ਤੁਹਾਡੀਆਂ ਹੁਨਰ ਦੀਆਂ ਸਮੱਸਿਆਵਾਂ ਹੱਲ ਨਹੀਂ ਹੁੰਦੀਆਂ। ਪਰ ਇਹ ਤੁਹਾਨੂੰ ਸ਼ੁਰੂ ਕਰਦਾ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Использование светового стола не решит ваши проблемы с навыками. Но оно поможет вам начать!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Isticmaalka miis iftiinku ma hagaajinayo dhibaatooyinkaaga xirfadeed. Laakiin way ku bilaabaysaa!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Usar una mesa de luz no soluciona tus problemas de habilidad, ¡pero te ayuda a empezar!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Kutumia meza nyepesi hakusuluhishi shida zako za ustadi. Lakini inakufanya uanze!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paggamit ng isang magaan na mesa ay hindi naaayos ang iyong mga problema sa kasanayan. Ngunit ito ay makapagsisimula sa iyo!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Işık masası kullanmak beceri sorunlarınızı çözmez. Ama başlamanıza yardımcı olur!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Використання світлового столу не вирішує ваших проблем з навичками. Але це допоможе вам почати!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Sử dụng bàn đèn không giải quyết được vấn đề kỹ năng của bạn, nhưng nó sẽ giúp bạn bắt đầu!</a:t>
            </a:r>
            <a:endParaRPr sz="2000">
              <a:solidFill>
                <a:srgbClr val="CACACA"/>
              </a:solidFill>
              <a:latin typeface="Average"/>
              <a:ea typeface="Average"/>
              <a:cs typeface="Average"/>
              <a:sym typeface="Averag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descr="Translations" id="623" name="Google Shape;623;p97"/>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Three steps to </a:t>
            </a:r>
            <a:r>
              <a:rPr lang="en" sz="4800">
                <a:solidFill>
                  <a:srgbClr val="FFFF00"/>
                </a:solidFill>
                <a:latin typeface="Oswald"/>
                <a:ea typeface="Oswald"/>
                <a:cs typeface="Oswald"/>
                <a:sym typeface="Oswald"/>
              </a:rPr>
              <a:t>develop </a:t>
            </a:r>
            <a:r>
              <a:rPr lang="en" sz="4800">
                <a:solidFill>
                  <a:srgbClr val="FFFFFF"/>
                </a:solidFill>
                <a:latin typeface="Oswald"/>
                <a:ea typeface="Oswald"/>
                <a:cs typeface="Oswald"/>
                <a:sym typeface="Oswald"/>
              </a:rPr>
              <a:t>your portrait idea</a:t>
            </a:r>
            <a:endParaRPr sz="4800">
              <a:solidFill>
                <a:srgbClr val="FFFFFF"/>
              </a:solidFill>
              <a:latin typeface="Oswald"/>
              <a:ea typeface="Oswald"/>
              <a:cs typeface="Oswald"/>
              <a:sym typeface="Oswald"/>
            </a:endParaRPr>
          </a:p>
        </p:txBody>
      </p:sp>
      <p:sp>
        <p:nvSpPr>
          <p:cNvPr descr="Translations" id="624" name="Google Shape;624;p97"/>
          <p:cNvSpPr txBox="1"/>
          <p:nvPr/>
        </p:nvSpPr>
        <p:spPr>
          <a:xfrm>
            <a:off x="0" y="1486100"/>
            <a:ext cx="9144000" cy="537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የቁም ሀሳብዎን ለማዳበር ሶስት ደረጃዎች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ثلاث خطوات لتطوير فكرة صورتك الشخصية</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passos per desenvolupar la teva idea de retrat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三个步骤来构思你的肖像画</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سه مرحله برای توسعه ایده پرتره شما</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अपने चित्रांकन के विचार को विकसित करने के तीन चरण</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肖像画のアイデアを練る3つのステップ</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초상화 아이디어를 개발하는 3단계</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Sê gav ji bo pêşxistina ramana portreya xwe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Três passos para desenvolver sua ideia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ਤੁਹਾਡੇ ਪੋਰਟਰੇਟ ਵਿਚਾਰ ਨੂੰ ਵਿਕਸਿਤ ਕਰਨ ਲਈ ਤਿੰਨ ਕਦਮ</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шага к развитию идеи вашего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Saddex tillaabo oo lagu horumariyo fikradaada sawirka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pasos para desarrollar tu idea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Hatua tatu za kukuza wazo lako la picha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Tatlong hakbang upang mabuo ang iyong ideya sa portrait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Portre fikrinizi geliştirmek için üç adım</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кроки для розробки вашої ідеї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Ba bước để phát triển ý tưởng chân dung của bạn</a:t>
            </a:r>
            <a:endParaRPr sz="3700">
              <a:solidFill>
                <a:srgbClr val="CACACA"/>
              </a:solidFill>
              <a:latin typeface="Average"/>
              <a:ea typeface="Average"/>
              <a:cs typeface="Average"/>
              <a:sym typeface="Averag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descr="Title" id="629" name="Google Shape;629;p98"/>
          <p:cNvSpPr txBox="1"/>
          <p:nvPr/>
        </p:nvSpPr>
        <p:spPr>
          <a:xfrm>
            <a:off x="0" y="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Create a </a:t>
            </a:r>
            <a:r>
              <a:rPr lang="en" sz="4800">
                <a:solidFill>
                  <a:srgbClr val="00FF00"/>
                </a:solidFill>
                <a:latin typeface="Oswald"/>
                <a:ea typeface="Oswald"/>
                <a:cs typeface="Oswald"/>
                <a:sym typeface="Oswald"/>
              </a:rPr>
              <a:t>LOT of ideas</a:t>
            </a:r>
            <a:r>
              <a:rPr lang="en" sz="4800">
                <a:solidFill>
                  <a:srgbClr val="FFFFFF"/>
                </a:solidFill>
                <a:latin typeface="Oswald"/>
                <a:ea typeface="Oswald"/>
                <a:cs typeface="Oswald"/>
                <a:sym typeface="Oswald"/>
              </a:rPr>
              <a:t> to choose from</a:t>
            </a:r>
            <a:endParaRPr sz="1500">
              <a:solidFill>
                <a:srgbClr val="AAAAAA"/>
              </a:solidFill>
              <a:latin typeface="Average"/>
              <a:ea typeface="Average"/>
              <a:cs typeface="Average"/>
              <a:sym typeface="Average"/>
            </a:endParaRPr>
          </a:p>
        </p:txBody>
      </p:sp>
      <p:pic>
        <p:nvPicPr>
          <p:cNvPr id="630" name="Google Shape;630;p98"/>
          <p:cNvPicPr preferRelativeResize="0"/>
          <p:nvPr/>
        </p:nvPicPr>
        <p:blipFill>
          <a:blip r:embed="rId3">
            <a:alphaModFix/>
          </a:blip>
          <a:stretch>
            <a:fillRect/>
          </a:stretch>
        </p:blipFill>
        <p:spPr>
          <a:xfrm>
            <a:off x="0" y="941288"/>
            <a:ext cx="4571999" cy="5916718"/>
          </a:xfrm>
          <a:prstGeom prst="rect">
            <a:avLst/>
          </a:prstGeom>
          <a:noFill/>
          <a:ln>
            <a:noFill/>
          </a:ln>
        </p:spPr>
      </p:pic>
      <p:pic>
        <p:nvPicPr>
          <p:cNvPr id="631" name="Google Shape;631;p98"/>
          <p:cNvPicPr preferRelativeResize="0"/>
          <p:nvPr/>
        </p:nvPicPr>
        <p:blipFill>
          <a:blip r:embed="rId4">
            <a:alphaModFix/>
          </a:blip>
          <a:stretch>
            <a:fillRect/>
          </a:stretch>
        </p:blipFill>
        <p:spPr>
          <a:xfrm>
            <a:off x="4571997" y="941288"/>
            <a:ext cx="4571999" cy="5916699"/>
          </a:xfrm>
          <a:prstGeom prst="rect">
            <a:avLst/>
          </a:prstGeom>
          <a:noFill/>
          <a:ln>
            <a:noFill/>
          </a:ln>
        </p:spPr>
      </p:pic>
      <p:sp>
        <p:nvSpPr>
          <p:cNvPr id="632" name="Google Shape;632;p98"/>
          <p:cNvSpPr/>
          <p:nvPr/>
        </p:nvSpPr>
        <p:spPr>
          <a:xfrm>
            <a:off x="211700" y="2004475"/>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633" name="Google Shape;633;p98"/>
          <p:cNvSpPr/>
          <p:nvPr/>
        </p:nvSpPr>
        <p:spPr>
          <a:xfrm>
            <a:off x="4627550" y="2042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634" name="Google Shape;634;p98"/>
          <p:cNvSpPr/>
          <p:nvPr/>
        </p:nvSpPr>
        <p:spPr>
          <a:xfrm>
            <a:off x="4529950" y="4066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descr="Translations" id="639" name="Google Shape;639;p9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Remember that your job is come come up with </a:t>
            </a:r>
            <a:r>
              <a:rPr lang="en" sz="4800">
                <a:solidFill>
                  <a:srgbClr val="00FF00"/>
                </a:solidFill>
                <a:latin typeface="Oswald"/>
                <a:ea typeface="Oswald"/>
                <a:cs typeface="Oswald"/>
                <a:sym typeface="Oswald"/>
              </a:rPr>
              <a:t>LOTS </a:t>
            </a:r>
            <a:r>
              <a:rPr lang="en" sz="4800">
                <a:solidFill>
                  <a:srgbClr val="FFFFFF"/>
                </a:solidFill>
                <a:latin typeface="Oswald"/>
                <a:ea typeface="Oswald"/>
                <a:cs typeface="Oswald"/>
                <a:sym typeface="Oswald"/>
              </a:rPr>
              <a:t>of ideas so you can select the </a:t>
            </a:r>
            <a:r>
              <a:rPr lang="en" sz="4800">
                <a:solidFill>
                  <a:srgbClr val="00FF00"/>
                </a:solidFill>
                <a:latin typeface="Oswald"/>
                <a:ea typeface="Oswald"/>
                <a:cs typeface="Oswald"/>
                <a:sym typeface="Oswald"/>
              </a:rPr>
              <a:t>BEST </a:t>
            </a:r>
            <a:r>
              <a:rPr lang="en" sz="4800">
                <a:solidFill>
                  <a:srgbClr val="FFFFFF"/>
                </a:solidFill>
                <a:latin typeface="Oswald"/>
                <a:ea typeface="Oswald"/>
                <a:cs typeface="Oswald"/>
                <a:sym typeface="Oswald"/>
              </a:rPr>
              <a:t>ones later. </a:t>
            </a:r>
            <a:endParaRPr sz="4800">
              <a:solidFill>
                <a:srgbClr val="FFFFFF"/>
              </a:solidFill>
              <a:latin typeface="Oswald"/>
              <a:ea typeface="Oswald"/>
              <a:cs typeface="Oswald"/>
              <a:sym typeface="Oswald"/>
            </a:endParaRPr>
          </a:p>
        </p:txBody>
      </p:sp>
      <p:sp>
        <p:nvSpPr>
          <p:cNvPr descr="Translations" id="640" name="Google Shape;640;p9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በጣም ጥሩ የሆኑትን መምረጥ እንዲችሉ ብዙ ሃሳቦችን ይዘው ይምጡ።</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تعال واطرح الكثير من الأفكار حتى تتمكن من اختيار الأفضل منها.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Veniu amb MOLTES idees perquè pugueu triar les MILLORS.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提出很多想法，以便您可以选择最好的想法。</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ایده های زیادی را ارائه دهید تا بتوانید بهترین ها را انتخاب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आइए, ढेर सारे विचार लेकर आइए ताकि आप सर्वश्रेष्ठ विचारों का चयन कर सकें।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最高のアイデアを選べるよう、たくさんのアイデアを出してください。</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많은 아이디어를 생각해내서 가장 좋은 아이디어를 골라보세요.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Werin bi GELEK ramanan re werin, da ku hûn yên BİXWÎNE hilbijêrin.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Venha e tenha MUITAS ideias para que você possa escolher as MELHORES.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ਬਹੁਤ ਸਾਰੇ ਵਿਚਾਰ ਲੈ ਕੇ ਆਓ ਤਾਂ ਜੋ ਤੁਸੀਂ ਸਭ ਤੋਂ ਵਧੀਆ ਦੀ ਚੋਣ ਕਰ ਸਕੋ।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Приходите и предлагайте МНОГО идей, чтобы выбрать ЛУЧШИЕ из них.</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imow fikrado BADAN si aad u doorato kuwa ugu FIICAN.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 y trae MUCHAS ideas para que puedas elegir las MEJORES!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Njoo na mawazo MENGI ili uweze kuchagua YALIYO BORA.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Magkaroon ng MARAMING ideya para mapili mo ang mga PINAKAMAHUSAY.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En İYİ olanları seçebilmeniz için BİRÇOK fikirle gelin.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Придумайте БАГАТО ідей, щоб вибрати НАЙКРАЩІ.</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Hãy đưa ra NHIỀU ý tưởng để bạn có thể chọn ra những ý tưởng TỐT NHẤT.</a:t>
            </a:r>
            <a:endParaRPr sz="1550">
              <a:solidFill>
                <a:srgbClr val="CACACA"/>
              </a:solidFill>
              <a:latin typeface="Average"/>
              <a:ea typeface="Average"/>
              <a:cs typeface="Average"/>
              <a:sym typeface="Averag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descr="Translations" id="645" name="Google Shape;645;p100"/>
          <p:cNvSpPr txBox="1"/>
          <p:nvPr/>
        </p:nvSpPr>
        <p:spPr>
          <a:xfrm>
            <a:off x="0" y="0"/>
            <a:ext cx="9144000" cy="15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Collect </a:t>
            </a:r>
            <a:r>
              <a:rPr lang="en" sz="4800">
                <a:solidFill>
                  <a:srgbClr val="FFFF00"/>
                </a:solidFill>
                <a:latin typeface="Oswald"/>
                <a:ea typeface="Oswald"/>
                <a:cs typeface="Oswald"/>
                <a:sym typeface="Oswald"/>
              </a:rPr>
              <a:t>potential </a:t>
            </a:r>
            <a:r>
              <a:rPr lang="en" sz="4800">
                <a:solidFill>
                  <a:srgbClr val="FFFFFF"/>
                </a:solidFill>
                <a:latin typeface="Oswald"/>
                <a:ea typeface="Oswald"/>
                <a:cs typeface="Oswald"/>
                <a:sym typeface="Oswald"/>
              </a:rPr>
              <a:t>images of </a:t>
            </a:r>
            <a:r>
              <a:rPr lang="en" sz="4800">
                <a:solidFill>
                  <a:srgbClr val="00FF00"/>
                </a:solidFill>
                <a:latin typeface="Oswald"/>
                <a:ea typeface="Oswald"/>
                <a:cs typeface="Oswald"/>
                <a:sym typeface="Oswald"/>
              </a:rPr>
              <a:t>people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backgrounds</a:t>
            </a:r>
            <a:endParaRPr sz="4800">
              <a:solidFill>
                <a:srgbClr val="00FF00"/>
              </a:solidFill>
              <a:latin typeface="Oswald"/>
              <a:ea typeface="Oswald"/>
              <a:cs typeface="Oswald"/>
              <a:sym typeface="Oswald"/>
            </a:endParaRPr>
          </a:p>
        </p:txBody>
      </p:sp>
      <p:sp>
        <p:nvSpPr>
          <p:cNvPr descr="Translations" id="646" name="Google Shape;646;p100"/>
          <p:cNvSpPr txBox="1"/>
          <p:nvPr/>
        </p:nvSpPr>
        <p:spPr>
          <a:xfrm>
            <a:off x="4572000" y="1506900"/>
            <a:ext cx="4572000" cy="53511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جمع الصور المحتملة للأشخاص والخلفيات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收集人物和背景的潜在图像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사람과 배경의 잠재적 이미지 수집</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Kolektahin ang mga potensyal na larawan ng mga tao at background</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Збирайте потенційні зображення людей і фону</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تصاویر بالقوه افراد و پس زمینه را جمع آوری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लोगों और पृष्ठभूमियों की संभावित छवियां एकत्र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Собирайте потенциальные изображения людей и фонов.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Aruurinta sawirada dadka iyo asalka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Прикупите потенцијалне слике људи и позадине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Recopile imágenes potenciales de personas y fondos.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Thu thập hình ảnh tiềm năng của con người và bối cảnh</a:t>
            </a:r>
            <a:endParaRPr sz="2100">
              <a:solidFill>
                <a:srgbClr val="CACACA"/>
              </a:solidFill>
              <a:latin typeface="Average"/>
              <a:ea typeface="Average"/>
              <a:cs typeface="Average"/>
              <a:sym typeface="Average"/>
            </a:endParaRPr>
          </a:p>
        </p:txBody>
      </p:sp>
      <p:pic>
        <p:nvPicPr>
          <p:cNvPr id="647" name="Google Shape;647;p100"/>
          <p:cNvPicPr preferRelativeResize="0"/>
          <p:nvPr/>
        </p:nvPicPr>
        <p:blipFill>
          <a:blip r:embed="rId3">
            <a:alphaModFix/>
          </a:blip>
          <a:stretch>
            <a:fillRect/>
          </a:stretch>
        </p:blipFill>
        <p:spPr>
          <a:xfrm>
            <a:off x="402400" y="1659300"/>
            <a:ext cx="3899413" cy="50462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descr="Translations" id="652" name="Google Shape;652;p101"/>
          <p:cNvSpPr txBox="1"/>
          <p:nvPr/>
        </p:nvSpPr>
        <p:spPr>
          <a:xfrm>
            <a:off x="0" y="0"/>
            <a:ext cx="9144000" cy="9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Select the best </a:t>
            </a:r>
            <a:r>
              <a:rPr lang="en" sz="4800">
                <a:solidFill>
                  <a:srgbClr val="00FF00"/>
                </a:solidFill>
                <a:latin typeface="Oswald"/>
                <a:ea typeface="Oswald"/>
                <a:cs typeface="Oswald"/>
                <a:sym typeface="Oswald"/>
              </a:rPr>
              <a:t>combination </a:t>
            </a:r>
            <a:r>
              <a:rPr lang="en" sz="4800">
                <a:solidFill>
                  <a:srgbClr val="FFFFFF"/>
                </a:solidFill>
                <a:latin typeface="Oswald"/>
                <a:ea typeface="Oswald"/>
                <a:cs typeface="Oswald"/>
                <a:sym typeface="Oswald"/>
              </a:rPr>
              <a:t>of images</a:t>
            </a:r>
            <a:endParaRPr sz="4800">
              <a:solidFill>
                <a:srgbClr val="FFFFFF"/>
              </a:solidFill>
              <a:latin typeface="Oswald"/>
              <a:ea typeface="Oswald"/>
              <a:cs typeface="Oswald"/>
              <a:sym typeface="Oswald"/>
            </a:endParaRPr>
          </a:p>
        </p:txBody>
      </p:sp>
      <p:sp>
        <p:nvSpPr>
          <p:cNvPr descr="Translations" id="653" name="Google Shape;653;p101"/>
          <p:cNvSpPr txBox="1"/>
          <p:nvPr/>
        </p:nvSpPr>
        <p:spPr>
          <a:xfrm>
            <a:off x="2900100" y="916500"/>
            <a:ext cx="3343800" cy="594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450">
                <a:solidFill>
                  <a:srgbClr val="AAAAAA"/>
                </a:solidFill>
                <a:latin typeface="Average"/>
                <a:ea typeface="Average"/>
                <a:cs typeface="Average"/>
                <a:sym typeface="Average"/>
              </a:rPr>
              <a:t>በጣም ጥሩውን የምስሎች ጥምረት ይምረጡ</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اختر أفضل مجموعة من الصور</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Seleccioneu la millor combinació d'imatges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选择最佳图像组合</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بهترین ترکیب تصاویر را انتخاب کنید</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छवियों का सर्वोत्तम संयोजन चुनें</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最適な画像の組み合わせを選択する</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이미지의 가장 좋은 조합을 선택하세요</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Kombînasyona çêtirîn wêneyan hilbijêrin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Selecione a melhor combinação de imagens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ਚਿੱਤਰਾਂ ਦਾ ਸਭ ਤੋਂ ਵਧੀਆ ਸੁਮੇਲ ਚੁਣੋ</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Выберите лучшую комбинацию изображений</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Dooro isku dhafka ugu fiican ee sawirada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 la mejor combinación de imágenes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Chagua mchanganyiko bora wa picha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Piliin ang pinakamahusay na kumbinasyon ng mga larawan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En iyi görüntü kombinasyonunu seçin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Виберіть найкраще поєднання зображень</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Chọn sự kết hợp hình ảnh tốt nhất</a:t>
            </a:r>
            <a:endParaRPr sz="1450">
              <a:solidFill>
                <a:srgbClr val="CACACA"/>
              </a:solidFill>
              <a:latin typeface="Average"/>
              <a:ea typeface="Average"/>
              <a:cs typeface="Average"/>
              <a:sym typeface="Average"/>
            </a:endParaRPr>
          </a:p>
        </p:txBody>
      </p:sp>
      <p:pic>
        <p:nvPicPr>
          <p:cNvPr id="654" name="Google Shape;654;p101"/>
          <p:cNvPicPr preferRelativeResize="0"/>
          <p:nvPr/>
        </p:nvPicPr>
        <p:blipFill>
          <a:blip r:embed="rId3">
            <a:alphaModFix/>
          </a:blip>
          <a:stretch>
            <a:fillRect/>
          </a:stretch>
        </p:blipFill>
        <p:spPr>
          <a:xfrm>
            <a:off x="0" y="1782113"/>
            <a:ext cx="2900099" cy="3753069"/>
          </a:xfrm>
          <a:prstGeom prst="rect">
            <a:avLst/>
          </a:prstGeom>
          <a:noFill/>
          <a:ln>
            <a:noFill/>
          </a:ln>
        </p:spPr>
      </p:pic>
      <p:pic>
        <p:nvPicPr>
          <p:cNvPr id="655" name="Google Shape;655;p101"/>
          <p:cNvPicPr preferRelativeResize="0"/>
          <p:nvPr/>
        </p:nvPicPr>
        <p:blipFill>
          <a:blip r:embed="rId4">
            <a:alphaModFix/>
          </a:blip>
          <a:stretch>
            <a:fillRect/>
          </a:stretch>
        </p:blipFill>
        <p:spPr>
          <a:xfrm>
            <a:off x="6243900" y="1782113"/>
            <a:ext cx="2900099" cy="375306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02"/>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661" name="Google Shape;661;p102"/>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662" name="Google Shape;662;p102"/>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6" name="Shape 666"/>
        <p:cNvGrpSpPr/>
        <p:nvPr/>
      </p:nvGrpSpPr>
      <p:grpSpPr>
        <a:xfrm>
          <a:off x="0" y="0"/>
          <a:ext cx="0" cy="0"/>
          <a:chOff x="0" y="0"/>
          <a:chExt cx="0" cy="0"/>
        </a:xfrm>
      </p:grpSpPr>
      <p:sp>
        <p:nvSpPr>
          <p:cNvPr id="667" name="Google Shape;667;p103"/>
          <p:cNvSpPr txBox="1"/>
          <p:nvPr/>
        </p:nvSpPr>
        <p:spPr>
          <a:xfrm>
            <a:off x="3518200" y="607550"/>
            <a:ext cx="1959900" cy="62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Average"/>
                <a:ea typeface="Average"/>
                <a:cs typeface="Average"/>
                <a:sym typeface="Average"/>
              </a:rPr>
              <a:t>Face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Hair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OK!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Not a screenshot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Light to dark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OK!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 filter</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pic>
        <p:nvPicPr>
          <p:cNvPr id="668" name="Google Shape;668;p103"/>
          <p:cNvPicPr preferRelativeResize="0"/>
          <p:nvPr/>
        </p:nvPicPr>
        <p:blipFill>
          <a:blip r:embed="rId3">
            <a:alphaModFix/>
          </a:blip>
          <a:stretch>
            <a:fillRect/>
          </a:stretch>
        </p:blipFill>
        <p:spPr>
          <a:xfrm>
            <a:off x="0" y="607550"/>
            <a:ext cx="3518200" cy="6250451"/>
          </a:xfrm>
          <a:prstGeom prst="rect">
            <a:avLst/>
          </a:prstGeom>
          <a:noFill/>
          <a:ln>
            <a:noFill/>
          </a:ln>
        </p:spPr>
      </p:pic>
      <p:pic>
        <p:nvPicPr>
          <p:cNvPr id="669" name="Google Shape;669;p103"/>
          <p:cNvPicPr preferRelativeResize="0"/>
          <p:nvPr/>
        </p:nvPicPr>
        <p:blipFill rotWithShape="1">
          <a:blip r:embed="rId4">
            <a:alphaModFix/>
          </a:blip>
          <a:srcRect b="0" l="0" r="0" t="20217"/>
          <a:stretch/>
        </p:blipFill>
        <p:spPr>
          <a:xfrm>
            <a:off x="5478100" y="1286850"/>
            <a:ext cx="3665999" cy="4891851"/>
          </a:xfrm>
          <a:prstGeom prst="rect">
            <a:avLst/>
          </a:prstGeom>
          <a:noFill/>
          <a:ln>
            <a:noFill/>
          </a:ln>
        </p:spPr>
      </p:pic>
      <p:sp>
        <p:nvSpPr>
          <p:cNvPr id="670" name="Google Shape;670;p103"/>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Oswald"/>
                <a:ea typeface="Oswald"/>
                <a:cs typeface="Oswald"/>
                <a:sym typeface="Oswald"/>
              </a:rPr>
              <a:t>Keep sending your reference photos! 😄</a:t>
            </a:r>
            <a:endParaRPr sz="3000">
              <a:solidFill>
                <a:schemeClr val="dk1"/>
              </a:solidFill>
              <a:latin typeface="Oswald"/>
              <a:ea typeface="Oswald"/>
              <a:cs typeface="Oswald"/>
              <a:sym typeface="Oswa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4" name="Shape 674"/>
        <p:cNvGrpSpPr/>
        <p:nvPr/>
      </p:nvGrpSpPr>
      <p:grpSpPr>
        <a:xfrm>
          <a:off x="0" y="0"/>
          <a:ext cx="0" cy="0"/>
          <a:chOff x="0" y="0"/>
          <a:chExt cx="0" cy="0"/>
        </a:xfrm>
      </p:grpSpPr>
      <p:sp>
        <p:nvSpPr>
          <p:cNvPr id="675" name="Google Shape;675;p104"/>
          <p:cNvSpPr txBox="1"/>
          <p:nvPr>
            <p:ph type="title"/>
          </p:nvPr>
        </p:nvSpPr>
        <p:spPr>
          <a:xfrm>
            <a:off x="616500" y="212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I still need photos from </a:t>
            </a:r>
            <a:endParaRPr sz="3600"/>
          </a:p>
        </p:txBody>
      </p:sp>
      <p:sp>
        <p:nvSpPr>
          <p:cNvPr id="676" name="Google Shape;676;p104"/>
          <p:cNvSpPr txBox="1"/>
          <p:nvPr>
            <p:ph idx="1" type="body"/>
          </p:nvPr>
        </p:nvSpPr>
        <p:spPr>
          <a:xfrm>
            <a:off x="616500" y="927025"/>
            <a:ext cx="2671800" cy="615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a:ea typeface="Oswald"/>
                <a:cs typeface="Oswald"/>
                <a:sym typeface="Oswald"/>
              </a:rPr>
              <a:t>A block</a:t>
            </a:r>
            <a:endParaRPr sz="2500"/>
          </a:p>
          <a:p>
            <a:pPr indent="-323850" lvl="0" marL="457200" rtl="0" algn="l">
              <a:spcBef>
                <a:spcPts val="1600"/>
              </a:spcBef>
              <a:spcAft>
                <a:spcPts val="0"/>
              </a:spcAft>
              <a:buSzPts val="1500"/>
              <a:buChar char="●"/>
            </a:pPr>
            <a:r>
              <a:rPr b="1" lang="en" sz="1500"/>
              <a:t>AJ</a:t>
            </a:r>
            <a:endParaRPr b="1" sz="1500"/>
          </a:p>
          <a:p>
            <a:pPr indent="-323850" lvl="0" marL="457200" rtl="0" algn="l">
              <a:spcBef>
                <a:spcPts val="0"/>
              </a:spcBef>
              <a:spcAft>
                <a:spcPts val="0"/>
              </a:spcAft>
              <a:buSzPts val="1500"/>
              <a:buChar char="●"/>
            </a:pPr>
            <a:r>
              <a:rPr b="1" lang="en" sz="1500"/>
              <a:t>Amal</a:t>
            </a:r>
            <a:endParaRPr b="1" sz="1500"/>
          </a:p>
          <a:p>
            <a:pPr indent="-323850" lvl="0" marL="457200" rtl="0" algn="l">
              <a:spcBef>
                <a:spcPts val="0"/>
              </a:spcBef>
              <a:spcAft>
                <a:spcPts val="0"/>
              </a:spcAft>
              <a:buSzPts val="1500"/>
              <a:buChar char="●"/>
            </a:pPr>
            <a:r>
              <a:rPr b="1" lang="en" sz="1500"/>
              <a:t>Eddie </a:t>
            </a:r>
            <a:r>
              <a:rPr lang="en" sz="1500"/>
              <a:t>(needs to choose)</a:t>
            </a:r>
            <a:endParaRPr b="1" sz="1500"/>
          </a:p>
          <a:p>
            <a:pPr indent="-323850" lvl="0" marL="457200" rtl="0" algn="l">
              <a:spcBef>
                <a:spcPts val="0"/>
              </a:spcBef>
              <a:spcAft>
                <a:spcPts val="0"/>
              </a:spcAft>
              <a:buSzPts val="1500"/>
              <a:buChar char="●"/>
            </a:pPr>
            <a:r>
              <a:rPr b="1" lang="en" sz="1500"/>
              <a:t>Elena</a:t>
            </a:r>
            <a:endParaRPr b="1" sz="1500"/>
          </a:p>
          <a:p>
            <a:pPr indent="-323850" lvl="0" marL="457200" rtl="0" algn="l">
              <a:spcBef>
                <a:spcPts val="0"/>
              </a:spcBef>
              <a:spcAft>
                <a:spcPts val="0"/>
              </a:spcAft>
              <a:buSzPts val="1500"/>
              <a:buChar char="●"/>
            </a:pPr>
            <a:r>
              <a:rPr b="1" lang="en" sz="1500"/>
              <a:t>Jenliya</a:t>
            </a:r>
            <a:endParaRPr b="1" sz="1500"/>
          </a:p>
          <a:p>
            <a:pPr indent="-323850" lvl="0" marL="457200" rtl="0" algn="l">
              <a:spcBef>
                <a:spcPts val="0"/>
              </a:spcBef>
              <a:spcAft>
                <a:spcPts val="0"/>
              </a:spcAft>
              <a:buSzPts val="1500"/>
              <a:buChar char="●"/>
            </a:pPr>
            <a:r>
              <a:rPr b="1" lang="en" sz="1500"/>
              <a:t>Karmella</a:t>
            </a:r>
            <a:endParaRPr b="1" sz="1500"/>
          </a:p>
          <a:p>
            <a:pPr indent="-323850" lvl="0" marL="457200" rtl="0" algn="l">
              <a:spcBef>
                <a:spcPts val="0"/>
              </a:spcBef>
              <a:spcAft>
                <a:spcPts val="0"/>
              </a:spcAft>
              <a:buSzPts val="1500"/>
              <a:buChar char="●"/>
            </a:pPr>
            <a:r>
              <a:rPr b="1" lang="en" sz="1500"/>
              <a:t>Kazera</a:t>
            </a:r>
            <a:endParaRPr b="1" sz="1500"/>
          </a:p>
          <a:p>
            <a:pPr indent="-323850" lvl="0" marL="457200" rtl="0" algn="l">
              <a:spcBef>
                <a:spcPts val="0"/>
              </a:spcBef>
              <a:spcAft>
                <a:spcPts val="0"/>
              </a:spcAft>
              <a:buSzPts val="1500"/>
              <a:buChar char="●"/>
            </a:pPr>
            <a:r>
              <a:rPr b="1" lang="en" sz="1500"/>
              <a:t>Lily</a:t>
            </a:r>
            <a:endParaRPr b="1" sz="1500"/>
          </a:p>
          <a:p>
            <a:pPr indent="-323850" lvl="0" marL="457200" rtl="0" algn="l">
              <a:spcBef>
                <a:spcPts val="0"/>
              </a:spcBef>
              <a:spcAft>
                <a:spcPts val="0"/>
              </a:spcAft>
              <a:buSzPts val="1500"/>
              <a:buChar char="●"/>
            </a:pPr>
            <a:r>
              <a:rPr b="1" lang="en" sz="1500"/>
              <a:t>Malak</a:t>
            </a:r>
            <a:endParaRPr b="1" sz="1500"/>
          </a:p>
          <a:p>
            <a:pPr indent="-323850" lvl="0" marL="457200" rtl="0" algn="l">
              <a:spcBef>
                <a:spcPts val="0"/>
              </a:spcBef>
              <a:spcAft>
                <a:spcPts val="0"/>
              </a:spcAft>
              <a:buSzPts val="1500"/>
              <a:buChar char="●"/>
            </a:pPr>
            <a:r>
              <a:rPr b="1" lang="en" sz="1500"/>
              <a:t>Odai</a:t>
            </a:r>
            <a:endParaRPr b="1" sz="1500"/>
          </a:p>
          <a:p>
            <a:pPr indent="-323850" lvl="0" marL="457200" rtl="0" algn="l">
              <a:spcBef>
                <a:spcPts val="0"/>
              </a:spcBef>
              <a:spcAft>
                <a:spcPts val="0"/>
              </a:spcAft>
              <a:buSzPts val="1500"/>
              <a:buChar char="●"/>
            </a:pPr>
            <a:r>
              <a:rPr b="1" lang="en" sz="1500"/>
              <a:t>Patrick *</a:t>
            </a:r>
            <a:endParaRPr b="1" sz="1500"/>
          </a:p>
          <a:p>
            <a:pPr indent="-323850" lvl="0" marL="457200" rtl="0" algn="l">
              <a:spcBef>
                <a:spcPts val="0"/>
              </a:spcBef>
              <a:spcAft>
                <a:spcPts val="0"/>
              </a:spcAft>
              <a:buSzPts val="1500"/>
              <a:buChar char="●"/>
            </a:pPr>
            <a:r>
              <a:rPr b="1" lang="en" sz="1500"/>
              <a:t>Stella</a:t>
            </a:r>
            <a:endParaRPr b="1" sz="1500"/>
          </a:p>
          <a:p>
            <a:pPr indent="-323850" lvl="0" marL="457200" rtl="0" algn="l">
              <a:spcBef>
                <a:spcPts val="0"/>
              </a:spcBef>
              <a:spcAft>
                <a:spcPts val="0"/>
              </a:spcAft>
              <a:buSzPts val="1500"/>
              <a:buChar char="●"/>
            </a:pPr>
            <a:r>
              <a:rPr b="1" lang="en" sz="1500"/>
              <a:t>Stephanie</a:t>
            </a:r>
            <a:endParaRPr b="1" sz="1500"/>
          </a:p>
          <a:p>
            <a:pPr indent="-323850" lvl="0" marL="457200" rtl="0" algn="l">
              <a:spcBef>
                <a:spcPts val="0"/>
              </a:spcBef>
              <a:spcAft>
                <a:spcPts val="0"/>
              </a:spcAft>
              <a:buSzPts val="1500"/>
              <a:buChar char="●"/>
            </a:pPr>
            <a:r>
              <a:rPr b="1" lang="en" sz="1500"/>
              <a:t>Thalia</a:t>
            </a:r>
            <a:endParaRPr b="1" sz="1500"/>
          </a:p>
          <a:p>
            <a:pPr indent="-323850" lvl="0" marL="457200" rtl="0" algn="l">
              <a:spcBef>
                <a:spcPts val="0"/>
              </a:spcBef>
              <a:spcAft>
                <a:spcPts val="0"/>
              </a:spcAft>
              <a:buSzPts val="1500"/>
              <a:buChar char="●"/>
            </a:pPr>
            <a:r>
              <a:rPr b="1" lang="en" sz="1500"/>
              <a:t>Youssef</a:t>
            </a:r>
            <a:endParaRPr b="1" sz="1500"/>
          </a:p>
        </p:txBody>
      </p:sp>
      <p:sp>
        <p:nvSpPr>
          <p:cNvPr id="677" name="Google Shape;677;p104"/>
          <p:cNvSpPr txBox="1"/>
          <p:nvPr>
            <p:ph idx="1" type="body"/>
          </p:nvPr>
        </p:nvSpPr>
        <p:spPr>
          <a:xfrm>
            <a:off x="3540900" y="927025"/>
            <a:ext cx="2671800" cy="615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a:ea typeface="Oswald"/>
                <a:cs typeface="Oswald"/>
                <a:sym typeface="Oswald"/>
              </a:rPr>
              <a:t>B block</a:t>
            </a:r>
            <a:endParaRPr sz="2500"/>
          </a:p>
          <a:p>
            <a:pPr indent="-323850" lvl="0" marL="457200" rtl="0" algn="l">
              <a:spcBef>
                <a:spcPts val="1600"/>
              </a:spcBef>
              <a:spcAft>
                <a:spcPts val="0"/>
              </a:spcAft>
              <a:buSzPts val="1500"/>
              <a:buChar char="●"/>
            </a:pPr>
            <a:r>
              <a:rPr b="1" lang="en" sz="1500"/>
              <a:t>Aeesha</a:t>
            </a:r>
            <a:endParaRPr b="1" sz="1500"/>
          </a:p>
          <a:p>
            <a:pPr indent="-323850" lvl="0" marL="457200" rtl="0" algn="l">
              <a:spcBef>
                <a:spcPts val="0"/>
              </a:spcBef>
              <a:spcAft>
                <a:spcPts val="0"/>
              </a:spcAft>
              <a:buSzPts val="1500"/>
              <a:buChar char="●"/>
            </a:pPr>
            <a:r>
              <a:rPr b="1" lang="en" sz="1500"/>
              <a:t>Chris-Ann</a:t>
            </a:r>
            <a:endParaRPr b="1" sz="1500"/>
          </a:p>
          <a:p>
            <a:pPr indent="-323850" lvl="0" marL="457200" rtl="0" algn="l">
              <a:spcBef>
                <a:spcPts val="0"/>
              </a:spcBef>
              <a:spcAft>
                <a:spcPts val="0"/>
              </a:spcAft>
              <a:buSzPts val="1500"/>
              <a:buChar char="●"/>
            </a:pPr>
            <a:r>
              <a:rPr b="1" lang="en" sz="1500"/>
              <a:t>David</a:t>
            </a:r>
            <a:endParaRPr b="1" sz="1500"/>
          </a:p>
          <a:p>
            <a:pPr indent="-323850" lvl="0" marL="457200" rtl="0" algn="l">
              <a:spcBef>
                <a:spcPts val="0"/>
              </a:spcBef>
              <a:spcAft>
                <a:spcPts val="0"/>
              </a:spcAft>
              <a:buSzPts val="1500"/>
              <a:buChar char="●"/>
            </a:pPr>
            <a:r>
              <a:rPr b="1" lang="en" sz="1500"/>
              <a:t>Esja</a:t>
            </a:r>
            <a:endParaRPr b="1" sz="1500"/>
          </a:p>
          <a:p>
            <a:pPr indent="-323850" lvl="0" marL="457200" rtl="0" algn="l">
              <a:spcBef>
                <a:spcPts val="0"/>
              </a:spcBef>
              <a:spcAft>
                <a:spcPts val="0"/>
              </a:spcAft>
              <a:buSzPts val="1500"/>
              <a:buChar char="●"/>
            </a:pPr>
            <a:r>
              <a:rPr b="1" lang="en" sz="1500"/>
              <a:t>Firdaus</a:t>
            </a:r>
            <a:endParaRPr b="1" sz="1500"/>
          </a:p>
          <a:p>
            <a:pPr indent="-323850" lvl="0" marL="457200" rtl="0" algn="l">
              <a:spcBef>
                <a:spcPts val="0"/>
              </a:spcBef>
              <a:spcAft>
                <a:spcPts val="0"/>
              </a:spcAft>
              <a:buSzPts val="1500"/>
              <a:buChar char="●"/>
            </a:pPr>
            <a:r>
              <a:rPr b="1" lang="en" sz="1500"/>
              <a:t>Francesa</a:t>
            </a:r>
            <a:endParaRPr b="1" sz="1500"/>
          </a:p>
          <a:p>
            <a:pPr indent="-323850" lvl="0" marL="457200" rtl="0" algn="l">
              <a:spcBef>
                <a:spcPts val="0"/>
              </a:spcBef>
              <a:spcAft>
                <a:spcPts val="0"/>
              </a:spcAft>
              <a:buSzPts val="1500"/>
              <a:buChar char="●"/>
            </a:pPr>
            <a:r>
              <a:rPr b="1" lang="en" sz="1500"/>
              <a:t>Gunveet</a:t>
            </a:r>
            <a:endParaRPr b="1" sz="1500"/>
          </a:p>
          <a:p>
            <a:pPr indent="-323850" lvl="0" marL="457200" rtl="0" algn="l">
              <a:spcBef>
                <a:spcPts val="0"/>
              </a:spcBef>
              <a:spcAft>
                <a:spcPts val="0"/>
              </a:spcAft>
              <a:buSzPts val="1500"/>
              <a:buChar char="●"/>
            </a:pPr>
            <a:r>
              <a:rPr b="1" lang="en" sz="1500"/>
              <a:t>Joe</a:t>
            </a:r>
            <a:endParaRPr b="1" sz="1500"/>
          </a:p>
          <a:p>
            <a:pPr indent="-323850" lvl="0" marL="457200" rtl="0" algn="l">
              <a:spcBef>
                <a:spcPts val="0"/>
              </a:spcBef>
              <a:spcAft>
                <a:spcPts val="0"/>
              </a:spcAft>
              <a:buSzPts val="1500"/>
              <a:buChar char="●"/>
            </a:pPr>
            <a:r>
              <a:rPr b="1" lang="en" sz="1500"/>
              <a:t>Laila</a:t>
            </a:r>
            <a:endParaRPr b="1" sz="1500"/>
          </a:p>
          <a:p>
            <a:pPr indent="-323850" lvl="0" marL="457200" rtl="0" algn="l">
              <a:spcBef>
                <a:spcPts val="0"/>
              </a:spcBef>
              <a:spcAft>
                <a:spcPts val="0"/>
              </a:spcAft>
              <a:buSzPts val="1500"/>
              <a:buChar char="●"/>
            </a:pPr>
            <a:r>
              <a:rPr b="1" lang="en" sz="1500"/>
              <a:t>Liae</a:t>
            </a:r>
            <a:endParaRPr b="1" sz="1500"/>
          </a:p>
          <a:p>
            <a:pPr indent="-323850" lvl="0" marL="457200" rtl="0" algn="l">
              <a:spcBef>
                <a:spcPts val="0"/>
              </a:spcBef>
              <a:spcAft>
                <a:spcPts val="0"/>
              </a:spcAft>
              <a:buSzPts val="1500"/>
              <a:buChar char="●"/>
            </a:pPr>
            <a:r>
              <a:rPr b="1" lang="en" sz="1500"/>
              <a:t>Mandy</a:t>
            </a:r>
            <a:endParaRPr b="1" sz="1500"/>
          </a:p>
          <a:p>
            <a:pPr indent="-323850" lvl="0" marL="457200" rtl="0" algn="l">
              <a:spcBef>
                <a:spcPts val="0"/>
              </a:spcBef>
              <a:spcAft>
                <a:spcPts val="0"/>
              </a:spcAft>
              <a:buSzPts val="1500"/>
              <a:buChar char="●"/>
            </a:pPr>
            <a:r>
              <a:rPr b="1" lang="en" sz="1500"/>
              <a:t>Maryam</a:t>
            </a:r>
            <a:endParaRPr b="1" sz="1500"/>
          </a:p>
          <a:p>
            <a:pPr indent="-323850" lvl="0" marL="457200" rtl="0" algn="l">
              <a:spcBef>
                <a:spcPts val="0"/>
              </a:spcBef>
              <a:spcAft>
                <a:spcPts val="0"/>
              </a:spcAft>
              <a:buSzPts val="1500"/>
              <a:buChar char="●"/>
            </a:pPr>
            <a:r>
              <a:rPr b="1" lang="en" sz="1500"/>
              <a:t>Nahla </a:t>
            </a:r>
            <a:r>
              <a:rPr lang="en" sz="1500"/>
              <a:t>(needs to choose)</a:t>
            </a:r>
            <a:endParaRPr b="1" sz="1500"/>
          </a:p>
          <a:p>
            <a:pPr indent="-323850" lvl="0" marL="457200" rtl="0" algn="l">
              <a:spcBef>
                <a:spcPts val="0"/>
              </a:spcBef>
              <a:spcAft>
                <a:spcPts val="0"/>
              </a:spcAft>
              <a:buSzPts val="1500"/>
              <a:buChar char="●"/>
            </a:pPr>
            <a:r>
              <a:rPr b="1" lang="en" sz="1500"/>
              <a:t>Sienna</a:t>
            </a:r>
            <a:endParaRPr b="1" sz="1500"/>
          </a:p>
          <a:p>
            <a:pPr indent="-323850" lvl="0" marL="457200" rtl="0" algn="l">
              <a:spcBef>
                <a:spcPts val="0"/>
              </a:spcBef>
              <a:spcAft>
                <a:spcPts val="0"/>
              </a:spcAft>
              <a:buSzPts val="1500"/>
              <a:buChar char="●"/>
            </a:pPr>
            <a:r>
              <a:rPr b="1" lang="en" sz="1500"/>
              <a:t>Tacari</a:t>
            </a:r>
            <a:endParaRPr b="1" sz="1500"/>
          </a:p>
          <a:p>
            <a:pPr indent="-323850" lvl="0" marL="457200" rtl="0" algn="l">
              <a:spcBef>
                <a:spcPts val="0"/>
              </a:spcBef>
              <a:spcAft>
                <a:spcPts val="0"/>
              </a:spcAft>
              <a:buSzPts val="1500"/>
              <a:buChar char="●"/>
            </a:pPr>
            <a:r>
              <a:rPr b="1" lang="en" sz="1500"/>
              <a:t>Yanbo</a:t>
            </a:r>
            <a:endParaRPr b="1" sz="1500"/>
          </a:p>
          <a:p>
            <a:pPr indent="-323850" lvl="0" marL="457200" rtl="0" algn="l">
              <a:spcBef>
                <a:spcPts val="0"/>
              </a:spcBef>
              <a:spcAft>
                <a:spcPts val="0"/>
              </a:spcAft>
              <a:buSzPts val="1500"/>
              <a:buChar char="●"/>
            </a:pPr>
            <a:r>
              <a:rPr b="1" lang="en" sz="1500"/>
              <a:t>Zafeer</a:t>
            </a:r>
            <a:endParaRPr b="1" sz="1500"/>
          </a:p>
          <a:p>
            <a:pPr indent="-323850" lvl="0" marL="457200" rtl="0" algn="l">
              <a:spcBef>
                <a:spcPts val="0"/>
              </a:spcBef>
              <a:spcAft>
                <a:spcPts val="0"/>
              </a:spcAft>
              <a:buSzPts val="1500"/>
              <a:buChar char="●"/>
            </a:pPr>
            <a:r>
              <a:rPr b="1" lang="en" sz="1500"/>
              <a:t>Zafir</a:t>
            </a:r>
            <a:endParaRPr b="1" sz="1500"/>
          </a:p>
        </p:txBody>
      </p:sp>
      <p:sp>
        <p:nvSpPr>
          <p:cNvPr id="678" name="Google Shape;678;p104"/>
          <p:cNvSpPr txBox="1"/>
          <p:nvPr>
            <p:ph idx="1" type="body"/>
          </p:nvPr>
        </p:nvSpPr>
        <p:spPr>
          <a:xfrm>
            <a:off x="6327425" y="927025"/>
            <a:ext cx="2671800" cy="615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a:ea typeface="Oswald"/>
                <a:cs typeface="Oswald"/>
                <a:sym typeface="Oswald"/>
              </a:rPr>
              <a:t>D block</a:t>
            </a:r>
            <a:endParaRPr sz="2500"/>
          </a:p>
          <a:p>
            <a:pPr indent="-323850" lvl="0" marL="457200" rtl="0" algn="l">
              <a:spcBef>
                <a:spcPts val="1600"/>
              </a:spcBef>
              <a:spcAft>
                <a:spcPts val="0"/>
              </a:spcAft>
              <a:buSzPts val="1500"/>
              <a:buChar char="●"/>
            </a:pPr>
            <a:r>
              <a:rPr b="1" lang="en" sz="1500"/>
              <a:t>Aniyah</a:t>
            </a:r>
            <a:endParaRPr b="1" sz="1500"/>
          </a:p>
          <a:p>
            <a:pPr indent="-323850" lvl="0" marL="457200" rtl="0" algn="l">
              <a:spcBef>
                <a:spcPts val="0"/>
              </a:spcBef>
              <a:spcAft>
                <a:spcPts val="0"/>
              </a:spcAft>
              <a:buSzPts val="1500"/>
              <a:buChar char="●"/>
            </a:pPr>
            <a:r>
              <a:rPr b="1" lang="en" sz="1500"/>
              <a:t>DH</a:t>
            </a:r>
            <a:endParaRPr b="1" sz="1500"/>
          </a:p>
          <a:p>
            <a:pPr indent="-323850" lvl="0" marL="457200" rtl="0" algn="l">
              <a:spcBef>
                <a:spcPts val="0"/>
              </a:spcBef>
              <a:spcAft>
                <a:spcPts val="0"/>
              </a:spcAft>
              <a:buSzPts val="1500"/>
              <a:buChar char="●"/>
            </a:pPr>
            <a:r>
              <a:rPr b="1" lang="en" sz="1500"/>
              <a:t>Diesel</a:t>
            </a:r>
            <a:endParaRPr b="1" sz="1500"/>
          </a:p>
          <a:p>
            <a:pPr indent="-323850" lvl="0" marL="457200" rtl="0" algn="l">
              <a:spcBef>
                <a:spcPts val="0"/>
              </a:spcBef>
              <a:spcAft>
                <a:spcPts val="0"/>
              </a:spcAft>
              <a:buSzPts val="1500"/>
              <a:buChar char="●"/>
            </a:pPr>
            <a:r>
              <a:rPr b="1" lang="en" sz="1500"/>
              <a:t>Dustin</a:t>
            </a:r>
            <a:endParaRPr b="1" sz="1500"/>
          </a:p>
          <a:p>
            <a:pPr indent="-323850" lvl="0" marL="457200" rtl="0" algn="l">
              <a:spcBef>
                <a:spcPts val="0"/>
              </a:spcBef>
              <a:spcAft>
                <a:spcPts val="0"/>
              </a:spcAft>
              <a:buSzPts val="1500"/>
              <a:buChar char="●"/>
            </a:pPr>
            <a:r>
              <a:rPr b="1" lang="en" sz="1500"/>
              <a:t>Hana</a:t>
            </a:r>
            <a:endParaRPr b="1" sz="1500"/>
          </a:p>
          <a:p>
            <a:pPr indent="-323850" lvl="0" marL="457200" rtl="0" algn="l">
              <a:spcBef>
                <a:spcPts val="0"/>
              </a:spcBef>
              <a:spcAft>
                <a:spcPts val="0"/>
              </a:spcAft>
              <a:buSzPts val="1500"/>
              <a:buChar char="●"/>
            </a:pPr>
            <a:r>
              <a:rPr b="1" lang="en" sz="1500"/>
              <a:t>Isaiah</a:t>
            </a:r>
            <a:endParaRPr b="1" sz="1500"/>
          </a:p>
          <a:p>
            <a:pPr indent="-323850" lvl="0" marL="457200" rtl="0" algn="l">
              <a:spcBef>
                <a:spcPts val="0"/>
              </a:spcBef>
              <a:spcAft>
                <a:spcPts val="0"/>
              </a:spcAft>
              <a:buSzPts val="1500"/>
              <a:buChar char="●"/>
            </a:pPr>
            <a:r>
              <a:rPr b="1" lang="en" sz="1500"/>
              <a:t>Jayden L</a:t>
            </a:r>
            <a:endParaRPr b="1" sz="1500"/>
          </a:p>
          <a:p>
            <a:pPr indent="-323850" lvl="0" marL="457200" rtl="0" algn="l">
              <a:spcBef>
                <a:spcPts val="0"/>
              </a:spcBef>
              <a:spcAft>
                <a:spcPts val="0"/>
              </a:spcAft>
              <a:buSzPts val="1500"/>
              <a:buChar char="●"/>
            </a:pPr>
            <a:r>
              <a:rPr b="1" lang="en" sz="1500"/>
              <a:t>Khloe</a:t>
            </a:r>
            <a:endParaRPr b="1" sz="1500"/>
          </a:p>
          <a:p>
            <a:pPr indent="-323850" lvl="0" marL="457200" rtl="0" algn="l">
              <a:spcBef>
                <a:spcPts val="0"/>
              </a:spcBef>
              <a:spcAft>
                <a:spcPts val="0"/>
              </a:spcAft>
              <a:buSzPts val="1500"/>
              <a:buChar char="●"/>
            </a:pPr>
            <a:r>
              <a:rPr b="1" lang="en" sz="1500"/>
              <a:t>Kyle</a:t>
            </a:r>
            <a:endParaRPr b="1" sz="1500"/>
          </a:p>
          <a:p>
            <a:pPr indent="-323850" lvl="0" marL="457200" rtl="0" algn="l">
              <a:spcBef>
                <a:spcPts val="0"/>
              </a:spcBef>
              <a:spcAft>
                <a:spcPts val="0"/>
              </a:spcAft>
              <a:buSzPts val="1500"/>
              <a:buChar char="●"/>
            </a:pPr>
            <a:r>
              <a:rPr b="1" lang="en" sz="1500"/>
              <a:t>Maddie</a:t>
            </a:r>
            <a:endParaRPr b="1" sz="1500"/>
          </a:p>
          <a:p>
            <a:pPr indent="-323850" lvl="0" marL="457200" rtl="0" algn="l">
              <a:spcBef>
                <a:spcPts val="0"/>
              </a:spcBef>
              <a:spcAft>
                <a:spcPts val="0"/>
              </a:spcAft>
              <a:buSzPts val="1500"/>
              <a:buChar char="●"/>
            </a:pPr>
            <a:r>
              <a:rPr b="1" lang="en" sz="1500"/>
              <a:t>Milo</a:t>
            </a:r>
            <a:endParaRPr b="1" sz="1500"/>
          </a:p>
          <a:p>
            <a:pPr indent="-323850" lvl="0" marL="457200" rtl="0" algn="l">
              <a:spcBef>
                <a:spcPts val="0"/>
              </a:spcBef>
              <a:spcAft>
                <a:spcPts val="0"/>
              </a:spcAft>
              <a:buSzPts val="1500"/>
              <a:buChar char="●"/>
            </a:pPr>
            <a:r>
              <a:rPr b="1" lang="en" sz="1500"/>
              <a:t>Nell</a:t>
            </a:r>
            <a:endParaRPr b="1" sz="1500"/>
          </a:p>
          <a:p>
            <a:pPr indent="-323850" lvl="0" marL="457200" rtl="0" algn="l">
              <a:spcBef>
                <a:spcPts val="0"/>
              </a:spcBef>
              <a:spcAft>
                <a:spcPts val="0"/>
              </a:spcAft>
              <a:buSzPts val="1500"/>
              <a:buChar char="●"/>
            </a:pPr>
            <a:r>
              <a:rPr b="1" lang="en" sz="1500"/>
              <a:t>Yanosi</a:t>
            </a:r>
            <a:endParaRPr b="1" sz="1500"/>
          </a:p>
          <a:p>
            <a:pPr indent="-323850" lvl="0" marL="457200" rtl="0" algn="l">
              <a:spcBef>
                <a:spcPts val="0"/>
              </a:spcBef>
              <a:spcAft>
                <a:spcPts val="0"/>
              </a:spcAft>
              <a:buSzPts val="1500"/>
              <a:buChar char="●"/>
            </a:pPr>
            <a:r>
              <a:rPr b="1" lang="en" sz="1500"/>
              <a:t>Zoey</a:t>
            </a:r>
            <a:endParaRPr b="1"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6"/>
          <p:cNvSpPr txBox="1"/>
          <p:nvPr/>
        </p:nvSpPr>
        <p:spPr>
          <a:xfrm>
            <a:off x="0" y="0"/>
            <a:ext cx="9144000" cy="183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 parts of the face</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The </a:t>
            </a:r>
            <a:r>
              <a:rPr b="1" lang="en" sz="3000">
                <a:solidFill>
                  <a:srgbClr val="00FF00"/>
                </a:solidFill>
                <a:latin typeface="Average"/>
                <a:ea typeface="Average"/>
                <a:cs typeface="Average"/>
                <a:sym typeface="Average"/>
              </a:rPr>
              <a:t>shapes </a:t>
            </a:r>
            <a:r>
              <a:rPr lang="en" sz="3000">
                <a:solidFill>
                  <a:srgbClr val="CCCCCC"/>
                </a:solidFill>
                <a:latin typeface="Average"/>
                <a:ea typeface="Average"/>
                <a:cs typeface="Average"/>
                <a:sym typeface="Average"/>
              </a:rPr>
              <a:t>of shadows make things </a:t>
            </a:r>
            <a:r>
              <a:rPr b="1" lang="en" sz="3000">
                <a:solidFill>
                  <a:srgbClr val="00FF00"/>
                </a:solidFill>
                <a:latin typeface="Average"/>
                <a:ea typeface="Average"/>
                <a:cs typeface="Average"/>
                <a:sym typeface="Average"/>
              </a:rPr>
              <a:t>three dimensional</a:t>
            </a:r>
            <a:r>
              <a:rPr lang="en" sz="3000">
                <a:solidFill>
                  <a:srgbClr val="CCCCCC"/>
                </a:solidFill>
                <a:latin typeface="Average"/>
                <a:ea typeface="Average"/>
                <a:cs typeface="Average"/>
                <a:sym typeface="Average"/>
              </a:rPr>
              <a:t>.</a:t>
            </a:r>
            <a:endParaRPr sz="1450">
              <a:solidFill>
                <a:srgbClr val="CCCCCC"/>
              </a:solidFill>
              <a:latin typeface="Average"/>
              <a:ea typeface="Average"/>
              <a:cs typeface="Average"/>
              <a:sym typeface="Average"/>
            </a:endParaRPr>
          </a:p>
        </p:txBody>
      </p:sp>
      <p:sp>
        <p:nvSpPr>
          <p:cNvPr descr="Translations" id="688" name="Google Shape;688;p106"/>
          <p:cNvSpPr txBox="1"/>
          <p:nvPr/>
        </p:nvSpPr>
        <p:spPr>
          <a:xfrm>
            <a:off x="0" y="1833600"/>
            <a:ext cx="9144000" cy="50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የፊት ክፍሎችን ማደብዘዝ. የጥላዎች ቅርጾች ነገሮችን ሶስት አቅጣጫዊ ያደርገዋል.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تظليل أجزاء من الوجه. أشكال الظلال تجعل الأشياء ثلاثية الأبعاد.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Ombrer parts de la cara. Les formes de les ombres fan que les coses siguin tridimensionals.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给脸部部分涂上阴影。阴影的形状使物体呈现出三维效果。</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سایه زدن قسمت های صورت. اشکال سایه ها چیزها را سه بعدی می کند.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चेहरे के कुछ हिस्सों पर छाया डालना। छायाओं के आकार चीज़ों को त्रि-आयामी बनाते 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顔の各部に陰影をつけます。影の形によって立体感が生まれます。</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얼굴의 특정 부위에 음영을 줍니다. 그림자의 모양이 사물을 입체적으로 보이게 합니다.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Parçeyên rûyê siya. Şêweyên sîwan tiştan dike sê alî.</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Sombreando partes do rosto. As formas das sombras tornam tudo tridimensional.</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ਚਿਹਰੇ ਦੇ ਹਿੱਸੇ ਨੂੰ ਛਾਇਆ. ਸ਼ੈਡੋ ਦੇ ਆਕਾਰ ਚੀਜ਼ਾਂ ਨੂੰ ਤਿੰਨ-ਅਯਾਮੀ ਬਣਾਉਂਦੇ ਹਨ।</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Затенение частей лица. Формы теней придают предметам трёхмерность.</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Hadhka qaybo ka mid ah wejiga. Qaababka hadhku waxay wax ka dhigaan saddex dhinac.</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Sombreando partes del rostro. Las formas de las sombras le dan un toque tridimensional.</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Sehemu za kivuli za uso. Maumbo ya vivuli hufanya mambo kuwa ya pande tatu.</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Nagtatabing bahagi ng mukha. Ang mga hugis ng mga anino ay gumagawa ng mga bagay na tatlong dimensyon.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Yüzün bazı kısımlarını gölgelendirmek. Gölgelerin şekilleri, nesneleri üç boyutlu hale getirir.</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Розтушовування частин обличчя. Форми тіней роблять речі тривимірними.</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Tạo bóng cho các bộ phận trên khuôn mặt. Hình dạng của bóng đổ làm cho mọi thứ trở nên ba chiều.</a:t>
            </a:r>
            <a:endParaRPr sz="2800">
              <a:solidFill>
                <a:srgbClr val="AAAAAA"/>
              </a:solidFill>
              <a:latin typeface="Average"/>
              <a:ea typeface="Average"/>
              <a:cs typeface="Average"/>
              <a:sym typeface="Averag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7"/>
          <p:cNvSpPr txBox="1"/>
          <p:nvPr/>
        </p:nvSpPr>
        <p:spPr>
          <a:xfrm>
            <a:off x="0" y="0"/>
            <a:ext cx="362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Anyone can finish this </a:t>
            </a:r>
            <a:r>
              <a:rPr lang="en" sz="4500">
                <a:solidFill>
                  <a:srgbClr val="E06666"/>
                </a:solidFill>
                <a:latin typeface="Oswald"/>
                <a:ea typeface="Oswald"/>
                <a:cs typeface="Oswald"/>
                <a:sym typeface="Oswald"/>
              </a:rPr>
              <a:t>quickly</a:t>
            </a:r>
            <a:r>
              <a:rPr lang="en" sz="4500">
                <a:solidFill>
                  <a:srgbClr val="FFFFFF"/>
                </a:solidFill>
                <a:latin typeface="Oswald"/>
                <a:ea typeface="Oswald"/>
                <a:cs typeface="Oswald"/>
                <a:sym typeface="Oswald"/>
              </a:rPr>
              <a:t>. The idea is to improve, </a:t>
            </a:r>
            <a:r>
              <a:rPr lang="en" sz="4500">
                <a:solidFill>
                  <a:srgbClr val="E06666"/>
                </a:solidFill>
                <a:latin typeface="Oswald"/>
                <a:ea typeface="Oswald"/>
                <a:cs typeface="Oswald"/>
                <a:sym typeface="Oswald"/>
              </a:rPr>
              <a:t>not finish</a:t>
            </a:r>
            <a:r>
              <a:rPr lang="en" sz="4500">
                <a:solidFill>
                  <a:srgbClr val="FFFFFF"/>
                </a:solidFill>
                <a:latin typeface="Oswald"/>
                <a:ea typeface="Oswald"/>
                <a:cs typeface="Oswald"/>
                <a:sym typeface="Oswald"/>
              </a:rPr>
              <a:t>. </a:t>
            </a:r>
            <a:endParaRPr sz="4500">
              <a:solidFill>
                <a:srgbClr val="FFFFFF"/>
              </a:solidFill>
              <a:latin typeface="Oswald"/>
              <a:ea typeface="Oswald"/>
              <a:cs typeface="Oswald"/>
              <a:sym typeface="Oswald"/>
            </a:endParaRPr>
          </a:p>
          <a:p>
            <a:pPr indent="0" lvl="0" marL="0" rtl="0" algn="ctr">
              <a:spcBef>
                <a:spcPts val="0"/>
              </a:spcBef>
              <a:spcAft>
                <a:spcPts val="0"/>
              </a:spcAft>
              <a:buNone/>
            </a:pPr>
            <a:r>
              <a:t/>
            </a:r>
            <a:endParaRPr sz="4500">
              <a:solidFill>
                <a:srgbClr val="00FF00"/>
              </a:solidFill>
              <a:latin typeface="Oswald"/>
              <a:ea typeface="Oswald"/>
              <a:cs typeface="Oswald"/>
              <a:sym typeface="Oswald"/>
            </a:endParaRPr>
          </a:p>
          <a:p>
            <a:pPr indent="0" lvl="0" marL="0" rtl="0" algn="ctr">
              <a:spcBef>
                <a:spcPts val="0"/>
              </a:spcBef>
              <a:spcAft>
                <a:spcPts val="0"/>
              </a:spcAft>
              <a:buNone/>
            </a:pPr>
            <a:r>
              <a:rPr lang="en" sz="4500">
                <a:solidFill>
                  <a:srgbClr val="00FF00"/>
                </a:solidFill>
                <a:latin typeface="Oswald"/>
                <a:ea typeface="Oswald"/>
                <a:cs typeface="Oswald"/>
                <a:sym typeface="Oswald"/>
              </a:rPr>
              <a:t>Keep practicing</a:t>
            </a:r>
            <a:r>
              <a:rPr lang="en" sz="4500">
                <a:solidFill>
                  <a:srgbClr val="FFFFFF"/>
                </a:solidFill>
                <a:latin typeface="Oswald"/>
                <a:ea typeface="Oswald"/>
                <a:cs typeface="Oswald"/>
                <a:sym typeface="Oswald"/>
              </a:rPr>
              <a:t> until you do a great job.</a:t>
            </a:r>
            <a:endParaRPr sz="4500">
              <a:solidFill>
                <a:srgbClr val="FFFFFF"/>
              </a:solidFill>
              <a:latin typeface="Oswald"/>
              <a:ea typeface="Oswald"/>
              <a:cs typeface="Oswald"/>
              <a:sym typeface="Oswald"/>
            </a:endParaRPr>
          </a:p>
        </p:txBody>
      </p:sp>
      <p:sp>
        <p:nvSpPr>
          <p:cNvPr descr="Translations" id="694" name="Google Shape;694;p107"/>
          <p:cNvSpPr txBox="1"/>
          <p:nvPr/>
        </p:nvSpPr>
        <p:spPr>
          <a:xfrm>
            <a:off x="3625800" y="0"/>
            <a:ext cx="551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ማንኛውም ሰው በፍጥነት መጨረስ ይችላል። ጥሩ ስራ ለመስራት ተለማመዱ።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لأي شخص الانتهاء بسرعة. استمر في التدريب لإتقان العمل.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Qualsevol pot acabar ràpidament. Segueix practicant per fer una gran feina.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任何人都可以快速完成。继续练习，争取做得更好。</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هر کسی می تواند به سرعت تمام کند. برای انجام یک کار عالی به تمرین ادامه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कोई भी काम जल्दी खत्म कर सकता है। अच्छा काम करने के लिए अभ्यास करते रहें।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誰でもすぐに完成できます。良い作品ができるように練習を続けましょう。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누구나 빨리 끝낼 수 있습니다. 꾸준히 연습해서 좋은 성적을 거두세요.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 kes dikare zû biqedîne. Bidomînin ku hûn karekî mezin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Qualquer um consegue terminar rapidamente. Continue praticando para fazer um ótimo trabalho.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ਕੋਈ ਵੀ ਜਲਦੀ ਖਤਮ ਕਰ ਸਕਦਾ ਹੈ. ਵਧੀਆ ਕੰਮ ਕਰਨ ਲਈ ਅਭਿਆਸ ਕਰਦੇ ਰਹੋ।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Каждый может закончить быстро. Продолжайте практиковаться, чтобы добиться успеха.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Qof kasta si degdeg ah ayuu u dhamayn karaa. Ku celceli si aad shaqo fiican u qabato.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Cualquiera puede terminar rápido. Sigue practicando para hacer un gran trabajo.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Mtu yeyote anaweza kumaliza haraka. Endelea kufanya mazoezi ili ufanye kazi nzuri.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Kahit sino ay mabilis makatapos. Patuloy na magsanay upang makagawa ng isang mahusay na trabaho.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Herkes kolayca bitirebilir. Harika bir iş çıkarmak için pratik yapmaya devam edin.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Будь-хто може швидко закінчити. Продовжуйте тренуватися, щоб виконувати чудову роботу.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Bất cứ ai cũng có thể hoàn thành nhanh chóng. Hãy tiếp tục luyện tập để làm tốt.</a:t>
            </a:r>
            <a:endParaRPr>
              <a:solidFill>
                <a:srgbClr val="AAAAAA"/>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108"/>
          <p:cNvPicPr preferRelativeResize="0"/>
          <p:nvPr/>
        </p:nvPicPr>
        <p:blipFill>
          <a:blip r:embed="rId3">
            <a:alphaModFix/>
          </a:blip>
          <a:stretch>
            <a:fillRect/>
          </a:stretch>
        </p:blipFill>
        <p:spPr>
          <a:xfrm>
            <a:off x="-1" y="0"/>
            <a:ext cx="3178453" cy="4107898"/>
          </a:xfrm>
          <a:prstGeom prst="rect">
            <a:avLst/>
          </a:prstGeom>
          <a:noFill/>
          <a:ln>
            <a:noFill/>
          </a:ln>
        </p:spPr>
      </p:pic>
      <p:pic>
        <p:nvPicPr>
          <p:cNvPr id="700" name="Google Shape;700;p108"/>
          <p:cNvPicPr preferRelativeResize="0"/>
          <p:nvPr/>
        </p:nvPicPr>
        <p:blipFill>
          <a:blip r:embed="rId4">
            <a:alphaModFix/>
          </a:blip>
          <a:stretch>
            <a:fillRect/>
          </a:stretch>
        </p:blipFill>
        <p:spPr>
          <a:xfrm>
            <a:off x="5937143" y="0"/>
            <a:ext cx="3206854" cy="4107901"/>
          </a:xfrm>
          <a:prstGeom prst="rect">
            <a:avLst/>
          </a:prstGeom>
          <a:noFill/>
          <a:ln>
            <a:noFill/>
          </a:ln>
        </p:spPr>
      </p:pic>
      <p:sp>
        <p:nvSpPr>
          <p:cNvPr id="701" name="Google Shape;701;p108"/>
          <p:cNvSpPr txBox="1"/>
          <p:nvPr/>
        </p:nvSpPr>
        <p:spPr>
          <a:xfrm>
            <a:off x="3178453" y="0"/>
            <a:ext cx="2758800" cy="41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Oswald"/>
                <a:ea typeface="Oswald"/>
                <a:cs typeface="Oswald"/>
                <a:sym typeface="Oswald"/>
              </a:rPr>
              <a:t>You just </a:t>
            </a:r>
            <a:br>
              <a:rPr lang="en" sz="3100">
                <a:solidFill>
                  <a:srgbClr val="FFFFFF"/>
                </a:solidFill>
                <a:latin typeface="Oswald"/>
                <a:ea typeface="Oswald"/>
                <a:cs typeface="Oswald"/>
                <a:sym typeface="Oswald"/>
              </a:rPr>
            </a:br>
            <a:r>
              <a:rPr lang="en" sz="3100">
                <a:solidFill>
                  <a:srgbClr val="FFFFFF"/>
                </a:solidFill>
                <a:latin typeface="Oswald"/>
                <a:ea typeface="Oswald"/>
                <a:cs typeface="Oswald"/>
                <a:sym typeface="Oswald"/>
              </a:rPr>
              <a:t>need to do:</a:t>
            </a:r>
            <a:endParaRPr sz="31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 </a:t>
            </a:r>
            <a:r>
              <a:rPr lang="en" sz="2400">
                <a:solidFill>
                  <a:srgbClr val="B7B7B7"/>
                </a:solidFill>
                <a:latin typeface="Average"/>
                <a:ea typeface="Average"/>
                <a:cs typeface="Average"/>
                <a:sym typeface="Average"/>
              </a:rPr>
              <a:t>one mouth,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one nose,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and one eye</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br>
              <a:rPr b="1" lang="en" sz="2400">
                <a:solidFill>
                  <a:srgbClr val="FFFFFF"/>
                </a:solidFill>
                <a:latin typeface="Average"/>
                <a:ea typeface="Average"/>
                <a:cs typeface="Average"/>
                <a:sym typeface="Average"/>
              </a:rPr>
            </a:b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p:txBody>
      </p:sp>
      <p:sp>
        <p:nvSpPr>
          <p:cNvPr descr="Translations" id="702" name="Google Shape;702;p108"/>
          <p:cNvSpPr txBox="1"/>
          <p:nvPr/>
        </p:nvSpPr>
        <p:spPr>
          <a:xfrm>
            <a:off x="0" y="4107900"/>
            <a:ext cx="4369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አንድ አፍ፣ አንድ አፍንጫ እና አንድ አይን ማድረግ ብቻ ያስፈልግዎታል</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كل ما عليك فعله هو عمل فم واحد وأنف واحد وعين واحدة</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Només cal fer una boca, un nas i un ull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你只需要做一个嘴巴、一个鼻子和一只眼睛</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شما فقط باید یک دهان، یک بینی و یک چشم را انجام دهید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आपको बस एक मुंह, एक नाक और एक आंख बनाने की जरूरत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口、鼻、目は1つずつ描くだけでいい</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입 하나, 코 하나, 눈 하나만 하면 됩니다.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tenê hewce ne ku dev, yek poz û yek çavek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só precisa fazer uma boca, um nariz e um olho</a:t>
            </a:r>
            <a:endParaRPr sz="1200">
              <a:solidFill>
                <a:srgbClr val="CACACA"/>
              </a:solidFill>
              <a:latin typeface="Average"/>
              <a:ea typeface="Average"/>
              <a:cs typeface="Average"/>
              <a:sym typeface="Average"/>
            </a:endParaRPr>
          </a:p>
        </p:txBody>
      </p:sp>
      <p:sp>
        <p:nvSpPr>
          <p:cNvPr descr="Translations" id="703" name="Google Shape;703;p108"/>
          <p:cNvSpPr txBox="1"/>
          <p:nvPr/>
        </p:nvSpPr>
        <p:spPr>
          <a:xfrm>
            <a:off x="4369500" y="4107900"/>
            <a:ext cx="4774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ਤੁਹਾਨੂੰ ਸਿਰਫ਼ ਇੱਕ ਮੂੰਹ, ਇੱਕ ਨੱਕ ਅਤੇ ਇੱਕ ਅੱਖ ਕਰਨ ਦੀ ਲੋੜ 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нужно сделать только один рот, один нос и один глаз.</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Kaliya waxaad u baahan tahay inaad sameyso hal af, hal san, iyo hal il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Solo necesitas hacer una boca, una nariz y un ojo.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Unahitaji tu kufanya mdomo mmoja, pua moja na jicho moja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Kailangan mo lang gawin ang isang bibig, isang ilong, at isang mata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Sadece bir ağız, bir burun ve bir göz yapmanız gerekiyor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просто потрібно зробити один рот, один ніс і одне око</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chỉ cần làm một cái miệng, một cái mũi và một cái mắt</a:t>
            </a:r>
            <a:endParaRPr sz="1200">
              <a:solidFill>
                <a:srgbClr val="CACACA"/>
              </a:solidFill>
              <a:latin typeface="Average"/>
              <a:ea typeface="Average"/>
              <a:cs typeface="Average"/>
              <a:sym typeface="Averag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0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When you shade, you want your </a:t>
            </a:r>
            <a:r>
              <a:rPr lang="en" sz="6000">
                <a:solidFill>
                  <a:srgbClr val="00FF00"/>
                </a:solidFill>
                <a:latin typeface="Oswald"/>
                <a:ea typeface="Oswald"/>
                <a:cs typeface="Oswald"/>
                <a:sym typeface="Oswald"/>
              </a:rPr>
              <a:t>outlines </a:t>
            </a:r>
            <a:r>
              <a:rPr lang="en" sz="6000">
                <a:solidFill>
                  <a:srgbClr val="FFFFFF"/>
                </a:solidFill>
                <a:latin typeface="Oswald"/>
                <a:ea typeface="Oswald"/>
                <a:cs typeface="Oswald"/>
                <a:sym typeface="Oswald"/>
              </a:rPr>
              <a:t>to </a:t>
            </a:r>
            <a:r>
              <a:rPr lang="en" sz="6000">
                <a:solidFill>
                  <a:srgbClr val="00FF00"/>
                </a:solidFill>
                <a:latin typeface="Oswald"/>
                <a:ea typeface="Oswald"/>
                <a:cs typeface="Oswald"/>
                <a:sym typeface="Oswald"/>
              </a:rPr>
              <a:t>disappear </a:t>
            </a:r>
            <a:r>
              <a:rPr lang="en" sz="6000">
                <a:solidFill>
                  <a:srgbClr val="FFFFFF"/>
                </a:solidFill>
                <a:latin typeface="Oswald"/>
                <a:ea typeface="Oswald"/>
                <a:cs typeface="Oswald"/>
                <a:sym typeface="Oswald"/>
              </a:rPr>
              <a:t>completely</a:t>
            </a:r>
            <a:endParaRPr sz="6000">
              <a:solidFill>
                <a:srgbClr val="AAAAAA"/>
              </a:solidFill>
              <a:latin typeface="Average"/>
              <a:ea typeface="Average"/>
              <a:cs typeface="Average"/>
              <a:sym typeface="Average"/>
            </a:endParaRPr>
          </a:p>
        </p:txBody>
      </p:sp>
      <p:sp>
        <p:nvSpPr>
          <p:cNvPr descr="Translations" id="709" name="Google Shape;709;p10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ጥላ ስትጠልቅ፣ ዝርዝርህ ሙሉ በሙሉ እንዲጠፋ ትፈልጋለህ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عندما تقوم بالتظليل، فأنت تريد أن تختفي الخطوط العريضة الخاصة بك تمامًا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 feu ombra, voleu que els vostres contorns desapareguin completament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当你涂阴影时，你希望你的轮廓完全消失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وقتی سایه می زنید، می خواهید خطوط شما به طور کامل ناپدید شوند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जब आप छायांकन करते हैं, तो आप चाहते हैं कि आपकी रूपरेखा पूरी तरह से गायब हो जाए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シェーディングをするときは、輪郭を完全に消す必要があります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음영을 칠 때는 윤곽선이 완전히 사라지기를 원합니다.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ku hûn siya dikin, hûn dixwazin ku nexşeyên we bi tevahî winda bibin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Ao sombrear, você quer que seus contornos desapareçam completamente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ਜਦੋਂ ਤੁਸੀਂ ਰੰਗਤ ਕਰਦੇ ਹੋ, ਤਾਂ ਤੁਸੀਂ ਚਾਹੁੰਦੇ ਹੋ ਕਿ ਤੁਹਾਡੀਆਂ ਰੂਪਰੇਖਾਵਾਂ ਪੂਰੀ ਤਰ੍ਹਾਂ ਅਲੋਪ ਹੋ ਜਾਣ</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Когда вы растушевываете, вы хотите, чтобы ваши контуры полностью исчезли.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Marka aad hadhayso, waxa aad doonaysaa in tibaaxahaagu gabi ahaanba meesha ka baxaan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Cuando sombreas, quieres que tus contornos desaparezcan por completo.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Unapoweka kivuli, unataka muhtasari wako kutoweka kabisa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Kapag nagsha-shade ka, gusto mong tuluyang mawala ang iyong mga outline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Gölgelendirme yaptığınızda, ana hatlarınızın tamamen kaybolmasını istersiniz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Коли ви розтушовуєте, ви хочете, щоб ваші контури повністю зникли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Khi bạn tô bóng, bạn muốn đường viền của bạn biến mất hoàn toàn</a:t>
            </a:r>
            <a:endParaRPr sz="1450">
              <a:solidFill>
                <a:srgbClr val="AAAAAA"/>
              </a:solidFill>
              <a:latin typeface="Average"/>
              <a:ea typeface="Average"/>
              <a:cs typeface="Average"/>
              <a:sym typeface="Average"/>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110"/>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715" name="Google Shape;715;p110"/>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Emma Norovsambuu</a:t>
            </a:r>
            <a:r>
              <a:rPr lang="en" sz="3000">
                <a:solidFill>
                  <a:srgbClr val="888888"/>
                </a:solidFill>
                <a:latin typeface="Oswald"/>
                <a:ea typeface="Oswald"/>
                <a:cs typeface="Oswald"/>
                <a:sym typeface="Oswald"/>
              </a:rPr>
              <a:t> at Citadel High, Monday, February 10th</a:t>
            </a:r>
            <a:endParaRPr sz="3000">
              <a:solidFill>
                <a:srgbClr val="888888"/>
              </a:solidFill>
              <a:latin typeface="Oswald"/>
              <a:ea typeface="Oswald"/>
              <a:cs typeface="Oswald"/>
              <a:sym typeface="Oswa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111"/>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721" name="Google Shape;721;p111"/>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Stephanie Connor</a:t>
            </a:r>
            <a:r>
              <a:rPr lang="en" sz="3000">
                <a:solidFill>
                  <a:srgbClr val="888888"/>
                </a:solidFill>
                <a:latin typeface="Oswald"/>
                <a:ea typeface="Oswald"/>
                <a:cs typeface="Oswald"/>
                <a:sym typeface="Oswald"/>
              </a:rPr>
              <a:t> at Citadel High, Monday, February 10th</a:t>
            </a:r>
            <a:endParaRPr sz="3000">
              <a:solidFill>
                <a:srgbClr val="888888"/>
              </a:solidFill>
              <a:latin typeface="Oswald"/>
              <a:ea typeface="Oswald"/>
              <a:cs typeface="Oswald"/>
              <a:sym typeface="Oswa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112"/>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727" name="Google Shape;727;p112"/>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Thalia Loomer</a:t>
            </a:r>
            <a:r>
              <a:rPr lang="en" sz="3000">
                <a:solidFill>
                  <a:srgbClr val="888888"/>
                </a:solidFill>
                <a:latin typeface="Oswald"/>
                <a:ea typeface="Oswald"/>
                <a:cs typeface="Oswald"/>
                <a:sym typeface="Oswald"/>
              </a:rPr>
              <a:t> at Citadel High, Monday, February 10th</a:t>
            </a:r>
            <a:endParaRPr sz="3000">
              <a:solidFill>
                <a:srgbClr val="888888"/>
              </a:solidFill>
              <a:latin typeface="Oswald"/>
              <a:ea typeface="Oswald"/>
              <a:cs typeface="Oswald"/>
              <a:sym typeface="Oswa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13"/>
          <p:cNvSpPr txBox="1"/>
          <p:nvPr/>
        </p:nvSpPr>
        <p:spPr>
          <a:xfrm>
            <a:off x="0"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And most of the shadows that connect the parts of the face </a:t>
            </a:r>
            <a:r>
              <a:rPr lang="en" sz="5200">
                <a:solidFill>
                  <a:srgbClr val="E06666"/>
                </a:solidFill>
                <a:latin typeface="Oswald"/>
                <a:ea typeface="Oswald"/>
                <a:cs typeface="Oswald"/>
                <a:sym typeface="Oswald"/>
              </a:rPr>
              <a:t>do not have any outlines</a:t>
            </a:r>
            <a:r>
              <a:rPr lang="en" sz="5200">
                <a:solidFill>
                  <a:srgbClr val="FFFFFF"/>
                </a:solidFill>
                <a:latin typeface="Oswald"/>
                <a:ea typeface="Oswald"/>
                <a:cs typeface="Oswald"/>
                <a:sym typeface="Oswald"/>
              </a:rPr>
              <a:t> at all</a:t>
            </a:r>
            <a:endParaRPr sz="5200">
              <a:solidFill>
                <a:srgbClr val="AAAAAA"/>
              </a:solidFill>
              <a:latin typeface="Average"/>
              <a:ea typeface="Average"/>
              <a:cs typeface="Average"/>
              <a:sym typeface="Average"/>
            </a:endParaRPr>
          </a:p>
        </p:txBody>
      </p:sp>
      <p:sp>
        <p:nvSpPr>
          <p:cNvPr descr="Translations" id="733" name="Google Shape;733;p113"/>
          <p:cNvSpPr txBox="1"/>
          <p:nvPr/>
        </p:nvSpPr>
        <p:spPr>
          <a:xfrm>
            <a:off x="3890825" y="0"/>
            <a:ext cx="5253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የፊት ክፍሎችን የሚያገናኙት ጥላዎች ምንም ዓይነት ንድፍ የላቸውም.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الظلال التي تربط أجزاء الوجه ليس لها أي حدود على الإطلاق.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Les ombres que connecten les parts de la cara no tenen cap contorn.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连接脸部各部分的阴影根本没有任何轮廓。</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سایه هایی که قسمت های صورت را به هم وصل می کنند اصلاً خطوطی ندارند.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चेहरे के विभिन्न भागों को जोड़ने वाली छायाओं में कोई रूपरेखा नहीं होती।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顔の各パーツを繋ぐ影には全く輪郭がありません。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얼굴 부위를 연결하는 그림자에는 윤곽선이 전혀 없습니다.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Siyayên ku perçeyên rû bi hev ve girêdidin qet xwedan xêzên wan nînin.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As sombras que conectam as partes do rosto não têm nenhum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ਪਰਛਾਵੇਂ ਜੋ ਚਿਹਰੇ ਦੇ ਹਿੱਸਿਆਂ ਨੂੰ ਜੋੜਦੇ ਹਨ ਉਹਨਾਂ ਦੀ ਕੋਈ ਰੂਪਰੇਖਾ ਨਹੀਂ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Тени, соединяющие части лица, вообще не имеют очертаний.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Hooska isku xidha qaybaha wejigu haba yaraatee ma laha wax tilmaamo ah.</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Las sombras que unen las partes de la cara no tienen ningún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Vivuli vinavyounganisha sehemu za uso hazina muhtasari wowote.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mga anino na nag-uugnay sa mga bahagi ng mukha ay walang anumang mga balangkas.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Yüzün bölümlerini birbirine bağlayan gölgelerin hiçbir konturu yoktur.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Тіні, що з'єднують частини обличчя, взагалі не мають контурів.</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Phần bóng đổ nối các bộ phận trên khuôn mặt không có bất kỳ đường viền nào cả.</a:t>
            </a:r>
            <a:endParaRPr sz="1450">
              <a:solidFill>
                <a:srgbClr val="AAAAAA"/>
              </a:solidFill>
              <a:latin typeface="Average"/>
              <a:ea typeface="Average"/>
              <a:cs typeface="Average"/>
              <a:sym typeface="Averag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14"/>
          <p:cNvSpPr txBox="1"/>
          <p:nvPr/>
        </p:nvSpPr>
        <p:spPr>
          <a:xfrm>
            <a:off x="311700" y="1372150"/>
            <a:ext cx="3999900" cy="548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CACACA"/>
                </a:solidFill>
                <a:latin typeface="Average"/>
                <a:ea typeface="Average"/>
                <a:cs typeface="Average"/>
                <a:sym typeface="Average"/>
              </a:rPr>
              <a:t>Start with a </a:t>
            </a:r>
            <a:r>
              <a:rPr b="1" lang="en" sz="1800">
                <a:solidFill>
                  <a:srgbClr val="FFFFFF"/>
                </a:solidFill>
                <a:latin typeface="Average"/>
                <a:ea typeface="Average"/>
                <a:cs typeface="Average"/>
                <a:sym typeface="Average"/>
              </a:rPr>
              <a:t>very light outline</a:t>
            </a:r>
            <a:r>
              <a:rPr lang="en" sz="1800">
                <a:solidFill>
                  <a:srgbClr val="CACACA"/>
                </a:solidFill>
                <a:latin typeface="Average"/>
                <a:ea typeface="Average"/>
                <a:cs typeface="Average"/>
                <a:sym typeface="Average"/>
              </a:rPr>
              <a:t> to get the general placement, shape and size.</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This outline should </a:t>
            </a:r>
            <a:r>
              <a:rPr b="1" lang="en" sz="1800">
                <a:solidFill>
                  <a:srgbClr val="FFFFFF"/>
                </a:solidFill>
                <a:latin typeface="Average"/>
                <a:ea typeface="Average"/>
                <a:cs typeface="Average"/>
                <a:sym typeface="Average"/>
              </a:rPr>
              <a:t>not be visible</a:t>
            </a:r>
            <a:r>
              <a:rPr lang="en" sz="1800">
                <a:solidFill>
                  <a:srgbClr val="CACACA"/>
                </a:solidFill>
                <a:latin typeface="Average"/>
                <a:ea typeface="Average"/>
                <a:cs typeface="Average"/>
                <a:sym typeface="Average"/>
              </a:rPr>
              <a:t> at the end of your drawing.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Observe closely the </a:t>
            </a:r>
            <a:r>
              <a:rPr b="1" lang="en" sz="1800">
                <a:solidFill>
                  <a:srgbClr val="FFFFFF"/>
                </a:solidFill>
                <a:latin typeface="Average"/>
                <a:ea typeface="Average"/>
                <a:cs typeface="Average"/>
                <a:sym typeface="Average"/>
              </a:rPr>
              <a:t>lights and darks</a:t>
            </a:r>
            <a:r>
              <a:rPr lang="en" sz="1800">
                <a:solidFill>
                  <a:srgbClr val="CACACA"/>
                </a:solidFill>
                <a:latin typeface="Average"/>
                <a:ea typeface="Average"/>
                <a:cs typeface="Average"/>
                <a:sym typeface="Average"/>
              </a:rPr>
              <a:t> that define the shape.</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Make sure that you get the lights and darks around it, or you will create the Mr. Potatohead effect - it is the shadows connecting the parts of the face that unify it and make it feel fully three-dimensional.</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Slow down - it helps break down your mental schema.</a:t>
            </a:r>
            <a:endParaRPr sz="1800">
              <a:solidFill>
                <a:srgbClr val="CACACA"/>
              </a:solidFill>
              <a:latin typeface="Average"/>
              <a:ea typeface="Average"/>
              <a:cs typeface="Average"/>
              <a:sym typeface="Average"/>
            </a:endParaRPr>
          </a:p>
        </p:txBody>
      </p:sp>
      <p:sp>
        <p:nvSpPr>
          <p:cNvPr descr="Title" id="739" name="Google Shape;739;p114"/>
          <p:cNvSpPr txBox="1"/>
          <p:nvPr/>
        </p:nvSpPr>
        <p:spPr>
          <a:xfrm>
            <a:off x="311700" y="51275"/>
            <a:ext cx="3999900" cy="132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Draw the nose AND the </a:t>
            </a:r>
            <a:r>
              <a:rPr lang="en" sz="3000">
                <a:solidFill>
                  <a:srgbClr val="00FF00"/>
                </a:solidFill>
                <a:latin typeface="Oswald"/>
                <a:ea typeface="Oswald"/>
                <a:cs typeface="Oswald"/>
                <a:sym typeface="Oswald"/>
              </a:rPr>
              <a:t>shadows around it</a:t>
            </a:r>
            <a:endParaRPr sz="1600">
              <a:solidFill>
                <a:srgbClr val="00FF00"/>
              </a:solidFill>
              <a:latin typeface="Average"/>
              <a:ea typeface="Average"/>
              <a:cs typeface="Average"/>
              <a:sym typeface="Average"/>
            </a:endParaRPr>
          </a:p>
        </p:txBody>
      </p:sp>
      <p:sp>
        <p:nvSpPr>
          <p:cNvPr descr="Translations" id="740" name="Google Shape;740;p114"/>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አፍንጫውን እና በዙሪያው ያሉትን ጥላዎች ይሳሉ</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ارسم الأنف والظلال حوله</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Dibuixa el nas I les ombres que l'envolten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画出鼻子和周围的阴影</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بینی و سایه های اطراف آن را بکشید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नाक और उसके चारों ओर छाया बनाएं</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鼻とその周りの影を描く</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코와 그 주변의 그림자를 그립니다.</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Pozê Û siyên li dora wê xêz bikin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Desenhe o nariz E as sombras ao redor dele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ਨੱਕ ਅਤੇ ਇਸਦੇ ਆਲੇ ਦੁਆਲੇ ਪਰਛਾਵੇਂ ਖਿੱਚੋ</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Нарисуйте нос и тени вокруг него.</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Sawir sanka iyo hadhka ku wareegsan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Dibuja la nariz y las sombras a su alrededor.</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Chora pua NA vivuli karibu nayo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Iguhit ang ilong AT ang mga anino sa paligid nito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Burnu ve etrafındaki gölgeleri çizin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Намалюйте ніс І тіні навколо нього</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Vẽ mũi VÀ bóng đổ xung quanh nó</a:t>
            </a:r>
            <a:endParaRPr sz="2700">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4"/>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174" name="Google Shape;174;p34"/>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175" name="Google Shape;175;p34"/>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4" name="Shape 744"/>
        <p:cNvGrpSpPr/>
        <p:nvPr/>
      </p:nvGrpSpPr>
      <p:grpSpPr>
        <a:xfrm>
          <a:off x="0" y="0"/>
          <a:ext cx="0" cy="0"/>
          <a:chOff x="0" y="0"/>
          <a:chExt cx="0" cy="0"/>
        </a:xfrm>
      </p:grpSpPr>
      <p:sp>
        <p:nvSpPr>
          <p:cNvPr id="745" name="Google Shape;745;p115"/>
          <p:cNvSpPr txBox="1"/>
          <p:nvPr/>
        </p:nvSpPr>
        <p:spPr>
          <a:xfrm>
            <a:off x="0" y="372000"/>
            <a:ext cx="9144000" cy="122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latin typeface="Oswald"/>
                <a:ea typeface="Oswald"/>
                <a:cs typeface="Oswald"/>
                <a:sym typeface="Oswald"/>
              </a:rPr>
              <a:t>Observing the shadows of a nose</a:t>
            </a:r>
            <a:endParaRPr sz="5400">
              <a:latin typeface="Oswald"/>
              <a:ea typeface="Oswald"/>
              <a:cs typeface="Oswald"/>
              <a:sym typeface="Oswald"/>
            </a:endParaRPr>
          </a:p>
        </p:txBody>
      </p:sp>
      <p:pic>
        <p:nvPicPr>
          <p:cNvPr id="746" name="Google Shape;746;p115"/>
          <p:cNvPicPr preferRelativeResize="0"/>
          <p:nvPr/>
        </p:nvPicPr>
        <p:blipFill rotWithShape="1">
          <a:blip r:embed="rId3">
            <a:alphaModFix/>
          </a:blip>
          <a:srcRect b="7061" l="38425" r="50574" t="74517"/>
          <a:stretch/>
        </p:blipFill>
        <p:spPr>
          <a:xfrm>
            <a:off x="7063425" y="2623950"/>
            <a:ext cx="1899626" cy="2544776"/>
          </a:xfrm>
          <a:prstGeom prst="rect">
            <a:avLst/>
          </a:prstGeom>
          <a:noFill/>
          <a:ln>
            <a:noFill/>
          </a:ln>
        </p:spPr>
      </p:pic>
      <p:sp>
        <p:nvSpPr>
          <p:cNvPr descr="Translations" id="747" name="Google Shape;747;p115"/>
          <p:cNvSpPr txBox="1"/>
          <p:nvPr/>
        </p:nvSpPr>
        <p:spPr>
          <a:xfrm>
            <a:off x="0" y="1359425"/>
            <a:ext cx="6575400" cy="51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የአፍንጫ ጥላዎችን መመልከት</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مراقبة ظلال الأنف</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Observant les ombres d'un nas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观察鼻子的阴影</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مشاهده سایه های بینی</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नाक की परछाईं का अवलोकन करना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鼻の影を観察する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코의 그림자를 관찰하다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Çavdêriya siyên poz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as sombras de um nariz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ਨੱਕ ਦੇ ਪਰਛਾਵੇਂ ਦਾ ਨਿਰੀਖਣ ਕਰਨਾ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Наблюдение за тенями носа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U fiirsashada hooska sanka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las sombras de una nariz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Kuchunguza vivuli vya pua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Pagmamasid sa mga anino ng isang ilong</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Bir burnun gölgelerini gözlemlemek</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Спостереження за тінями носа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Quan sát bóng của mũi</a:t>
            </a:r>
            <a:endParaRPr sz="2600">
              <a:solidFill>
                <a:srgbClr val="AAAAAA"/>
              </a:solidFill>
              <a:latin typeface="Average"/>
              <a:ea typeface="Average"/>
              <a:cs typeface="Average"/>
              <a:sym typeface="Averag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descr="Translations" id="756" name="Google Shape;756;p117"/>
          <p:cNvSpPr txBox="1"/>
          <p:nvPr/>
        </p:nvSpPr>
        <p:spPr>
          <a:xfrm>
            <a:off x="2743200" y="0"/>
            <a:ext cx="6400500" cy="685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የፊት ክፍሎችን በመሳል 3D እንዲሆኑ እንጥላቸዋለን።</a:t>
            </a:r>
            <a:endParaRPr sz="1500">
              <a:solidFill>
                <a:srgbClr val="AAAAAA"/>
              </a:solidFill>
              <a:latin typeface="Average"/>
              <a:ea typeface="Average"/>
              <a:cs typeface="Average"/>
              <a:sym typeface="Average"/>
            </a:endParaRPr>
          </a:p>
          <a:p>
            <a:pPr indent="0" lvl="0" marL="0" rtl="1" algn="r">
              <a:lnSpc>
                <a:spcPct val="115000"/>
              </a:lnSpc>
              <a:spcBef>
                <a:spcPts val="0"/>
              </a:spcBef>
              <a:spcAft>
                <a:spcPts val="0"/>
              </a:spcAft>
              <a:buNone/>
            </a:pPr>
            <a:r>
              <a:rPr lang="en" sz="1500">
                <a:solidFill>
                  <a:srgbClr val="AAAAAA"/>
                </a:solidFill>
                <a:latin typeface="Average"/>
                <a:ea typeface="Average"/>
                <a:cs typeface="Average"/>
                <a:sym typeface="Average"/>
              </a:rPr>
              <a:t>سنقوم برسم أجزاء من الوجه وتظليلها لتصبح ثلاثية الأبعاد.</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Dibuixarem parts de la cara i les ombrejarem perquè siguin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我们将绘制脸部的各个部分，并对其进行着色以使其成为 3D 效果。</a:t>
            </a:r>
            <a:endParaRPr sz="1500">
              <a:solidFill>
                <a:srgbClr val="AAAAAA"/>
              </a:solidFill>
              <a:latin typeface="Average"/>
              <a:ea typeface="Average"/>
              <a:cs typeface="Average"/>
              <a:sym typeface="Average"/>
            </a:endParaRPr>
          </a:p>
          <a:p>
            <a:pPr indent="0" lvl="0" marL="0" rtl="1" algn="r">
              <a:lnSpc>
                <a:spcPct val="115000"/>
              </a:lnSpc>
              <a:spcBef>
                <a:spcPts val="0"/>
              </a:spcBef>
              <a:spcAft>
                <a:spcPts val="0"/>
              </a:spcAft>
              <a:buNone/>
            </a:pPr>
            <a:r>
              <a:rPr lang="en" sz="1500">
                <a:solidFill>
                  <a:srgbClr val="AAAAAA"/>
                </a:solidFill>
                <a:latin typeface="Average"/>
                <a:ea typeface="Average"/>
                <a:cs typeface="Average"/>
                <a:sym typeface="Average"/>
              </a:rPr>
              <a:t>قسمت هایی از صورت را می کشیم و آنها را به صورت سه بعدی سایه می زنیم.</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हम चेहरे के कुछ हिस्सों को चित्रित करेंगे और उन्हें 3D बनाने के लिए छायांकित करेंगे।</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顔の各部分を描き、陰影を付けて3Dにしていきます。</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얼굴의 일부를 그려서 음영을 넣어 3D로 표현해 보겠습니다.</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Em ê parçeyên rûyê xêz bikin û wan 3D bişon.</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Vamos desenhar partes do rosto e sombreá-las para que fiquem em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ਅਸੀਂ ਚਿਹਰੇ ਦੇ ਭਾਗਾਂ ਨੂੰ ਖਿੱਚਣ ਜਾ ਰਹੇ ਹਾਂ ਅਤੇ ਉਹਨਾਂ ਨੂੰ 3D ਹੋਣ ਲਈ ਸ਼ੇਡ ਕਰਨ ਜਾ ਰਹੇ ਹਾਂ।</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Мы нарисуем части лица и затеним их, чтобы они стали трехмерными.</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Waxaanu sawiri doonaa qaybo ka mid ah wejiga oo aanu hadhaynaa si ay u noqdaan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Vamos a dibujar partes de la cara y sombrearlas para que sean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Tutachora sehemu za uso na kuweka kivuli ziwe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Guguhit tayo ng mga bahagi ng mukha at liliman ang mga ito para maging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Yüzün bazı kısımlarını çizip gölgelendirerek 3 boyutlu hale getireceğiz.</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Ми збираємося намалювати частини обличчя та затінити їх, щоб вони були 3D.</a:t>
            </a:r>
            <a:endParaRPr sz="150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rgbClr val="AAAAAA"/>
                </a:solidFill>
                <a:latin typeface="Average"/>
                <a:ea typeface="Average"/>
                <a:cs typeface="Average"/>
                <a:sym typeface="Average"/>
              </a:rPr>
              <a:t>Chúng ta sẽ vẽ các phần của khuôn mặt và tô bóng chúng để tạo thành hình ảnh 3D.</a:t>
            </a:r>
            <a:endParaRPr sz="1500">
              <a:solidFill>
                <a:srgbClr val="CACACA"/>
              </a:solidFill>
              <a:latin typeface="Average"/>
              <a:ea typeface="Average"/>
              <a:cs typeface="Average"/>
              <a:sym typeface="Average"/>
            </a:endParaRPr>
          </a:p>
        </p:txBody>
      </p:sp>
      <p:sp>
        <p:nvSpPr>
          <p:cNvPr id="757" name="Google Shape;757;p117"/>
          <p:cNvSpPr txBox="1"/>
          <p:nvPr/>
        </p:nvSpPr>
        <p:spPr>
          <a:xfrm>
            <a:off x="0" y="0"/>
            <a:ext cx="2743200" cy="97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758" name="Google Shape;758;p117"/>
          <p:cNvPicPr preferRelativeResize="0"/>
          <p:nvPr/>
        </p:nvPicPr>
        <p:blipFill>
          <a:blip r:embed="rId3">
            <a:alphaModFix/>
          </a:blip>
          <a:stretch>
            <a:fillRect/>
          </a:stretch>
        </p:blipFill>
        <p:spPr>
          <a:xfrm>
            <a:off x="228600" y="1008474"/>
            <a:ext cx="2286000" cy="3520440"/>
          </a:xfrm>
          <a:prstGeom prst="rect">
            <a:avLst/>
          </a:prstGeom>
          <a:noFill/>
          <a:ln>
            <a:noFill/>
          </a:ln>
        </p:spPr>
      </p:pic>
      <p:sp>
        <p:nvSpPr>
          <p:cNvPr id="759" name="Google Shape;759;p117"/>
          <p:cNvSpPr txBox="1"/>
          <p:nvPr/>
        </p:nvSpPr>
        <p:spPr>
          <a:xfrm>
            <a:off x="0" y="4558200"/>
            <a:ext cx="2743200" cy="2299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600">
                <a:solidFill>
                  <a:srgbClr val="CACACA"/>
                </a:solidFill>
                <a:latin typeface="Average"/>
                <a:ea typeface="Average"/>
                <a:cs typeface="Average"/>
                <a:sym typeface="Average"/>
              </a:rPr>
              <a:t>We are going to draw the </a:t>
            </a:r>
            <a:r>
              <a:rPr b="1" lang="en" sz="2600">
                <a:solidFill>
                  <a:srgbClr val="FFFFFF"/>
                </a:solidFill>
                <a:latin typeface="Average"/>
                <a:ea typeface="Average"/>
                <a:cs typeface="Average"/>
                <a:sym typeface="Average"/>
              </a:rPr>
              <a:t>parts of the face</a:t>
            </a:r>
            <a:r>
              <a:rPr lang="en" sz="2600">
                <a:solidFill>
                  <a:srgbClr val="CACACA"/>
                </a:solidFill>
                <a:latin typeface="Average"/>
                <a:ea typeface="Average"/>
                <a:cs typeface="Average"/>
                <a:sym typeface="Average"/>
              </a:rPr>
              <a:t> and shade them to be </a:t>
            </a:r>
            <a:r>
              <a:rPr b="1" lang="en" sz="2600">
                <a:solidFill>
                  <a:srgbClr val="FFFFFF"/>
                </a:solidFill>
                <a:latin typeface="Average"/>
                <a:ea typeface="Average"/>
                <a:cs typeface="Average"/>
                <a:sym typeface="Average"/>
              </a:rPr>
              <a:t>three dimensional</a:t>
            </a:r>
            <a:r>
              <a:rPr lang="en" sz="2600">
                <a:solidFill>
                  <a:srgbClr val="CACACA"/>
                </a:solidFill>
                <a:latin typeface="Average"/>
                <a:ea typeface="Average"/>
                <a:cs typeface="Average"/>
                <a:sym typeface="Average"/>
              </a:rPr>
              <a:t>. </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