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Lst>
  <p:sldSz cy="6858000" cx="9144000"/>
  <p:notesSz cx="6858000" cy="9144000"/>
  <p:embeddedFontLst>
    <p:embeddedFont>
      <p:font typeface="Cabin"/>
      <p:regular r:id="rId173"/>
      <p:bold r:id="rId174"/>
      <p:italic r:id="rId175"/>
      <p:boldItalic r:id="rId176"/>
    </p:embeddedFont>
    <p:embeddedFont>
      <p:font typeface="Open Sans SemiBold"/>
      <p:regular r:id="rId177"/>
      <p:bold r:id="rId178"/>
      <p:italic r:id="rId179"/>
      <p:boldItalic r:id="rId180"/>
    </p:embeddedFont>
    <p:embeddedFont>
      <p:font typeface="Average"/>
      <p:regular r:id="rId181"/>
    </p:embeddedFont>
    <p:embeddedFont>
      <p:font typeface="Open Sans Medium"/>
      <p:regular r:id="rId182"/>
      <p:bold r:id="rId183"/>
      <p:italic r:id="rId184"/>
      <p:boldItalic r:id="rId185"/>
    </p:embeddedFont>
    <p:embeddedFont>
      <p:font typeface="Oswald"/>
      <p:regular r:id="rId186"/>
      <p:bold r:id="rId187"/>
    </p:embeddedFont>
    <p:embeddedFont>
      <p:font typeface="Open Sans"/>
      <p:regular r:id="rId188"/>
      <p:bold r:id="rId189"/>
      <p:italic r:id="rId190"/>
      <p:boldItalic r:id="rId1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15878DA-F1A3-42D3-BA94-B8FE39431F08}">
  <a:tblStyle styleId="{815878DA-F1A3-42D3-BA94-B8FE39431F0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3AB8C33-7D5B-4581-BD0B-52044C7EB52A}"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190" Type="http://schemas.openxmlformats.org/officeDocument/2006/relationships/font" Target="fonts/OpenSans-italic.fntdata"/><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91" Type="http://schemas.openxmlformats.org/officeDocument/2006/relationships/font" Target="fonts/OpenSans-boldItalic.fntdata"/><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187" Type="http://schemas.openxmlformats.org/officeDocument/2006/relationships/font" Target="fonts/Oswald-bold.fntdata"/><Relationship Id="rId47" Type="http://schemas.openxmlformats.org/officeDocument/2006/relationships/slide" Target="slides/slide41.xml"/><Relationship Id="rId186" Type="http://schemas.openxmlformats.org/officeDocument/2006/relationships/font" Target="fonts/Oswald-regular.fntdata"/><Relationship Id="rId185" Type="http://schemas.openxmlformats.org/officeDocument/2006/relationships/font" Target="fonts/OpenSansMedium-boldItalic.fntdata"/><Relationship Id="rId49" Type="http://schemas.openxmlformats.org/officeDocument/2006/relationships/slide" Target="slides/slide43.xml"/><Relationship Id="rId184" Type="http://schemas.openxmlformats.org/officeDocument/2006/relationships/font" Target="fonts/OpenSansMedium-italic.fntdata"/><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89" Type="http://schemas.openxmlformats.org/officeDocument/2006/relationships/font" Target="fonts/OpenSans-bold.fntdata"/><Relationship Id="rId100" Type="http://schemas.openxmlformats.org/officeDocument/2006/relationships/slide" Target="slides/slide94.xml"/><Relationship Id="rId188" Type="http://schemas.openxmlformats.org/officeDocument/2006/relationships/font" Target="fonts/OpenSans-regular.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font" Target="fonts/OpenSansMedium-bold.fntdata"/><Relationship Id="rId32" Type="http://schemas.openxmlformats.org/officeDocument/2006/relationships/slide" Target="slides/slide26.xml"/><Relationship Id="rId182" Type="http://schemas.openxmlformats.org/officeDocument/2006/relationships/font" Target="fonts/OpenSansMedium-regular.fntdata"/><Relationship Id="rId35" Type="http://schemas.openxmlformats.org/officeDocument/2006/relationships/slide" Target="slides/slide29.xml"/><Relationship Id="rId181" Type="http://schemas.openxmlformats.org/officeDocument/2006/relationships/font" Target="fonts/Average-regular.fntdata"/><Relationship Id="rId34" Type="http://schemas.openxmlformats.org/officeDocument/2006/relationships/slide" Target="slides/slide28.xml"/><Relationship Id="rId180" Type="http://schemas.openxmlformats.org/officeDocument/2006/relationships/font" Target="fonts/OpenSansSemiBold-boldItalic.fntdata"/><Relationship Id="rId37" Type="http://schemas.openxmlformats.org/officeDocument/2006/relationships/slide" Target="slides/slide31.xml"/><Relationship Id="rId176" Type="http://schemas.openxmlformats.org/officeDocument/2006/relationships/font" Target="fonts/Cabin-boldItalic.fntdata"/><Relationship Id="rId36" Type="http://schemas.openxmlformats.org/officeDocument/2006/relationships/slide" Target="slides/slide30.xml"/><Relationship Id="rId175" Type="http://schemas.openxmlformats.org/officeDocument/2006/relationships/font" Target="fonts/Cabin-italic.fntdata"/><Relationship Id="rId39" Type="http://schemas.openxmlformats.org/officeDocument/2006/relationships/slide" Target="slides/slide33.xml"/><Relationship Id="rId174" Type="http://schemas.openxmlformats.org/officeDocument/2006/relationships/font" Target="fonts/Cabin-bold.fntdata"/><Relationship Id="rId38" Type="http://schemas.openxmlformats.org/officeDocument/2006/relationships/slide" Target="slides/slide32.xml"/><Relationship Id="rId173" Type="http://schemas.openxmlformats.org/officeDocument/2006/relationships/font" Target="fonts/Cabin-regular.fntdata"/><Relationship Id="rId179" Type="http://schemas.openxmlformats.org/officeDocument/2006/relationships/font" Target="fonts/OpenSansSemiBold-italic.fntdata"/><Relationship Id="rId178" Type="http://schemas.openxmlformats.org/officeDocument/2006/relationships/font" Target="fonts/OpenSansSemiBold-bold.fntdata"/><Relationship Id="rId177" Type="http://schemas.openxmlformats.org/officeDocument/2006/relationships/font" Target="fonts/OpenSansSemiBold-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slide" Target="slides/slide143.xml"/><Relationship Id="rId4" Type="http://schemas.openxmlformats.org/officeDocument/2006/relationships/slideMaster" Target="slideMasters/slideMaster1.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2.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slide" Target="slides/slide166.xml"/><Relationship Id="rId65" Type="http://schemas.openxmlformats.org/officeDocument/2006/relationships/slide" Target="slides/slide59.xml"/><Relationship Id="rId171" Type="http://schemas.openxmlformats.org/officeDocument/2006/relationships/slide" Target="slides/slide165.xml"/><Relationship Id="rId68" Type="http://schemas.openxmlformats.org/officeDocument/2006/relationships/slide" Target="slides/slide62.xml"/><Relationship Id="rId170" Type="http://schemas.openxmlformats.org/officeDocument/2006/relationships/slide" Target="slides/slide164.xml"/><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slide" Target="slides/slide159.xml"/><Relationship Id="rId69" Type="http://schemas.openxmlformats.org/officeDocument/2006/relationships/slide" Target="slides/slide63.xml"/><Relationship Id="rId164" Type="http://schemas.openxmlformats.org/officeDocument/2006/relationships/slide" Target="slides/slide158.xml"/><Relationship Id="rId163" Type="http://schemas.openxmlformats.org/officeDocument/2006/relationships/slide" Target="slides/slide157.xml"/><Relationship Id="rId162" Type="http://schemas.openxmlformats.org/officeDocument/2006/relationships/slide" Target="slides/slide156.xml"/><Relationship Id="rId169" Type="http://schemas.openxmlformats.org/officeDocument/2006/relationships/slide" Target="slides/slide163.xml"/><Relationship Id="rId168" Type="http://schemas.openxmlformats.org/officeDocument/2006/relationships/slide" Target="slides/slide162.xml"/><Relationship Id="rId167" Type="http://schemas.openxmlformats.org/officeDocument/2006/relationships/slide" Target="slides/slide161.xml"/><Relationship Id="rId166" Type="http://schemas.openxmlformats.org/officeDocument/2006/relationships/slide" Target="slides/slide160.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54" Type="http://schemas.openxmlformats.org/officeDocument/2006/relationships/slide" Target="slides/slide48.xml"/><Relationship Id="rId160" Type="http://schemas.openxmlformats.org/officeDocument/2006/relationships/slide" Target="slides/slide154.xml"/><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58" Type="http://schemas.openxmlformats.org/officeDocument/2006/relationships/slide" Target="slides/slide52.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8" Type="http://schemas.openxmlformats.org/officeDocument/2006/relationships/slide" Target="slides/slide152.xml"/><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75aed104c6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75aed104c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5a57a42532_0_583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5a57a42532_0_58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September 2024 generated on 9/7/2024</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Today you need your drawing kit from your cubby, the good copy of your portrait, and your Portrait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أنت اليوم بحاجة إلى مجموعة الرسم الخاصة بك من حجيرتك، والنسخة الجيدة من صورتك الشخصية، وكتيب صورتك الشخصية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今天，您需要您的小房间里的绘画套件、您肖像的精美副本以及您的肖像小册子</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امروز شما به کیت طراحی خود، یک نسخه خوب از پرتره و کتابچه پرتره خود نیاز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오늘은 서랍장에 있는 그림 도구, 좋은 초상화 사본, 초상화 소책자가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Ngayon kailangan mo ang iyong drawing kit mula sa iyong cubby, ang magandang kopya ng iyong portrait, at iyong Portrait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Сьогодні тобі потрібен набір для малювання з кубика, хороша копія портрета та буклет із портретами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Sot ju duhet kompleti juaj i vizatimit nga vogëlushi juaj, një kopje e mirë e portretit tuaj dhe broshurën tuaj Portreti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Այսօր ձեզ անհրաժեշտ է ձեր փոքրիկի նկարչական հավաքածուն, ձեր դիմանկարի լավ պատճենը և ձեր դիմանկարի գրքույկը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Vandaag heb je je tekenpakket uit je hokje, de goede kopie van je portret en je Portretboekje nodig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Aujourd'hui il vous faut votre kit de dessin de votre cubby, la bonne copie de votre portrait, et votre livret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Heute benötigen Sie Ihr Zeichenset aus Ihrem Fach, die gute Kopie Ihres Porträts und Ihr Porträtheft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આજે તમારે તમારા ક્યુબીમાંથી તમારી ડ્રોઇંગ કીટ, તમારા પોટ્રેટની સારી નકલ અને તમારી પોટ્રેટ બુકલેટની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आपको अपने क्यूबी से अपनी ड्राइंग किट, अपने पोर्ट्रेट की अच्छी कॉपी और अपनी पोर्ट्रेट बुकलेट की आवश्यकता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今日は、カビーにある描画セット、肖像画の良質なコピー、および肖像画の小冊子が必要です。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Îro pêdiviya we bi kîta xweya xêzkirinê ji kuçika xwe, kopiyek baş a portreya xwe, û pirtûka Portreya we heye.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तपाइँलाई तपाइँको क्यूबीबाट तपाइँको रेखाचित्र किट, तपाइँको पोर्ट्रेटको राम्रो प्रतिलिपि, र तपाइँको पोर्ट्रेट पुस्तिका चाहिन्छ।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نن ورځ تاسو د خپل کیوب څخه د انځور کولو کټ ته اړتیا لرئ، ستاسو د انځور ښه کاپي، او ستاسو د پورټریټ کتابچه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ਤੁਹਾਨੂੰ ਆਪਣੇ ਕਿਊਬੀ ਤੋਂ ਆਪਣੀ ਡਰਾਇੰਗ ਕਿੱਟ, ਤੁਹਾਡੇ ਪੋਰਟਰੇਟ ਦੀ ਚੰਗੀ ਕਾਪੀ, ਅਤੇ ਤੁਹਾਡੀ ਪੋਰਟਰੇਟ ਕਿਤਾਬਚੇ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Hoje você precisa do seu kit de desenho do seu cubículo, da boa cópia do seu retrato e do seu livreto de retratos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Сегодня вам понадобятся набор для рисования, хороший экземпляр портрета и буклет с портретами.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Maanta waxaad u baahan tahay qalabkaaga sawir-qaadista ee cubbykaaga, nuqulka wanaagsan ee sawirkaaga, iyo buug-yarahaaga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Hoy necesitas tu kit de dibujo de tu cubículo, la copia buena de tu retrato y tu cuaderno de retratos.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Leo unahitaji seti yako ya kuchora kutoka kwa mtoto wako, nakala nzuri ya picha yako na kijitabu chako cha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இன்று உங்கள் குட்டியிலிருந்து உங்கள் வரைதல் கிட், உங்கள் உருவப்படத்தின் நல்ல நகல் மற்றும் உங்கள் போர்ட்ரெய்ட் கையேடு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วันนี้คุณต้องการอุปกรณ์วาดภาพจากลูกของคุณ สำเนารูปเหมือนของคุณ และสมุดรูปเหมือนของคุณ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 dolabınızdan çizim kitinize, portrenizin iyi bir kopyasına ve Portre kitapçığına ihtiyacınız var.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آپ کو اپنے کیوب سے اپنی ڈرائنگ کٹ، اپنے پورٹریٹ کی اچھی کاپی، اور اپنے پورٹریٹ بکلیٹ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Hôm nay bạn cần bộ dụng cụ vẽ từ tủ đựng đồ của mình, bản sao đẹp của bức chân dung của bạn và tập sách Chân dung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25a57a42532_0_256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25a57a42532_0_2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How to shade beautifully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të hijezoni bukur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እንዴት በሚያምር ሁኔታ ጥላ እንደሚደረግ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كيفية التظليل بشكل جميل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Ինչպես գեղեցիկ ստվերել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 ombra bellament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如何美丽地遮荫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Hoe je mooi schaduw kunt creëren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چگونه به زیبایی سایه بزنیم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Comment réaliser de beaux ombres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 schattieren Sie schön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કેવી રીતે સુંદર છાંયો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खूबसूरती से छाया कैसे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 ombreggiare in modo splendido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美しい陰影をつける方法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아름답게 음영을 입히는 방법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Meriv çawa bi rengek xweşik şîn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Bagaimana untuk teduh dengan cantik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എങ്ങനെ മനോഹരമായി ഷേഡ് ചെയ്യാം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कसरी सुन्दर छाया बनाउने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څنګه ښکلی سیوری وکړو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Como sombrear lindamente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ਸੁੰਦਰਤਾ ਨਾਲ ਛਾਂ ਕਿਵੇਂ ਕਰੀਏ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Как красиво растушевать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Како лепо сенчити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Sida quruxda badan loo hadhsado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Cómo sombrear bellamente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Kumaha ngiuhan beautifully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Jinsi ya kuweka kivuli kwa uzuri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Hur man skuggar vackert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Paano mag shade ng maganda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அழகாக நிழலிடுவது எப்படி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วิธีการลงสีให้สวยงาม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Güzel gölgelendirme nasıl yapılır?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 красиво розтушувати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خوبصورتی سے سایہ کرنے کا طریقہ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thế nào để tô bóng đẹp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25a57a42532_0_185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25a57a42532_0_18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 for deep blacks and smooth shading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Shkoni për të zeza të thella dhe hije të qetë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ወደ ጥልቅ ጥቁር እና ለስላሳ ጥላ ይሂዱ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انتقل إلى اللون الأسود العميق والتظليل السلس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Գնացեք խորը սևերի և հարթ ստվերում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Opta per negres profunds i ombrejats suaus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追求深黑色和平滑阴影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 voor diepe zwarttinten en vloeiende schaduwen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 سراغ مشکی های عمیق و سایه های صاف بروید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Optez pour des noirs profonds et des ombres douces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Entscheiden Sie sich für tiefes Schwarz und sanfte Schattierungen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ઊંડા કાળા અને સરળ શેડિંગ માટે જાઓ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 काले रंग और चिकनी छायांकन का चयन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Scegli neri profondi e ombreggiature morbide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深い黒と滑らかな陰影を追求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진한 검은색과 부드러운 음영을 선택하세요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Herin ber reşikên kûr û siya nerm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Pilih warna hitam pekat dan teduhan licin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ആഴത്തിലുള്ള കറുപ്പും മിനുസമാർന്ന ഷേഡിംഗും ഉപയോഗിക്കുക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 कालो र चिल्लो छायांकनको लागि जानुहोस्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ژورو تورونو او نرم سیوري لپاره لاړ شئ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Opte por pretos profundos e sombras suaves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ਡੂੰਘੇ ਕਾਲੇ ਅਤੇ ਨਿਰਵਿਘਨ ਛਾਂ ਲਈ ਜਾਓ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Выбирайте глубокие черные оттенки и плавные переходы теней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Идите на дубоке црне и глатко сенчење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Tag madow qoto dheer iyo hadh siman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Opte por negros profundos y sombreados suaves.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Balik pikeun blacks jero tur shading lemes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Nenda kwa weusi wa kina na kivuli laini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Gå för djupa svärta och jämna skuggningar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Pumunta para sa malalim na itim at makinis na pagtatabing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ஆழமான கருப்பு மற்றும் மென்மையான நிழலுக்கு செல்லுங்கள்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เลือกสีดำเข้มและการแรเงาที่เรียบเนียน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Derin siyahlara ve yumuşak gölgelendirmeye yönelin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Виберіть глибокий чорний і плавне затінення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گہری سیاہ اور ہموار شیڈنگ کے لیے جائیں۔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Chọn màu đen sâu và đổ bóng mượt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5a57a42532_0_19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25a57a42532_0_19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Overlapping your lines makes things smooth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Mbivendosja e linjave tuaja i bën gjërat të qetë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የእርስዎን መስመሮች መደራረብ ነገሮችን ለስላሳ ያደርገዋል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تداخل الخطوط يجعل الأمور أكثر سلاسة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Ձեր գծերի համընկնումը ամեն ինչ հարթ է դարձնում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Superposar les teves línies fa que les coses siguin suaus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重叠线条使事情变得顺利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Door je lijnen te laten overlappen, wordt alles vloeiender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همپوشانی خطوط شما همه چیز را صاف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 chevauchement de vos lignes rend les choses plus fluides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Durch Überlappen der Linien wird alles glatter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રેખાઓને ઓવરલેપ કરવાથી વસ્તુઓ સરળ બને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पंक्तियों को ओवरलैप करने से चीजें सुचारू हो जाती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Sovrapporre le linee rende le cose più fluide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線を重ねると滑らかになります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선을 겹쳐 놓으면 매끄럽게 보입니다.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Zêdekirina xetên we tiştan xweş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Bertindih baris anda menjadikan keadaan lancar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വരികൾ ഓവർലാപ്പ് ചെയ്യുന്നത് കാര്യങ്ങൾ സുഗമമാക്കുന്നു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रेखाहरू ओभरल्याप गर्दा चीजहरू सहज बनाउँछ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ستاسو د لینونو پورته کول شیان اسانه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Sobrepor suas linhas torna as coisas mais suaves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ਤੁਹਾਡੀਆਂ ਲਾਈਨਾਂ ਨੂੰ ਓਵਰਲੈਪ ਕਰਨਾ ਚੀਜ਼ਾਂ ਨੂੰ ਨਿਰਵਿਘਨ ਬਣਾਉਂਦਾ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Наложение линий делает вещи более плавными.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Преклапање ваших линија чини ствари глатким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Isku-dubbarid xariiqyadaada waxay ka dhigaysaa wax siman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Superponer las líneas hace que las cosas sean más suaves.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Tumpang tindih garis anjeun ngajadikeun hal mulus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Kupishana kwa mistari yako hufanya mambo kuwa laini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Att överlappa dina linjer gör det smidigt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pag-overlap ng iyong mga linya ay ginagawang makinis ang mga bagay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வரிகளை ஒன்றுடன் ஒன்று சேர்ப்பது விஷயங்களை மென்மையாக்குகிறது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การทับเส้นของคุณทำให้ทุกอย่างราบรื่น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Çizgilerinizi üst üste getirmek işleri kolaylaştırır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Перекриття ваших ліній робить речі гладкими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کی لائنوں کو اوور لیپ کرنا چیزوں کو ہموار کرتا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Việc chồng chéo các đường của bạn làm cho mọi thứ trở nên mượt mà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25a57a42532_0_19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25a57a42532_0_19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make things smooth by using many layers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mund t'i bëni gjërat të lëmuara duke përdorur shumë shtresa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ብዙ ንብርብሮችን በመጠቀም ነገሮችን ለስላሳ ማድረግ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يمكنك جعل الأمور سلسة باستخدام العديد من الطبقات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կարող եք հարթեցնել իրերը՝ օգտագործելով բազմաթիվ շերտեր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Podeu fer que les coses siguin suaus utilitzant moltes capes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通过使用多层可以使事情变得顺利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kunt dingen glad maken door veel lagen te gebruiken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می‌توانید با استفاده از لایه‌های زیاد همه چیز را صاف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pouvez rendre les choses plus fluides en utilisant plusieurs couches.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können die Dinge glatt machen, indem Sie viele Schichten verwenden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ઘણા સ્તરોનો ઉપયોગ કરીને વસ્તુઓને સરળ બનાવી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कई परतों का उपयोग करके चीजों को चिकना बना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Puoi rendere le cose più fluide usando molti strati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レイヤーを重ねることで滑らかにすることができます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여러 겹의 레이어를 사용하면 매끄럽게 만들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dikarin bi karanîna gelek qatan tiştan xweş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boleh membuat perkara lancar dengan menggunakan banyak lapisan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പല പാളികൾ ഉപയോഗിച്ച് നിങ്ങൾക്ക് കാര്യങ്ങൾ സുഗമമാക്കാം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 धेरै तहहरू प्रयोग गरेर चीजहरू सहज बनाउन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کولی شئ د ډیری پرتونو په کارولو سره شیان اسانه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pode tornar as coisas suaves usando muitas camadas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ਕਈ ਲੇਅਰਾਂ ਦੀ ਵਰਤੋਂ ਕਰਕੇ ਚੀਜ਼ਾਂ ਨੂੰ ਸੁਚਾਰੂ ਬਣਾ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 можете сделать вещи гладкими, используя много слоев.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Можете учинити ствари глатким коришћењем више слојева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 aad ka dhigi kartaa kuwo siman adiga oo isticmaalaya lakabyo badan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Puedes hacer que las cosas queden suaves usando muchas capas.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tiasa ngajantenkeun hal-hal lancar ku ngagunakeun seueur lapisan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Unaweza kufanya mambo kuwa laini kwa kutumia tabaka nyingi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kan göra saker jämna genom att använda många lager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Maaari mong gawing makinis ang mga bagay sa pamamagitan ng paggamit ng maraming layer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பல அடுக்குகளைப் பயன்படுத்தி நீங்கள் விஷயங்களை மென்மையாக்கலாம்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คุณสามารถทำให้สิ่งต่างๆ เรียบเนียนได้โดยการใช้หลายชั้น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Birçok katman kullanarak işleri kolaylaştırabilirsiniz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можете зробити речі гладкими, використовуючи багато шарів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کئی تہوں کا استعمال کرکے چیزوں کو ہموار بنا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làm cho mọi thứ trở nên mượt mà bằng cách sử dụng nhiều lớp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25a57a42532_0_193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25a57a42532_0_19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make things smooth by changing directions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mund t'i bëni gjërat të qetë duke ndryshuar drejtimet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አቅጣጫዎችን በመቀየር ነገሮችን ለስላሳ ማድረግ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يمكنك جعل الأمور سلسة عن طريق تغيير الاتجاهات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կարող եք ամեն ինչ հարթեցնել՝ փոխելով ուղղությունները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Podeu fer que les coses siguin suaus canviant de direcció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改变方向可以让事情变得顺利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kunt dingen soepeler maken door van richting te veranderen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 می توانید با تغییر جهت کارها را صاف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pouvez rendre les choses plus fluides en changeant de direction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können die Dinge reibungsloser gestalten, indem Sie die Richtung 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દિશા બદલીને વસ્તુઓને સરળ બનાવી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दिशा बदलकर चीजों को सुचारू बना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Puoi rendere le cose più fluide cambiando direzione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方向を変えることで物事をスムーズにすることができます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방향을 바꾸면 일이 순조롭게 진행될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dikarin bi guheztina rêgezan tiştan xweş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boleh membuat perkara lancar dengan menukar arah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ദിശകൾ മാറ്റുന്നതിലൂടെ നിങ്ങൾക്ക് കാര്യങ്ങൾ സുഗമമാക്കാം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 दिशाहरू परिवर्तन गरेर चीजहरू सहज बनाउन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کولی شئ د لارښوونو په بدلولو سره شیان اسانه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pode tornar as coisas mais suaves mudando de direção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ਦਿਸ਼ਾਵਾਂ ਬਦਲ ਕੇ ਚੀਜ਼ਾਂ ਨੂੰ ਸੁਚਾਰੂ ਬਣਾ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 можете сделать вещи более плавными, меняя направление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Можете учинити ствари глатким променом правца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 aad ka dhigi kartaa mid siman adiga oo beddela jihooyinka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Puedes hacer que las cosas sean más fáciles cambiando de dirección.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tiasa ngajantenkeun hal-hal lancar ku cara ngarobih arah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Unaweza kufanya mambo kuwa laini kwa kubadilisha mwelekeo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kan göra saker smidigare genom att ändra riktning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Maaari mong gawing maayos ang mga bagay sa pamamagitan ng pagbabago ng mga direksyon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திசைகளை மாற்றுவதன் மூலம் விஷயங்களைச் சீராகச் செய்யலாம்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คุณสามารถทำให้สิ่งต่างๆ ราบรื่นได้โดยการเปลี่ยนทิศทาง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Yönleri değiştirerek işleri kolaylaştırabilirsiniz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можете зробити все гладко, змінивши напрямки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سمتوں کو تبدیل کرکے چیزوں کو ہموار بنا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làm cho mọi thứ trở nên trơn tru bằng cách thay đổi hướng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25a57a42532_0_26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25a57a42532_0_2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Fix bad blending by shading right over the bumps!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Rregulloni përzierjen e keqe duke e hijezuar pikërisht mbi gunga!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እብጠቶች ላይ በትክክል በመጥረግ መጥፎ ድብልቅን ያስተካክሉ!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قم بإصلاح المزج السيئ عن طريق التظليل مباشرة فوق النتوءات!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Շտկեք վատ միաձուլումը` ստվերելով անմիջապես բշտիկների վրա: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Arregleu la mala barreja ombrejant just sobre els cops!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通过在凸起处进行阴影处理来修复不良混合！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Herstel slechte overvloeiing door direct over de oneffenheden heen te arceren!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با سایه زدن درست روی برجستگی ها، ترکیب بد را برطرف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Corrigez les mauvais mélanges en ombrant directement sur les bosses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Korrigieren Sie schlechtes Verblenden, indem Sie direkt über die Unebenheiten schattieren!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બમ્પ્સ પર જમણી બાજુએ શેડ કરીને ખરાબ મિશ્રણને ઠીક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धक्कों के ठीक ऊपर छायांकन करके खराब मिश्रण को ठीक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Correggi la cattiva sfumatura ombreggiando direttamente sulle irregolarità!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バンプの上にシェーディングを施して、悪いブレンドを修正します。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융기 부분 바로 위에 음영을 칠해서 혼합이 잘 안 되는 부분을 수정하세요!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 şilkirina rastê li ser gemaran tevlihevkirina xirab rast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Betulkan pengadunan yang tidak baik dengan lorekkan tepat di atas benjolan!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ബമ്പുകൾക്ക് മുകളിൽ ഷേഡുചെയ്‌ത് മോശം മിശ്രിതം പരിഹരിക്കുക!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बम्पहरूमा दायाँ छायांकन गरेर खराब मिश्रणलाई ठीक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ډنډونو کې د سیوري کولو له لارې خراب ترکیب حل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Corrija a mistura ruim sombreando bem sobre as saliências!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ਸੱਜੇ ਬੰਪਾਂ ਉੱਤੇ ਛਾਂ ਕਰਕੇ ਖਰਾਬ ਮਿਸ਼ਰਣ ਨੂੰ ਠੀਕ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Исправьте плохое смешивание, заштриховав неровности!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Поправите лоше мешање сенчењем тачно преко избочина!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Hagaaji isku-dhafka xun adiga oo si toos ah uga dul hadhka kuuskuusan!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¡Arregla la mala combinación sombreando justo sobre las protuberancias!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Ngalereskeun campuran goréng ku shading katuhu ngaliwatan nabrak!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Rekebisha uchanganyaji mbaya kwa kuweka kivuli kwenye matuta!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Åtgärda dålig blandning genom att skugga rakt över gupparna!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Ayusin ang masamang blending sa pamamagitan ng pagtatabing sa ibabaw mismo ng mga bumps!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புடைப்புகளுக்கு மேல் நிழலிடுவதன் மூலம் மோசமான கலவையை சரிசெய்யவும்!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แก้ไขการผสมสีที่ไม่ดีโดยการลงเงาทับบริเวณนูน!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Kötü karışımı düzeltmek için çıkıntıların üzerinden gölgelendirme yapın!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Виправте погане змішування, розтушувавши нерівності!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ٹکرانے کے دائیں طرف شیڈنگ کرکے خراب ملاوٹ کو ٹھیک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Sửa lỗi pha trộn không tốt bằng cách tô bóng ngay trên các chỗ lồi!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25a57a42532_0_280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16" name="Google Shape;916;g25a57a42532_0_28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Blending with just a pencil shows more skill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Përzierja vetëm me një laps tregon më shumë aftësi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በእርሳስ ብቻ መቀላቀል የበለጠ ችሎታን ያሳያል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المزج باستخدام قلم رصاص فقط يظهر مهارة أكبر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Միայն մատիտով խառնելը ցույց է տալիս ավելի մեծ հմտություն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Barrejar amb només un llapis mostra més habilitat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仅用铅笔混合更能体现技巧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Met alleen een potlood blenden getuigt van meer vaardigheid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کردن فقط با یک مداد مهارت بیشتری را نشان می دهد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Mélanger avec un simple crayon montre plus de compétence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Das Verblenden nur mit einem Bleistift zeugt von mehr Geschick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માત્ર એક પેન્સિલ સાથે મિશ્રણ વધુ કુશળતા દર્શાવે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केवल एक पेंसिल से मिश्रण करना अधिक कौशल दिखाता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Sfumare con una sola matita dimostra più abilità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鉛筆だけでブレンドすると、より高度なスキルが発揮されます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연필만으로 블렌딩하면 더 많은 기술이 보입니다.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Tevhevkirina bi qelemê bêtir jêhatîbûn nîşan dide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Mengadun dengan hanya pensel menunjukkan lebih kemahiran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വെറുമൊരു പെൻസിൽ കൊണ്ട് കലർത്തുന്നത് കൂടുതൽ വൈദഗ്ധ്യം കാണിക്കുന്നു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केवल एक पेन्सिल संग मिश्रण अधिक कौशल देखाउँछ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یوازې د پنسل سره مخلوط کول ډیر مهارت ښیې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Misturar apenas com um lápis demonstra mais habilidade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ਸਿਰਫ਼ ਇੱਕ ਪੈਨਸਿਲ ਨਾਲ ਮਿਲਾਉਣਾ ਵਧੇਰੇ ਹੁਨਰ ਦਿਖਾਉਂਦਾ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Смешивание только карандашом показывает больше мастерства.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Мешање само оловком показује више вештине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Isku darka qalin kaliya ayaa muujinaya xirfad dheeraad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Mezclar con solo un lápiz demuestra más habilidad.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Blending kalawan ngan pensil nembongkeun leuwih skill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Kuchanganya na penseli tu kunaonyesha ujuzi zaidi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Att blanda med bara en penna visar mer skicklighet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paghahalo gamit ang isang lapis lamang ay nagpapakita ng higit na kasanayan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வெறும் பென்சிலால் கலப்பது அதிக திறமையைக் காட்டுகிறது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การผสมผสานด้วยดินสอเพียงอย่างเดียวแสดงให้เห็นถึงทักษะที่มากขึ้น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Sadece kalemle karıştırmak daha fazla beceri gerektirir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Змішування лише олівцем демонструє більшу майстерність</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صرف پنسل کے ساتھ ملاوٹ زیادہ مہارت کو ظاہر کرتی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Pha trộn chỉ với một cây bút chì cho thấy nhiều kỹ năng hơn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25a57a42532_0_29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23" name="Google Shape;923;g25a57a42532_0_29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Using a blender - Step 1: Get it fully dark first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Përdorimi i një blenderi - Hapi 1: Fillimisht errësoni plotësisht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ቅልቅል በመጠቀም - ደረጃ 1: መጀመሪያ ሙሉ በሙሉ ጨለማ ያድርጉት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استخدام الخلاط - الخطوة 1: اجعله داكنًا تمامًا أولاً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Օգտագործելով բլենդեր – Քայլ 1. Նախ մթնեցրեք այն ամբողջությամբ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Ús d'una batedora - Pas 1: primer que quedi fosc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使用搅拌机 - 步骤 1：先将其完全弄黑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Met een blender - Stap 1: Zorg dat het eerst helemaal donker wordt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استفاده از مخلوط کن - مرحله 1: ابتدا آن را کاملا تاریک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Utilisation d'un mixeur - Étape 1 : Faites-le d'abord noircir complètement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 einem Mixer - Schritt 1: Zuerst vollständig dunkel werden lassen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બ્લેન્ડરનો ઉપયોગ કરવો - પગલું 1: પહેલા તેને સંપૂર્ણ અંધારું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ब्लेंडर का उपयोग - चरण 1: पहले इसे पूरी तरह से काला कर 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Utilizzo di un frullatore - Fase 1: prima rendilo completamente scuro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ブレンダーの使い方 - ステップ1：まず完全に黒くする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블렌더 사용 - 1단계: 먼저 완전히 어둡게 만들기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Bikaranîna blenderek - Gav 1: Pêşî wê bi tevahî tarî bistînin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Menggunakan pengisar - Langkah 1: Dapatkan gelap sepenuhnya dahulu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ബ്ലെൻഡർ ഉപയോഗിക്കുന്നത് - ഘട്ടം 1: ആദ്യം അത് പൂർണ്ണമായും ഇരുണ്ടതാക്കുക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ब्लेंडर प्रयोग गर्दै - चरण 1: पहिले यसलाई पूर्ण रूपमा अँध्यारो पार्नुहोस्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بلینڈر کارول - لومړی ګام: لومړی په بشپړ ډول تیاره ترلاسه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Usando um liquidificador - Passo 1: Deixe tudo bem escuro primeiro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ਬਲੈਂਡਰ ਦੀ ਵਰਤੋਂ ਕਰਨਾ - ਕਦਮ 1: ਪਹਿਲਾਂ ਇਸਨੂੰ ਪੂਰੀ ਤਰ੍ਹਾਂ ਗੂੜ੍ਹਾ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Использование блендера. Шаг 1: Сначала доведите смесь до полного потемнения.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Коришћење блендера - Корак 1: Прво потамните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Isticmaalka blender - Talaabada 1: Marka hore si buuxda mugdi u gal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Usando una licuadora - Paso 1: Primero, oscurezca completamente.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Nganggo Blénder - Lengkah 1: Gelap heula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Kutumia blender - Hatua ya 1: Ifanye iwe giza kabisa kwanza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Använda en mixer - Steg 1: Få det helt mörkt först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Gamit ang isang blender - Hakbang 1: Kunin muna itong ganap na madilim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பிளெண்டரைப் பயன்படுத்துதல் - படி 1: முதலில் அதை முழுமையாக இருட்டாகப் பெறுங்கள்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การใช้เครื่องปั่น - ขั้นตอนที่ 1: ปั่นให้เข้มที่สุดก่อน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Blender Kullanımı - Adım 1: Önce tamamen koyulaşmasını sağlayın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 допомогою блендера - Крок 1: спочатку повністю потемніть</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بلینڈر کا استعمال - مرحلہ 1: پہلے اسے مکمل طور پر سیاہ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Sử dụng máy xay sinh tố - Bước 1: Làm tối hoàn toàn trước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25a57a42532_0_298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33" name="Google Shape;933;g25a57a42532_0_29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Step 2: Draw as smooth as possible with your pencil FIRST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Hapi 2: PARË vizatoni me laps sa më të lëmuar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ደረጃ 2፡ በመጀመሪያ በእርሳስዎ በተቻለ መጠን ለስላሳ ይሳሉ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الخطوة 2: ارسم بقلم الرصاص بسلاسة قدر الإمكان أولاً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Քայլ 2. ՆԱԽ-ը ձեր մատիտով հնարավորինս հարթ նկարեք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 2: Dibuixa el més suau possible amb el teu llapis PRIMER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第 2 步：首先用铅笔尽可能平滑地画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Stap 2: Teken EERST zo vloeiend mogelijk met je potlood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مرحله 2: ابتدا با مداد خود تا حد امکان صاف بکشید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Étape 2 : Dessinez d'abord le plus doucement possible avec votre crayon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Schritt 2: Zeichnen Sie ZUERST so glatt wie möglich mit Ihrem Bleistift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પગલું 2: પ્રથમ તમારી પેન્સિલ વડે શક્ય તેટલું સરળ દોરો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2: सबसे पहले अपनी पेंसिल से जितना संभव हो सके उतना चिकना चित्र बनाएं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Fase 2: PRIMA disegna con la matita il tratto più fluido possibile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ステップ2：まず鉛筆でできるだけ滑らかに描きます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2단계: 먼저 연필로 최대한 매끄럽게 그립니다.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Gav 2: PÊŞÎ bi pênûsa xwe bi qasî ku pêkan xweş xêz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Langkah 2: Lukis selicin mungkin dengan pensel anda MULAI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ഘട്ടം 2: നിങ്ങളുടെ പെൻസിൽ ഉപയോഗിച്ച് കഴിയുന്നത്ര മിനുസമാർന്ന വരയ്ക്കുക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२: आफ्नो पेन्सिलले पहिलो पटक सकेसम्म चिल्लो कोर्नुहोस्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2 ګام: لومړی د خپل پنسل سره د امکان تر حده اسانه رسم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Passo 2: Desenhe o mais suavemente possível com seu lápis PRIMEIRO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ਕਦਮ 2: ਆਪਣੀ ਪੈਨਸਿਲ ਨਾਲ ਸਭ ਤੋਂ ਪਹਿਲਾਂ ਜਿੰਨਾ ਸੰਭਵ ਹੋ ਸਕੇ ਨਿਰਵਿਘਨ ਖਿੱਚੋ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Шаг 2: СНАЧАЛА рисуйте карандашом как можно более гладко.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Корак 2: ПРВО нацртајте што је могуће глатко оловком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Talaabada 2: Ku sawir qalin qalinkaaga ugu horeyso sida ugu fudud ee suurtogalka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Paso 2: Dibuja lo más suave posible con tu lápiz PRIMERO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Lengkah 2: Tarik sakumaha mulus-gancang ku pensil anjeun MULA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ya 2: Chora laini iwezekanavyo na penseli yako KWANZA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Steg 2: Rita så smidigt som möjligt med din penna FÖRST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Hakbang 2: Gumuhit ng pinakamakinis hangga't maaari gamit ang iyong lapis MUNA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 2: உங்கள் பென்சிலால் முடிந்தவரை மென்மையாக வரையவும்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ขั้นตอนที่ 2: วาดให้เรียบเนียนที่สุดเท่าที่จะทำได้ด้วยดินสอของคุณก่อน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Adım 2: ÖNCE kaleminizle mümkün olduğunca pürüzsüz bir şekilde çizin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Крок 2: СПОЧАТКУ малюйте олівцем якомога гладкіше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مرحلہ 2: سب سے پہلے اپنی پنسل سے جتنا ممکن ہو ہموار بنائیں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Bước 2: Trước tiên hãy vẽ càng mượt càng tốt bằng bút chì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25a57a42532_0_30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3" name="Google Shape;943;g25a57a42532_0_30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Step 3: Use the blender as lightly as possible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Hapi 3: Përdoreni blenderin sa më lehtë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ደረጃ 3: ማቀላቀያውን በተቻለ መጠን በትንሹ ይጠቀሙ</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الخطوة 3: استخدم الخلاط برفق قدر الإمكان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Քայլ 3. Օգտագործեք բլենդերը որքան հնարավոր է թեթև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 3: utilitzeu la batedora el més lleugerament possible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步骤 3：尽量轻柔地使用搅拌机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Stap 3: Gebruik de blender zo licht mogelijk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مرحله 3: تا حد امکان از مخلوط کن استفاده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Étape 3 : Utilisez le mixeur le plus légèrement possible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Schritt 3: Verwenden Sie den Mixer so leicht wie möglich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પગલું 3: બ્લેન્ડરનો શક્ય તેટલો હળવો ઉપયોગ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3: ब्लेंडर का प्रयोग यथासंभव हल्के ढंग से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Fase 3: Utilizzare il frullatore il più delicatamente possibile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ステップ3：ブレンダーをできるだけ軽く使用する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3단계: 블렌더를 가능한 가볍게 사용하세요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Gav 3: Bi qasî ku pêkan benderê bikar bînin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Langkah 3: Gunakan pengisar seringan mungkin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ഘട്ടം 3: ബ്ലെൻഡർ കഴിയുന്നത്ര ലഘുവായി ഉപയോഗിക്കുക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3: सकेसम्म हल्का रूपमा ब्लेंडर प्रयोग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3 ګام: د امکان تر حده د بلینڈر څخه کار واخلئ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Passo 3: Use o liquidificador o mais levemente possível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ਕਦਮ 3: ਜਿੰਨਾ ਸੰਭਵ ਹੋ ਸਕੇ ਬਲੈਂਡਰ ਦੀ ਵਰਤੋਂ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Шаг 3: Используйте блендер как можно аккуратнее.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Корак 3: Користите блендер што је лакше могуће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Talaabada 3: Isticmaal blender sida ugu fudud ee suurtogalka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Paso 3: Utiliza la licuadora lo más suavemente posible.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Hambalan 3: Paké Blénder sakumaha enteng-gancang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ya 3: Tumia blender kwa urahisi iwezekanavyo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Steg 3: Använd mixern så lätt som möjligt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Hakbang 3: Gamitin ang blender nang basta-basta hangga't maaari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 3: பிளெண்டரை முடிந்தவரை லேசாகப் பயன்படுத்தவும்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ขั้นตอนที่ 3: ใช้เครื่องปั่นให้เบาที่สุดเท่าที่จะทำได้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Adım 3: Blender'ı mümkün olduğunca hafif kullanın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Крок 3: використовуйте блендер якомога легше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مرحلہ 3: بلینڈر کو جتنا ممکن ہو ہلکا استعمال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Bước 3: Sử dụng máy xay sinh tố nhẹ nhàng nhất có thể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5a57a42532_0_50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5a57a42532_0_50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Today you need: your drawing kit from your cubby, one sheet of good copy paper from your folder, your photo of yourself, and your portrait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Sot ju duhen: kompleti juaj i vizatimit nga foshnja juaj, një fletë letre e mirë kopjimi nga dosja juaj, fotografia juaj dhe broshura e portretit.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ያስፈልግዎታል፡ የስዕል መሳርያዎ ከኩቢዎ፣ ከአቃፊዎ አንድ ጥሩ የቅጅ ወረቀት፣ የእራስዎ ፎቶ እና የቁም ቡክሌትዎ።</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اليوم، أنت بحاجة إلى: مجموعة الرسم الخاصة بك من خزانتك، وورقة واحدة من ورق النسخ الجيد من مجلدك، وصورتك الشخصية، وكتيب الصور الشخصية الخاص بك.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Այսօր ձեզ անհրաժեշտ են՝ ձեր ձագուկից ձեր նկարչական հավաքածուն, ձեր թղթապանակից մեկ թերթիկ լավ պատճենահանող թուղթ, ձեր լուսանկարը և ձեր դիմանկարի գրքույկը: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Avui necessiteu: el vostre kit de dibuix del vostre cubby, un full de paper de bona còpia de la vostra carpeta, la vostra foto vostra i el vostre fullet de retrats.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今天你需要：从你的小柜子里拿出你的绘图工具包，从你的文件夹中拿出一张好的复印纸，你自己的照片，以及你的肖像册。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Vandaag heb je nodig: je tekenset uit je kluisje, een vel goed kopieerpapier uit je map, een foto van jezelf en je portretboekje.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امروز شما نیاز دارید: کیت طراحی خود را از بچه خود، یک ورق کاغذ کپی خوب از پوشه خود، عکس خود و دفترچه پرتره خود را.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Aujourd'hui, vous avez besoin de : votre kit de dessin de votre casier, une feuille de papier de bonne qualité de votre dossier, votre photo de vous et votre livret de portraits.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Heute brauchst du: dein Zeichenset aus deinem Ablagefach, ein Blatt gutes Kopierpapier aus deinem Ordner, dein Foto von dir und dein Portraitheft.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આજે તમને જરૂર છે: તમારા ક્યુબીમાંથી તમારી ડ્રોઇંગ કીટ, તમારા ફોલ્ડરમાંથી સારી નકલ કાગળની એક શીટ, તમારો તમારો ફોટો અને તમારી પોટ્રેટ બુકલેટ.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आपको चाहिए: अपने क्यूबी से अपनी ड्राइंग किट, अपने फोल्डर से अच्छे कॉपी पेपर की एक शीट, अपनी स्वयं की तस्वीर, और अपनी पोर्ट्रेट पुस्तिका।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Oggi ti serviranno: il kit da disegno che hai nel tuo cubicolo, un foglio di buona carta per fotocopie dalla tua cartellina, una tua foto e il tuo libretto di ritratti.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今日必要なものは、小部屋にある描画キット、フォルダーにある良質のコピー用紙 1 枚、自分の写真、ポートレート ブックレットです。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 필요한 것은: 옷장에서 꺼낸 그림 도구, 폴더에서 좋은 카피지 한 장, 본인 사진, 초상화 책자입니다.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Îro hûn hewce ne: kîta weya xêzkirinê ji kulikê we, yek pel kaxezek kopiyek baş ji peldanka we, wêneyê we û pirtûka portreya we.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Hari ini anda memerlukan: kit lukisan anda dari cubby anda, satu helaian kertas salinan yang baik dari folder anda, foto anda sendiri dan buku kecil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 നിങ്ങൾക്ക് ഇത് ആവശ്യമാണ്: നിങ്ങളുടെ ക്യൂബിയിൽ നിന്നുള്ള നിങ്ങളുടെ ഡ്രോയിംഗ് കിറ്റ്, നിങ്ങളുടെ ഫോൾഡറിൽ നിന്ന് നല്ല കോപ്പി പേപ്പറിൻ്റെ ഒരു ഷീറ്റ്, നിങ്ങളുടെ ഫോട്ടോ, നിങ്ങളുടെ പോർട്രെയ്റ്റ് ബുക്ക്ലെറ്റ്.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तपाईलाई चाहिन्छ: तपाइँको क्यूबीबाट तपाइँको रेखाचित्र किट, तपाइँको फोल्डरबाट राम्रो प्रतिलिपि कागजको एक पाना, तपाइँको तपाइँको फोटो, र तपाइँको पोर्ट्रेट पुस्तिका।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نن ورځ تاسو اړتیا لرئ: ستاسو د کیوب څخه ستاسو د نقاشۍ کټ، ستاسو د فولډر څخه د ښه کاپي کاغذ یوه پاڼه، ستاسو د خپل ځان عکس، او ستاسو د انځور کتابچه.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Hoje você precisa: do seu kit de desenho do seu armário, uma folha de papel de boa qualidade da sua pasta, uma foto sua e seu livreto de retratos.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ਤੁਹਾਨੂੰ ਲੋੜ ਹੈ: ਤੁਹਾਡੇ ਕਿਊਬੀ ਤੋਂ ਤੁਹਾਡੀ ਡਰਾਇੰਗ ਕਿੱਟ, ਤੁਹਾਡੇ ਫੋਲਡਰ ਤੋਂ ਵਧੀਆ ਕਾਪੀ ਪੇਪਰ ਦੀ ਇੱਕ ਸ਼ੀਟ, ਤੁਹਾਡੀ ਆਪਣੀ ਫੋਟੋ, ਅਤੇ ਤੁਹਾਡੀ ਪੋਰਟਰੇਟ ਕਿਤਾਬਚਾ।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Сегодня вам понадобится: набор для рисования из вашего чулана, один лист хорошей копировальной бумаги из вашей папки, ваша фотография и буклет с вашим портретом.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Данас су вам потребни: ваш комплет за цртање из ваше кабине, један лист доброг папира за копирање из фасцикле, ваша фотографија себе и ваша књижица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Maanta waxaad u baahan tahay: qalabkaaga sawirida ee cubbykaaga, hal xaashi oo nuqul ah oo wanaagsan oo galkaaga ah, sawirkaaga, iyo buug-yarahaaga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Hoy necesitas: tu kit de dibujo de tu cubículo, una hoja de buen papel para fotocopias de tu carpeta, una foto tuya y tu folleto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Dinten anjeun peryogi: kit gambar anjeun ti cubby anjeun, hiji lambar kertas salinan anu saé tina polder anjeun, poto anjeun nyalira, sareng buklet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Leo unahitaji: seti yako ya kuchora kutoka kwa cubby yako, karatasi moja ya nakala nzuri kutoka kwa folda yako, picha yako mwenyewe, na kijitabu chako cha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Idag behöver du: ditt ritpaket från din kubbe, ett ark bra kopieringspapper från din mapp, ditt foto på dig själv och ditt porträtthäfte.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Ngayon kailangan mo: ang iyong drawing kit mula sa iyong cubby, isang sheet ng magandang kopya ng papel mula sa iyong folder, ang iyong larawan ng iyong sarili, at ang iyong portrait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இன்று உங்களுக்குத் தேவை: உங்கள் க்யூபியில் இருந்து உங்கள் வரைதல் கிட், உங்கள் கோப்புறையில் இருந்து நல்ல நகல் காகிதத்தின் ஒரு தாள், உங்கள் புகைப்படம் மற்றும் உங்கள் போர்ட்ரெய்ட் கையேடு.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วันนี้คุณต้องมี: ชุดวาดรูปจากตู้ของคุณ กระดาษถ่ายเอกสารคุณภาพดี 1 แผ่นจากแฟ้มของคุณ รูปถ่ายของตัวคุณ และสมุดภาพเหมือนของคุณ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 ihtiyacınız olanlar: Çekmecenizdeki çizim setiniz, klasörünüzden bir yaprak kaliteli fotokopi kağıdı, kendinize ait bir fotoğrafınız ve portre kitapçığınız.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Сьогодні вам знадобляться: ваш набір для малювання з вашого кубика, один аркуш хорошого копіювального паперу з вашої папки, ваша фотографія та ваш портретний буклет.</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آپ کو ضرورت ہے: آپ کے کیوب سے آپ کی ڈرائنگ کٹ، آپ کے فولڈر سے اچھے کاپی پیپر کی ایک شیٹ، آپ کی اپنی تصویر، اور آپ کا پورٹریٹ بکلیٹ۔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Hôm nay bạn cần: bộ dụng cụ vẽ từ ngăn tủ của bạn, một tờ giấy in đẹp từ cặp tài liệu, ảnh tự chụp và tập ảnh chân dung.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25a57a42532_0_310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53" name="Google Shape;953;g25a57a42532_0_3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Step 4: Blend in small circles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Hapi 4: Përziejini në rrathë të vegjël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ደረጃ 4: በትንሽ ክበቦች ውስጥ ይቀላቀሉ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الخطوة 4: امزج في دوائر صغيرة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Քայլ 4. Խառնել փոքր շրջանակներով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 4: barregeu en petits cercles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步骤 4：混合成小圆圈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Stap 4: Meng in kleine cirkels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مرحله 4: در دایره های کوچک مخلوط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Étape 4 : Mélangez en petits cercles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Schritt 4: In kleinen Kreisen verblenden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પગલું 4: નાના વર્તુળોમાં મિશ્રણ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4: छोटे-छोटे गोले में मिलाएँ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Fase 4: sfumare in piccoli cerchi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ステップ4：小さな円を混ぜる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4단계: 작은 원을 그리며 섞기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Gav 4: Di derdorên piçûk de tevlihev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Langkah 4: Kisar dalam bulatan kecil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ഘട്ടം 4: ചെറിയ സർക്കിളുകളിൽ ഇളക്കുക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4: साना सर्कलहरूमा मिश्रण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څلورم ګام: په کوچنیو حلقو کې مخلوط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Passo 4: Misture em pequenos círculos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ਕਦਮ 4: ਛੋਟੇ ਚੱਕਰਾਂ ਵਿੱਚ ਮਿਲਾਓ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Шаг 4: Растушуйте небольшими кругами.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Корак 4: Мешајте у малим круговима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Tallaabada 4: Isku qas goobo yaryar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Paso 4: Mezclar en círculos pequeños.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Lengkah 4: Campur dina bunderan leutik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ya 4: Changanya kwenye miduara midogo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Steg 4: Blanda i små cirklar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Hakbang 4: Haluin sa maliliit na bilog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 4: சிறிய வட்டங்களில் கலக்கவும்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ขั้นตอนที่ 4: ผสมผสานเป็นวงกลมเล็ก 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Adım 4: Küçük daireler halinde karıştırın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Крок 4: Змішайте невеликими кружечками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مرحلہ 4: چھوٹے حلقوں میں بلینڈ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Bước 4: Pha trộn theo hình tròn nhỏ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25a57a42532_0_323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63" name="Google Shape;963;g25a57a42532_0_3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parts of the face. The shapes of shadows make things three dimensional.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Hijezimi i pjesëve të fytyrës. Format e hijeve i bëjnë gjërat tredimensionale.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የፊት ክፍሎችን ማደብዘዝ. የጥላዎች ቅርጾች ነገሮችን ሶስት አቅጣጫዊ ያደርገዋል.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تظليل أجزاء من الوجه. أشكال الظلال تجعل الأشياء ثلاثية الأبعاد.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Դեմքի մասերի ստվերում. Ստվերների ձևերը իրերը դարձնում են եռաչափ: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Ombrer parts de la cara. Les formes de les ombres fan que les coses siguin tridimensionals.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给脸部部分涂上阴影。阴影的形状使物体呈现出三维效果。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Schaduwdelen in het gezicht. De vorm van schaduwen maakt dingen driedimensionaal.</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زدن قسمت های صورت. اشکال سایه ها چیزها را سه بعدی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Ombrage de certaines parties du visage. Les formes des ombres donnent un aspect tridimensionnel.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Schattieren Sie Teile des Gesichts. Die Formen der Schatten machen die Dinge dreidimensional.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ચહેરાના શેડિંગ ભાગો. પડછાયાના આકારો વસ્તુઓને ત્રિ-પરિમાણીય બનાવે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चेहरे के कुछ हिस्सों पर छाया डालना। छायाओं के आकार चीज़ों को त्रि-आयामी बनाते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Ombreggiatura di parti del viso. Le forme delle ombre rendono le cose tridimensionali.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顔の各部に陰影をつけます。影の形によって立体感が生まれます。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얼굴의 특정 부위에 음영을 줍니다. 그림자의 모양이 사물을 입체적으로 보이게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Parçeyên rûyê siya. Şêweyên sîwan tiştan dike sê alî.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Melorek bahagian muka. Bentuk bayang-bayang menjadikan benda tiga dimensi.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മുഖത്തിൻ്റെ ഷേഡിംഗ് ഭാഗങ്ങൾ. നിഴലുകളുടെ രൂപങ്ങൾ കാര്യങ്ങളെ ത്രിമാനമാക്കുന്നു.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अनुहार को भागहरु छाया। छायाँको आकारले चीजहरूलाई त्रि-आयामी बनाउँछ।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مخ د برخو سیوري کول. د سیوري شکلونه شیان درې اړخیزه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Sombreando partes do rosto. As formas das sombras tornam tudo tridimensional.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ਚਿਹਰੇ ਦੇ ਹਿੱਸੇ ਨੂੰ ਛਾਇਆ. ਸ਼ੈਡੋ ਦੇ ਆਕਾਰ ਚੀਜ਼ਾਂ ਨੂੰ ਤਿੰਨ-ਅਯਾਮੀ ਬਣਾਉਂਦੇ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Затенение частей лица. Формы теней придают предметам трёхмерность.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Сенчење делова лица. Облици сенки чине ствари тродимензионалним.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Hadhka qaybo ka mid ah wejiga. Qaababka hadhku waxay wax ka dhigaan saddex dhinac.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Sombreando partes del rostro. Las formas de las sombras le dan un toque tridimensional.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bagéan beungeut. Wangun kalangkang ngajadikeun hal tilu diménsi.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Sehemu za kivuli za uso. Maumbo ya vivuli hufanya mambo kuwa ya pande tatu.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Skugga delar av ansiktet. Skuggornas former gör saker tredimensionella.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Nagtatabing bahagi ng mukha. Ang mga hugis ng mga anino ay gumagawa ng mga bagay na tatlong dimensyon.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முகத்தின் நிழல் பகுதிகள். நிழல்களின் வடிவங்கள் விஷயங்களை முப்பரிமாணமாக்குகின்றன.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การแรเงาส่วนต่างๆ ของใบหน้า รูปทรงของเงาทำให้สิ่งต่างๆ ดูมีมิติ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Yüzün bazı kısımlarını gölgelendirmek. Gölgelerin şekilleri, nesneleri üç boyutlu hale getirir.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Розтушовування частин обличчя. Форми тіней роблять речі тривимірними.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چہرے کے سایہ دار حصے۔ سائے کی شکلیں چیزوں کو تین جہتی بناتی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Tạo bóng cho các bộ phận trên khuôn mặt. Hình dạng của bóng đổ làm cho mọi thứ trở nên ba chiều.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25a57a42532_0_334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69" name="Google Shape;969;g25a57a42532_0_3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just need to do one mouth, one nose, and one eye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duhet vetëm të bëni një gojë, një hundë dhe një sy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አንድ አፍ፣ አንድ አፍንጫ እና አንድ አይን ማድረግ ብቻ ያስፈልግዎታል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كل ما عليك فعله هو عمل فم واحد وأنف واحد وعين واحدة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պարզապես պետք է կատարեք մեկ բերան, մեկ քիթ և մեկ աչք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Només cal fer una boca, un nas i un ull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你只需要做一个嘴巴、一个鼻子和一只眼睛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hoeft maar één mond, één neus en één oog te doen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 فقط باید یک دهان، یک بینی و یک چشم را انجام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 vous suffit de faire une bouche, un nez et un œil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müssen nur einen Mund, eine Nase und ein Auge machen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ફક્ત એક મોં, એક નાક અને એક આંખ કરવાની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बस एक मुंह, एक नाक और एक आंख बनाने की जरूरत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Devi solo fare una bocca, un naso e un occhio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口、鼻、目は1つずつ描くだけでいい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입 하나, 코 하나, 눈 하나만 하면 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tenê hewce ne ku dev, yek poz û yek çavek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hanya perlu melakukan satu mulut, satu hidung, dan satu mata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വായ, ഒരു മൂക്ക്, ഒരു കണ്ണ് എന്നിവ മാത്രം ചെയ്യണം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 एउटा मुख, एउटा नाक र एउटा आँखा मात्र गर्नुपर्छ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باید یوازې یوه خوله، یوه پوزه او یوه سترګې ترسره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só precisa fazer uma boca, um nariz e um olho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ਤੁਹਾਨੂੰ ਸਿਰਫ਼ ਇੱਕ ਮੂੰਹ, ਇੱਕ ਨੱਕ ਅਤੇ ਇੱਕ ਅੱਖ ਕਰਨ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Вам нужно сделать только один рот, один нос и один глаз.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Само треба да урадите једна уста, један нос и једно око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Kaliya waxaad u baahan tahay inaad sameyso hal af, hal san, iyo hal 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Solo necesitas hacer una boca, una nariz y un ojo.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ngan perlu ngalakukeun hiji sungut, hiji irung, jeung hiji panon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Unahitaji tu kufanya mdomo mmoja, pua moja na jicho moja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behöver bara göra en mun, en näsa och ett öga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Kailangan mo lang gawin ang isang bibig, isang ilong, at isang mata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ஒரு வாய், ஒரு மூக்கு மற்றும் ஒரு கண் செய்ய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คุณเพียงแค่ต้องทำปากหนึ่งอัน จมูกหนึ่งอัน และตาหนึ่งอัน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Sadece bir ağız, bir burun ve bir göz yapmanız gerekiyor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Вам просто потрібно зробити один рот, один ніс і одне око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کو صرف ایک منہ، ایک ناک اور ایک آنکھ کرنے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chỉ cần làm một cái miệng, một cái mũi và một cái mắt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2b82a9235fb_0_11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2b82a9235fb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Anyone can finish this quickly. The idea is to improve, not finish. Keep practicing until you do a great job.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Anyone can finish quickly. Keep practicing to do a great job.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Çdokush mund ta përfundojë këtë shpejt. Ideja është të përmirësohet, jo të përfundojë. Vazhdoni të praktikoni derisa të bëni një punë të shkëlqyer.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ማንም ሰው ይህን በፍጥነት መጨረስ ይችላል። ሀሳቡ መሻሻል እንጂ መጨረስ አይደለም። ጥሩ ስራ እስክትሰራ ድረስ ተለማመዱ።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 لأي شخص إنهاء هذا بسرعة. الفكرة هي التحسين، لا الإنهاء. استمر في التدريب حتى تُتقنه.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Յուրաքանչյուր ոք կարող է դա արագ ավարտել: Գաղափարը բարելավելն է, ոչ թե ավարտին հասցնելը: Շարունակեք պարապել, մինչև կատարեք հիանալի աշխատանք: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Qualsevol pot acabar-ho ràpidament. La idea és millorar, no acabar. Seguiu practicant fins que feu una gran feina.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任何人都可以快速完成。目标是提高，而不是完成。不断练习，直到你做得很好。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Iedereen kan dit snel afmaken. Het idee is om te verbeteren, niet om af te maken. Blijf oefenen tot je het goed doet.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 کسی می تواند این را به سرعت تمام کند. ایده بهبود است، نه تمام کردن. تمرین را ادامه دهید تا زمانی که یک کار عالی انجام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Tout le monde peut terminer ce travail rapidement. L'objectif est de progresser, pas de terminer. Continuez à vous entraîner jusqu'à obtenir un excellent résultat.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Jeder kann das schnell schaffen. Es geht darum, sich zu verbessern, nicht fertig zu werden. Übe so lange, bis du es geschafft hast.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કોઈપણ આ ઝડપથી સમાપ્ત કરી શકે છે. વિચાર સુધારવાનો છે, સમાપ્ત કરવાનો નથી. જ્યાં સુધી તમે સારું કામ ન કરો ત્યાં સુધી પ્રેક્ટિસ કરતા રહો.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कोई भी इसे जल्दी खत्म कर सकता है। मकसद बेहतर बनाना है, खत्म करना नहीं। तब तक अभ्यास करते रहो जब तक तुम अच्छा काम न कर 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Chiunque può finirlo velocemente. L'idea è migliorare, non finire. Continua a esercitarti finché non ottieni un ottimo risultato.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誰でもすぐに終わらせられます。重要なのは、終わらせることではなく、上達することです。素晴らしい成果が出るまで練習を続けましょう。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누구나 금방 끝낼 수 있습니다. 핵심은 완성이 아니라 향상입니다. 훌륭한 결과를 얻을 때까지 계속 연습하세요.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kes dikare vê zû biqedîne. Fikir başkirin e, ne qedandin. Bidomînin heya ku hûn karek mezin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Sesiapa sahaja boleh menyelesaikan ini dengan cepat. Ideanya adalah untuk memperbaiki, bukan menyelesaikan. Teruskan berlatih sehingga anda melakukan kerja yang hebat.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ആർക്കും ഇത് വേഗത്തിൽ പൂർത്തിയാക്കാൻ കഴിയും. പൂർത്തിയാക്കുകയല്ല, മെച്ചപ്പെടുത്തുക എന്നതാണ് ആശയം. നിങ്ങൾ ഒരു മികച്ച ജോലി ചെയ്യുന്നത് വരെ പരിശീലനം തുടരുക.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 कोहीले यसलाई चाँडै समाप्त गर्न सक्छ। सोच सुधार गर्ने हो, अन्त्य होइन। तपाईंले राम्रो काम नगरुन्जेल अभ्यास गरिरहनुहोस्।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 څوک کولی شي دا په چټکۍ سره پای ته ورسوي. مفکوره د پرمختګ لپاره ده، نه ختمول. تمرین ته دوام ورکړئ تر هغه چې تاسو عالي دنده ترسره نه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Qualquer um pode terminar isso rapidamente. A ideia é melhorar, não terminar. Continue praticando até fazer um ótimo trabalho.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ਕੋਈ ਵੀ ਇਸ ਨੂੰ ਜਲਦੀ ਪੂਰਾ ਕਰ ਸਕਦਾ ਹੈ। ਵਿਚਾਰ ਸੁਧਰਨਾ ਹੈ, ਖਤਮ ਕਰਨਾ ਨਹੀਂ। ਅਭਿਆਸ ਕਰਦੇ ਰਹੋ ਜਦੋਂ ਤੱਕ ਤੁਸੀਂ ਇੱਕ ਵਧੀਆ ਕੰਮ ਨਹੀਂ ਕਰਦੇ.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Любой может быстро это сделать. Идея в том, чтобы совершенствоваться, а не доводить дело до конца. Продолжайте практиковаться, пока не добьётесь отличного результата.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Свако може ово брзо да заврши. Идеја је побољшати, а не завршити. Наставите да вежбате док не урадите одличан посао.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Qof kasta si dhakhso ah ayuu u dhamayn karaa kan. Fikradda waa in la hagaajiyo, ma dhammayn. Ku celceli ilaa aad qabato shaqo fiican.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Cualquiera puede terminar esto rápidamente. La idea es mejorar, no terminar. Sigue practicando hasta que logres un excelente trabajo.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Saha waé tiasa ngabéréskeun ieu gancang. Ide pikeun ngaronjatkeun, teu rengse. Terus latihan dugi ka ngalakukeun padamelan anu saé.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Mtu yeyote anaweza kumaliza hii haraka. Wazo ni kuboresha, sio kumaliza. Endelea kufanya mazoezi hadi ufanye kazi nzuri.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Vem som helst kan avsluta det här snabbt. Tanken är att förbättra, inte avsluta. Fortsätt öva tills du gör ett bra jobb.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Kahit sino ay maaaring matapos ito nang mabilis. Ang ideya ay upang mapabuti, hindi tapusin. Patuloy na magsanay hanggang sa magawa mo ang isang mahusay na trabaho.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இதை யார் வேண்டுமானாலும் விரைவாக முடிக்கலாம். மேம்படுத்துவதே யோசனை, முடிக்க அல்ல. நீங்கள் ஒரு சிறந்த வேலையைச் செய்யும் வரை தொடர்ந்து பயிற்சி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ใครๆ ก็ทำสิ่งนี้ให้เสร็จได้อย่างรวดเร็ว แนวคิดคือการพัฒนา ไม่ใช่การทำให้เสร็จ ฝึกฝนต่อไปจนกว่าจะทำได้ดี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Herkes bunu hızlıca bitirebilir. Amaç bitirmek değil, gelişmek. Harika bir iş çıkarana kadar pratik yapmaya devam edin.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Кожен може швидко закінчити це. Ідея полягає в тому, щоб покращити, а не завершити. Продовжуйте тренуватися, поки не зробите чудову роботу.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کوئی بھی اسے جلدی ختم کر سکتا ہے۔ خیال بہتر کرنا ہے، ختم کرنا نہیں۔ اس وقت تک مشق کرتے رہیں جب تک کہ آپ کوئی اچھا کام نہ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Bất kỳ ai cũng có thể hoàn thành bài tập này một cách nhanh chóng. Mục đích là để cải thiện chứ không phải để hoàn thành. Hãy tiếp tục luyện tập cho đến khi bạn làm tốt.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25a57a42532_0_34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25a57a42532_0_3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When you shade, you want your outlines to disappear completely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Kur hijezoni, dëshironi që konturet tuaja të zhduken plotësisht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ጥላ ስትጠልቅ፣ ዝርዝርህ ሙሉ በሙሉ እንዲጠፋ ትፈልጋለህ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عندما تقوم بالتظليل، فأنت تريد أن تختفي الخطوط العريضة الخاصة بك تمامًا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Երբ ստվերում եք, ցանկանում եք, որ ձեր ուրվագծերը ամբողջությամբ անհետանան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Quan feu ombra, voleu que els vostres contorns desapareguin completament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当你涂阴影时，你希望你的轮廓完全消失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Wanneer u schaduwt, wilt u dat uw contouren volledig verdwijnen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وقتی سایه می زنید، می خواهید خطوط شما به طور کامل ناپدید شوند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Lorsque vous ombragez, vous souhaitez que vos contours disparaissent complètement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Beim Schattieren möchten Sie, dass Ihre Umrisse vollständig verschwinden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જ્યારે તમે શેડ કરો છો, ત્યારે તમે ઇચ્છો છો કે તમારી રૂપરેખા સંપૂર્ણપણે અદૃશ્ય થઈ જાય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जब आप छायांकन करते हैं, तो आप चाहते हैं कि आपकी रूपरेखा पूरी तरह से गायब हो जाए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Quando ombreggi, vuoi che i tuoi contorni scompaiano completamente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シェーディングをするときは、輪郭を完全に消す必要があります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음영을 칠 때는 윤곽선이 완전히 사라지기를 원합니다.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Dema ku hûn siya dikin, hûn dixwazin ku nexşeyên we bi tevahî winda bibin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Apabila anda berlorek, anda mahu garis besar anda hilang sepenuhnya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ഷേഡ് ചെയ്യുമ്പോൾ, നിങ്ങളുടെ ബാഹ്യരേഖകൾ പൂർണ്ണമായും അപ്രത്യക്ഷമാകണമെന്ന് നിങ്ങൾ ആഗ്രഹിക്കുന്നു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जब तपाइँ छाया गर्नुहुन्छ, तपाइँ तपाइँको रूपरेखा पूर्ण रूपमा गायब हुन चाहनुहुन्छ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کله چې تاسو سیوري کوئ، تاسو غواړئ چې ستاسو بڼې په بشپړه توګه ورک شي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Ao sombrear, você quer que seus contornos desapareçam completamente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ਜਦੋਂ ਤੁਸੀਂ ਰੰਗਤ ਕਰਦੇ ਹੋ, ਤਾਂ ਤੁਸੀਂ ਚਾਹੁੰਦੇ ਹੋ ਕਿ ਤੁਹਾਡੀਆਂ ਰੂਪਰੇਖਾਵਾਂ ਪੂਰੀ ਤਰ੍ਹਾਂ ਅਲੋਪ ਹੋ ਜਾਣ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Когда вы растушевываете, вы хотите, чтобы ваши контуры полностью исчезли.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Када сенчите, желите да вам обриси потпуно нестану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Marka aad hadhayso, waxa aad doonaysaa in tibaaxahaagu gabi ahaanba meesha ka baxaan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Cuando sombreas, quieres que tus contornos desaparezcan por completo.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Nalika anjeun ngiuhan, anjeun hoyong garis-garis anjeun ngaleungit lengkep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Unapoweka kivuli, unataka muhtasari wako kutoweka kabisa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När du skuggar vill du att dina konturer ska försvinna helt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Kapag nagsha-shade ka, gusto mong tuluyang mawala ang iyong mga outline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நிழலிடும்போது, ​​உங்கள் வெளிப்புறங்கள் முற்றிலும் மறைந்து போக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เมื่อคุณแรเงา คุณต้องการให้เส้นขอบของคุณหายไปหมด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Gölgelendirme yaptığınızda, ana hatlarınızın tamamen kaybolmasını istersiniz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Коли ви розтушовуєте, ви хочете, щоб ваші контури повністю зникли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جب آپ سایہ کرتے ہیں تو آپ چاہتے ہیں کہ آپ کے خاکہ مکمل طور پر غائب ہو جائیں۔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Khi bạn tô bóng, bạn muốn đường viền của bạn biến mất hoàn toàn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25a57a42532_0_34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90" name="Google Shape;990;g25a57a42532_0_3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 most of the shadows that connect the parts of the face do not have any outlines at all.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 shadows that connect the parts of the face do not have any outlines at all.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Dhe shumica e hijeve që lidhin pjesët e fytyrës nuk kanë fare skicë.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እና አብዛኛዎቹ የፊት ክፍሎችን የሚያገናኙት ጥላዎች ምንም አይነት መግለጫዎች የላቸውም.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وأغلب الظلال التي تربط أجزاء الوجه لا تحتوي على أي حدود على الإطلاق.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Իսկ դեմքի մասերը կապող ստվերների մեծ մասն ընդհանրապես ուրվագծեր չունի։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la majoria de les ombres que connecten les parts de la cara no tenen cap contorn.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而且连接脸部各部分的阴影大部分都没有任何轮廓。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de meeste schaduwen die de verschillende gezichtsdelen met elkaar verbinden, hebben helemaal geen omtreklijnen.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 بیشتر سایه هایی که قسمت های صورت را به هم وصل می کنند اصلاً خطوطی ندارند.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Et la plupart des ombres qui relient les parties du visage n’ont aucun contour.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Und die meisten Schatten, die die Gesichtsteile verbinden, haben überhaupt keine Umrisse.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અને મોટાભાગના પડછાયાઓ જે ચહેરાના ભાગોને જોડે છે તેમાં કોઈ રૂપરેખા હોતી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और चेहरे के विभिन्न हिस्सों को जोड़ने वाली अधिकांश छायाओं में कोई रूपरेखा नहीं होती।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 la maggior parte delle ombre che collegano le parti del viso non hanno alcun contorno.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そして、顔の各パーツをつなぐ影のほとんどには、輪郭線がまったくありません。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그리고 얼굴의 각 부분을 연결하는 그림자의 대부분은 윤곽선이 전혀 없습니다.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Û piraniya sîberên ku parçeyên rû bi hev ve girêdidin, qet xwedan xêzên wan nînin.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Dan kebanyakan bayang-bayang yang menghubungkan bahagian muka tidak mempunyai sebarang garis besar sama sekali.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മുഖത്തിൻ്റെ ഭാഗങ്ങളെ ബന്ധിപ്പിക്കുന്ന മിക്ക നിഴലുകൾക്കും ബാഹ്യരേഖകളൊന്നുമില്ല.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 अनुहारका भागहरू जोड्ने प्रायः छायाहरूमा कुनै रूपरेखा हुँदैन।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او ډیری سیوري چې د مخ برخې سره نښلوي هیڅ ډول خاکه نلري.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 a maioria das sombras que conectam as partes do rosto não têm nenhum contorno.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ਅਤੇ ਜ਼ਿਆਦਾਤਰ ਪਰਛਾਵੇਂ ਜੋ ਚਿਹਰੇ ਦੇ ਹਿੱਸਿਆਂ ਨੂੰ ਜੋੜਦੇ ਹਨ, ਦੀ ਕੋਈ ਰੂਪਰੇਖਾ ਨਹੀਂ ਹੁੰਦੀ।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 большинство теней, соединяющих части лица, вообще не имеют очертаний.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 већина сенки које спајају делове лица уопште немају обрисе.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Inta badan hadhyada isku xidha qaybaha wejiga ayaan haba yaraatee lahayn wax tilmaamo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 la mayoría de las sombras que conectan las partes de la cara no tienen ningún contorno.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Sarta lolobana kalangkang nu nyambungkeun bagéan beungeut teu boga outlines nanaon.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 vivuli vingi vinavyounganisha sehemu za uso hazina muhtasari wowote.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Och de flesta skuggorna som förbinder delarna av ansiktet har inga konturer alls.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karamihan sa mga anino na nag-uugnay sa mga bahagi ng mukha ay walang anumang mga balangkas.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மேலும் முகத்தின் பாகங்களை இணைக்கும் பெரும்பாலான நிழல்கள் எந்தவிதமான அவுட்லைன்களையும் கொண்டிருக்கவில்லை.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และเงาที่เชื่อมส่วนต่างๆ ของใบหน้าส่วนใหญ่ก็ไม่มีเส้นขอบเลย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 yüzün bölümlerini birbirine bağlayan gölgelerin çoğu hiçbir konturdan yoksundur.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 більшість тіней, які з'єднують частини обличчя, взагалі не мають контурів.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اور زیادہ تر سائے جو چہرے کے حصوں کو جوڑتے ہیں ان کا کوئی خاکہ بالکل نہیں ہوتا۔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Và hầu hết các bóng đổ nối các bộ phận trên khuôn mặt đều không có đường viền nào cả.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25a57a42532_0_352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96" name="Google Shape;996;g25a57a42532_0_3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Hair textures:  It is both the direction of the lines, and the lights and darks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Tekstura e flokëve: Është edhe drejtimi i vijave, edhe dritat dhe errësirat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የፀጉር አሠራሮች: ሁለቱም የመስመሮች አቅጣጫ, እና መብራቶች እና ጨለማዎች ናቸው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ملمس الشعر: وهو اتجاه الخطوط، والألوان الفاتحة والداكنة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Մազերի հյուսվածքներ. դա և՛ գծերի ուղղությունն է, և՛ լույսն ու մութը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Textures del cabell: És tant la direcció de les línies, com les clares i les fosques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头发纹理：它既是线条的方向，也是明暗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Haartexturen: Het gaat zowel om de richting van de lijnen als om de lichte en donkere tinten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بافت مو: هم جهت خطوط است و هم نور و تاریکی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Textures de cheveux : C'est à la fois la direction des lignes, les lumières et les ombres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Haartexturen: Es ist sowohl die Richtung der Linien als auch die hellen und dunklen Bereiche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વાળનું ટેક્સચર: તે રેખાઓની દિશા અને લાઇટ અને અંધારું બંને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बालों की बनावट: यह रेखाओं की दिशा और प्रकाश व अंधकार दोनों पर निर्भर करता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Texture dei capelli: è sia la direzione delle linee, sia le luci e le ombre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髪の質感：線の方向と明暗の両方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머리카락 질감: 선의 방향과 밝은 부분과 어두운 부분 모두입니다.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Textên por: Hem arastekirina xêzan e, hem jî ronahî û tarî 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Tekstur rambut: Ia adalah kedua-dua arah garisan, dan cahaya dan gelap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മുടിയുടെ ഘടന: ഇത് ലൈനുകളുടെ ദിശയും വെളിച്ചവും ഇരുട്ടും ആണ്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कपालको बनावट: यो रेखाहरूको दिशा, र बत्ती र अँध्यारो दुवै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ویښتو جوړښت: دا دواړه د لینونو لوري، او رڼا او تیاره 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Texturas de cabelo: É tanto a direção das linhas, quanto os claros e escuros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ਵਾਲਾਂ ਦੀ ਬਣਤਰ: ਇਹ ਲਾਈਨਾਂ ਦੀ ਦਿਸ਼ਾ, ਅਤੇ ਰੋਸ਼ਨੀ ਅਤੇ ਹਨੇਰਾ ਦੋਵੇਂ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Текстура волос: это и направление линий, и игра света и тени.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Текстура косе: То је и правац линија, и светла и тама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Qaababka timaha: Waa labadaba jihada khadadka, iyo nalalka iyo mugdiyada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Texturas del cabello: Es tanto la dirección de las líneas como las luces y las sombras.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Tekstur rambut: Éta mangrupikeun arah garis, sareng lampu sareng gelap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Miundo ya nywele: Ni mwelekeo wa mistari, na taa na giza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Hårtexturer: Det är både riktningen på linjerna och de ljusa och mörka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texture ng buhok: Ito ay parehong direksyon ng mga linya, at ang mga ilaw at dilim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முடி அமைப்பு: இது கோடுகளின் திசை, மற்றும் விளக்குகள் மற்றும் இருள் ஆகிய இரண்டும் ஆகும்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ลักษณะของเส้นผม: เป็นทั้งทิศทางของเส้น และแสงและความมืด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Saç dokuları: Hem çizgilerin yönü hem de açık ve koyu renklerdir.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Текстури волосся: це як напрямок ліній, так і світлі та темні відтінки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بالوں کی ساخت: یہ لکیروں کی سمت اور روشنی اور اندھیرے دونوں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Kết cấu tóc: Nó vừa là hướng của các đường nét, vừa là độ sáng và độ tối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25a57a42532_0_368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02" name="Google Shape;1002;g25a57a42532_0_3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 introduction to texture: Skin is pretty easy. Usually you just follow the darks and lights and keep it smooth. But hair is different. You have to map the darks and lights, but you have to use lines that follow the direction the hair flows.  At the same time. Beginners just want to do the flowing lines. But you have to very carefully observe the position and shape of the darks and lights in the hair to make this work. Otherwise you will have little kid’s hair plastered on top of a beautiful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Draw the darks and lights, but use lines that follow the direction of the hair.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Një hyrje në teksturë: Lëkura është shumë e lehtë. Zakonisht thjesht ndiqni errësirat dhe dritat dhe e mbani të qetë. Por flokët janë ndryshe. Ju duhet të hartoni errësirat dhe dritat, por duhet të përdorni linja që ndjekin drejtimin që rrjedhin flokët.  Në të njëjtën kohë. Fillestarët thjesht duan të bëjnë linjat rrjedhëse. Por duhet të vëzhgoni me shumë kujdes pozicionin dhe formën e errësirës dhe dritave në flokë për ta bërë këtë të funksionojë. Përndryshe ju do të keni flokët e fëmijës të suvatuar mbi një portret të bukur.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የሸካራነት መግቢያ፡ ቆዳ በጣም ቀላል ነው። ብዙውን ጊዜ ጨለማዎችን እና መብራቶችን ብቻ ይከተሉ እና ለስላሳ ያድርጉት። ፀጉር ግን የተለየ ነው. ጨለማዎችን እና መብራቶችን ካርታ ማድረግ አለብዎት, ነገር ግን ፀጉሩ የሚፈስበትን አቅጣጫ የሚከተሉ መስመሮችን መጠቀም አለብዎት.  በተመሳሳይ ጊዜ. ጀማሪዎች የሚፈሱትን መስመሮች ብቻ ማድረግ ይፈልጋሉ. ነገር ግን ይህንን ስራ ለመስራት የጨለማውን እና የጨለማውን አቀማመጥ እና ቅርፅ በጥንቃቄ መመልከት አለብዎት. አለበለዚያ ትንሽ የልጅ ፀጉር በሚያምር የቁም ምስል ላይ ይለጠፋል.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مقدمة عن الملمس: رسم البشرة سهل للغاية. عادةً ما تتبعين فقط درجات اللون الداكن والفاتح وتحافظين على نعومتها. لكن الشعر مختلف. عليكِ تحديد درجات اللون الداكن والفاتح، ولكن عليكِ استخدام خطوط تتبع اتجاه انسياب الشعر. في الوقت نفسه، يُفضّل المبتدئون رسم خطوط انسيابية. ولكن عليكِ مراقبة موضع وشكل درجات اللون الداكن والفاتح في الشعر بدقة شديدة لإتمام هذا العمل. وإلا، ستحصلين على شعر طفل صغير مُلصق فوق صورة شخصية جميلة.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Հյուսվածքի ներածություն. Մաշկը բավականին հեշտ է: Սովորաբար դուք պարզապես հետևում եք մթությանը և լույսին և պահում այն հարթ: Բայց մազերը տարբեր են: Դուք պետք է քարտեզագրեք մուգերն ու լույսերը, բայց դուք պետք է օգտագործեք գծեր, որոնք հետևում են մազերի հոսքի ուղղությանը:  Միևնույն ժամանակ. Սկսնակները պարզապես ցանկանում են կատարել հոսող գծեր: Բայց դուք պետք է շատ ուշադիր հետևեք մազերի մուգ ու լույսերի դիրքն ու ձևը, որպեսզի այս աշխատանքը կատարվի: Հակառակ դեպքում դուք կունենաք փոքրիկ երեխայի մազերը սվաղված գեղեցիկ դիմանկարի վրա: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 introducció a la textura: la pell és bastant fàcil. En general, només seguiu les fosques i les llums i manteniu-ho suau. Però el cabell és diferent. Heu de traçar les fosques i les llums, però heu d'utilitzar línies que segueixin la direcció en què flueix el cabell.  Al mateix temps. Els principiants només volen fer les línies fluides. Però has d'observar amb molta cura la posició i la forma de les fosques i les llums del cabell perquè això funcioni. En cas contrari, tindreu els cabells d'un nen petit arrebossat a sobre d'un bell retrat.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纹理入门：皮肤的纹理相当简单。通常你只要沿着明暗线，保持平滑即可。但头发就不同了。你必须映射明暗线，但使用的线条必须顺着头发的走向。同时，初学者只需要画出流畅的线条即可。但你必须非常仔细地观察头发中明暗线的位置和形状，才能画好。否则，一幅美丽的肖像画上就会粘上一层小孩的头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Een introductie tot textuur: Huid is vrij eenvoudig. Meestal volg je gewoon de donkere en lichte tinten en houd je het glad. Maar haar is anders. Je moet de donkere en lichte tinten in kaart brengen, maar je moet lijnen gebruiken die de richting van het haar volgen. Tegelijkertijd willen beginners gewoon de vloeiende lijnen tekenen. Maar je moet heel goed letten op de positie en vorm van de donkere en lichte tinten in het haar om dit te laten werken. Anders krijg je kinderhaar bovenop een prachtig portret.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مقدمه ای بر بافت: پوست بسیار آسان است. معمولاً فقط تاریکی ها و روشنایی ها را دنبال می کنید و آن را صاف نگه می دارید. اما موها متفاوت است. شما باید از تاریکی ها و روشنایی ها نقشه برداری کنید، اما باید از خطوطی استفاده کنید که جهت جریان مو را دنبال کنید.  در عین حال. مبتدی ها فقط می خواهند خطوط روان را انجام دهند. اما برای این کار باید موقعیت و شکل تیره ها و روشن های مو را با دقت بسیار رعایت کنید. در غیر این صورت موهای کودک کوچولو را در بالای یک پرتره زیبا خواهید داشت.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Introduction à la texture : La peau est assez facile. En général, il suffit de suivre les ombres et les lumières et de la maintenir lisse. Mais les cheveux, c'est différent. Il faut cartographier les ombres et les lumières, mais il faut utiliser des lignes qui suivent le sens de la pousse des cheveux. Les débutants veulent juste dessiner des lignes fluides. Mais il faut observer très attentivement la position et la forme des ombres et des lumières dans les cheveux pour que cela fonctionne. Sinon, vous aurez des cheveux d'enfant plaqués sur un beau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Eine Einführung in die Textur: Haut ist ziemlich einfach. Normalerweise folgt man einfach den dunklen und hellen Stellen und hält sie glatt. Aber bei Haaren ist das anders. Man muss die dunklen und hellen Stellen abbilden, aber gleichzeitig Linien verwenden, die der Richtung des Haarverlaufs folgen. Anfänger wollen einfach nur fließende Linien zeichnen. Aber man muss die Position und Form der dunklen und hellen Stellen im Haar sehr genau beobachten, damit das klappt. Sonst wirkt das Haar eines kleinen Kindes auf einem schönen Porträt wie ein Kinderhaar.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રચનાનો પરિચય: ત્વચા ખૂબ સરળ છે. સામાન્ય રીતે તમે માત્ર અંધારા અને પ્રકાશને અનુસરો અને તેને સરળ રાખો. પરંતુ વાળ અલગ છે. તમારે અંધારા અને લાઇટનો નકશો બનાવવો પડશે, પરંતુ તમારે વાળ વહેતી દિશાને અનુસરતી રેખાઓનો ઉપયોગ કરવો પડશે.  તે જ સમયે. પ્રારંભિક ફક્ત વહેતી રેખાઓ કરવા માંગે છે. પરંતુ આ કામ કરવા માટે તમારે વાળમાં શ્યામ અને લાઇટની સ્થિતિ અને આકારનું ખૂબ જ કાળજીપૂર્વક નિરીક્ષણ કરવું પડશે. નહિંતર, તમારી પાસે સુંદર પોટ્રેટની ટોચ પર નાના બાળકના વાળ પ્લાસ્ટર કરવામાં આવશે.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बनावट का परिचय: त्वचा की बनावट काफी आसान है। आमतौर पर आप बस गहरे और हल्के रंगों का पालन करते हैं और उसे चिकना बनाए रखते हैं। लेकिन बालों के मामले में यह अलग है। आपको गहरे और हल्के रंगों का नक्शा बनाना होगा, लेकिन आपको बालों के बहाव की दिशा के अनुसार रेखाएँ बनानी होंगी। साथ ही, शुरुआती लोग बस बहती रेखाएँ बनाना चाहते हैं। लेकिन इसे कारगर बनाने के लिए आपको बालों में गहरे और हल्के रंगों की स्थिति और आकार का बहुत ध्यान से निरीक्षण करना होगा। वरना आपके पास एक खूबसूरत तस्वीर के ऊपर छोटे बच्चों के बाल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Introduzione alla texture: la pelle è piuttosto semplice. Di solito si seguono semplicemente le zone scure e chiare e si mantiene liscia. Ma i capelli sono diversi. Bisogna mappare le zone scure e chiare, ma bisogna usare linee che seguano la direzione dei capelli. Allo stesso tempo, i principianti vogliono solo creare linee fluide. Ma bisogna osservare attentamente la posizione e la forma delle zone scure e chiare nei capelli per far funzionare il tutto. Altrimenti si otterranno i capelli di un bambino incollati sopra un bellissimo ritratto.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テクスチャ入門：肌の描き方は簡単です。通常は、明暗の線に沿って滑らかに仕上げるだけです。しかし、髪の毛は違います。明暗の線を描きながら、髪の毛の流れに沿った線を描く必要があります。初心者は流れるような線を描くことに集中しますが、うまく描くには、髪の毛の明暗の位置と形を非常に注意深く観察する必要があります。そうしないと、美しい肖像画の上に小さな子供の髪の毛が貼り付けられているようになってしま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텍스처 소개: 피부는 꽤 쉽습니다. 보통은 명암을 따라 부드럽게 표현하면 됩니다. 하지만 머리카락은 다릅니다. 명암을 매핑해야 하지만, 머리카락이 흐르는 방향을 따라가는 선을 사용해야 합니다. 동시에, 초보자들은 흐르는 선만 그리면 됩니다. 하지만 이 작업을 제대로 하려면 머리카락의 명암의 위치와 모양을 매우 주의 깊게 관찰해야 합니다. 그렇지 않으면 아름다운 초상화 위에 어린아이의 머리카락이 붙어 있는 것처럼 보일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Pêşgotinek li ser tevnê: Çerm pir hêsan e. Bi gelemperî hûn tenê tarî û ronahiyê dişopînin û wê xweş diparêzin. Lê por cuda ye. Pêdivî ye ku hûn tarî û ronahiyê nexşeyê bikin, lê pêdivî ye ku hûn xêzên ku rêça ku por diherike dişopînin bikar bînin.  Vê bigire. Destpêker tenê dixwazin xêzên diherike bikin. Lê divê hûn pir bi baldarî li pozîsyon û şeklê tarî û ronahiya porê temaşe bikin da ku vî karî bikin. Wekî din, hûn ê porê zarokê piçûk li ser portreyek xweşik biçînin.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Pengenalan kepada tekstur: Kulit agak mudah. Biasanya anda hanya mengikut gelap dan cahaya dan memastikan ia lancar. Tetapi rambut berbeza. Anda perlu memetakan gelap dan cahaya, tetapi anda perlu menggunakan garisan yang mengikut arah aliran rambut.  Pada masa yang sama. Pemula hanya mahu melakukan garis yang mengalir. Tetapi anda perlu berhati-hati memerhatikan kedudukan dan bentuk gelap dan cahaya di rambut untuk membuat kerja ini. Jika tidak, anda akan menampal rambut kanak-kanak kecil di atas potret yang cantik.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ടെക്സ്ചറിലേക്കുള്ള ഒരു ആമുഖം: ചർമ്മം വളരെ എളുപ്പമാണ്. സാധാരണയായി നിങ്ങൾ ഇരുട്ടും വെളിച്ചവും പിന്തുടരുകയും അത് സുഗമമായി നിലനിർത്തുകയും ചെയ്യുന്നു. എന്നാൽ മുടി വ്യത്യസ്തമാണ്. നിങ്ങൾ ഇരുട്ടുകളും വെളിച്ചങ്ങളും മാപ്പ് ചെയ്യണം, പക്ഷേ മുടി ഒഴുകുന്ന ദിശ പിന്തുടരുന്ന ലൈനുകൾ നിങ്ങൾ ഉപയോഗിക്കണം.  അതേസമയത്ത്. തുടക്കക്കാർ ഒഴുകുന്ന വരികൾ ചെയ്യാൻ ആഗ്രഹിക്കുന്നു. എന്നാൽ ഇത് പ്രവർത്തിക്കാൻ മുടിയിലെ ഇരുട്ടിൻ്റെയും വെളിച്ചത്തിൻ്റെയും സ്ഥാനവും രൂപവും നിങ്ങൾ വളരെ ശ്രദ്ധാപൂർവ്വം നിരീക്ഷിക്കേണ്ടതുണ്ട്. അല്ലാത്തപക്ഷം, മനോഹരമായ ഒരു ഛായാചിത്രത്തിന് മുകളിൽ നിങ്ങളുടെ കൊച്ചുകുട്ടിയുടെ മുടി പ്ലാസ്റ്ററി ചെയ്യും.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बनावटको परिचय: छाला धेरै सजिलो छ। सामान्यतया तपाईं केवल अँध्यारो र बत्तीहरू पछ्याउनुहोस् र यसलाई सहज राख्नुहोस्। तर कपाल फरक छ। तपाईंले अँध्यारो र बत्तीहरू नक्सा गर्नुपर्छ, तर तपाईंले लाइनहरू प्रयोग गर्नुपर्दछ जुन कपालको बहावको दिशा पछ्याउँछ।  एकै समयमा। शुरुआतीहरू केवल प्रवाहित रेखाहरू गर्न चाहन्छन्। तर तपाईंले यो काम गर्न कपालमा अँध्यारो र बत्तीको स्थिति र आकारलाई ध्यानपूर्वक अवलोकन गर्नुपर्छ। अन्यथा तपाईसँग सानो बच्चाको कपाल सुन्दर चित्रको शीर्षमा प्लास्टर गरिएको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جوړښت پیژندنه: پوټکی خورا اسانه دی. معمولا تاسو یوازې تیاره او څراغونه تعقیب کړئ او دا اسانه وساتئ. مګر ویښتان توپیر لري. تاسو باید تیاره او څراغونه نقشه کړئ، مګر تاسو باید هغه کرښې وکاروئ چې د ویښتو جریان تعقیب کړي.  په ورته وخت کې. پیل کونکي یوازې غواړي روانی کرښې ترسره کړي. مګر تاسو باید د دې کار کولو لپاره په ویښتو کې د تیاره او څراغونو موقعیت او شکل په ډیر احتیاط سره وګورئ. که نه نو تاسو به د کوچني ماشوم ویښتان د ښکلي عکس په سر کې پلستر شوي 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Uma introdução à textura: A pele é bem fácil. Normalmente, você só precisa seguir os tons escuros e claros e mantê-la lisa. Mas o cabelo é diferente. Você precisa mapear os tons escuros e claros, mas precisa usar linhas que sigam a direção do fluxo do cabelo. Ao mesmo tempo. Iniciantes só querem fazer as linhas fluidas. Mas você precisa observar com muito cuidado a posição e o formato dos tons escuros e claros no cabelo para que isso funcione. Caso contrário, você terá cabelo de criança colado em um lindo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ਟੈਕਸਟ ਦੀ ਜਾਣ-ਪਛਾਣ: ਚਮੜੀ ਬਹੁਤ ਆਸਾਨ ਹੈ। ਆਮ ਤੌਰ 'ਤੇ ਤੁਸੀਂ ਹਨੇਰੇ ਅਤੇ ਰੌਸ਼ਨੀ ਦੀ ਪਾਲਣਾ ਕਰਦੇ ਹੋ ਅਤੇ ਇਸਨੂੰ ਨਿਰਵਿਘਨ ਰੱਖਦੇ ਹੋ. ਪਰ ਵਾਲ ਵੱਖਰੇ ਹਨ. ਤੁਹਾਨੂੰ ਹਨੇਰੇ ਅਤੇ ਲਾਈਟਾਂ ਦਾ ਨਕਸ਼ਾ ਬਣਾਉਣਾ ਪਵੇਗਾ, ਪਰ ਤੁਹਾਨੂੰ ਲਾਈਨਾਂ ਦੀ ਵਰਤੋਂ ਕਰਨੀ ਪਵੇਗੀ ਜੋ ਵਾਲਾਂ ਦੇ ਵਹਿਣ ਦੀ ਦਿਸ਼ਾ ਦਾ ਪਾਲਣ ਕਰਦੇ ਹਨ.  ਇੱਕੋ ਹੀ ਸਮੇਂ ਵਿੱਚ. ਸ਼ੁਰੂਆਤ ਕਰਨ ਵਾਲੇ ਸਿਰਫ ਵਹਿਣ ਵਾਲੀਆਂ ਲਾਈਨਾਂ ਨੂੰ ਕਰਨਾ ਚਾਹੁੰਦੇ ਹਨ. ਪਰ ਇਹ ਕੰਮ ਕਰਨ ਲਈ ਤੁਹਾਨੂੰ ਵਾਲਾਂ ਵਿੱਚ ਹਨੇਰੇ ਅਤੇ ਰੌਸ਼ਨੀ ਦੀ ਸਥਿਤੀ ਅਤੇ ਆਕਾਰ ਨੂੰ ਬਹੁਤ ਧਿਆਨ ਨਾਲ ਦੇਖਣਾ ਹੋਵੇਗਾ। ਨਹੀਂ ਤਾਂ ਤੁਹਾਡੇ ਕੋਲ ਇੱਕ ਸੁੰਦਰ ਪੋਰਟਰੇਟ ਦੇ ਸਿਖਰ 'ਤੇ ਛੋਟੇ ਬੱਚੇ ਦੇ ਵਾਲ ਪਲਾਸਟਰ ਹੋਣਗੇ।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Введение в текстуру: с кожей всё довольно просто. Обычно нужно просто прорисовывать тёмные и светлые участки, сохраняя их гладкость. Но с волосами всё иначе. Нужно прорисовывать тёмные и светлые участки, но линии должны следовать направлению роста волос. В то же время, новички стремятся рисовать только плавные линии. Но для этого нужно очень внимательно следить за положением и формой тёмных и светлых участков на волосах. Иначе получится детская шевелюра, наложенная поверх красивого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Увод у текстуру: Кожа је прилично лака. Обично само пратите таме и светла и одржавате све глатко. Али коса је другачија. Морате да мапирате таме и светла, али морате да користите линије које прате правац кретања косе.  У исто време. Почетници само желе да раде текуће линије. Али морате веома пажљиво посматрати положај и облик тамних и светла у коси да бисте ово успели. У супротном ћете имати косу малог детета залепљене на врху прелепог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Horudhac ku saabsan texture: Maqaarka waa mid aad u fudud. Caadi ahaan waxaad raacdaa mugdiga iyo iftiinka oo aad u ilaaliso si siman. Laakiin timuhu way ka duwan yihiin. Waa inaad khariidad ku samaysaa mugdiga iyo iftiinka, laakiin waa inaad isticmaashaa khadadka raacaya jihada ay timuhu u socdaan.  Isla markaana. Bilawga kaliya waxay rabaan inay sameeyaan khadadka qulqulaya. Laakiin waa inaad si taxadar leh u ilaalisaa booska iyo qaabka mugdiga iyo iftiinka timaha si aad u sameyso shaqadan. Haddii kale waxaad yeelan doontaa timo yar oo caruur ah oo lagu dhejiyay sawir qurux badan.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Introducción a la textura: La piel es bastante fácil. Normalmente, solo se siguen los tonos oscuros y claros, manteniéndolos suaves. Pero el cabello es diferente. Hay que trazar los tonos oscuros y claros, pero usando líneas que sigan la dirección en la que fluye el cabello. Los principiantes solo quieren líneas fluidas. Pero hay que observar con mucho cuidado la posición y la forma de los tonos oscuros y claros en el cabello para que funcione. De lo contrario, el cabello de un niño pequeño quedará sobre un hermoso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Hiji bubuka pikeun tékstur: Kulit téh geulis gampang. Biasana anjeun ngan ukur nuturkeun gelap sareng lampu sareng tetep lancar. Tapi bulu béda. Anjeun kedah peta gelap sareng lampu, tapi anjeun kedah nganggo garis anu nuturkeun arah aliran rambut.  Dina waktos anu sasarengan. Beginners ngan hayang ngalakukeun garis ngalir. Tapi anjeun kedah taliti pisan niténan posisi sareng bentuk poék sareng lampu dina rambut pikeun ngajantenkeun ieu. Upami teu kitu, anjeun bakal gaduh rambut budak leutik digosok dina luhureun potrét anu éndah.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Utangulizi wa muundo: Ngozi ni rahisi sana. Kawaida unafuata tu giza na taa na kuiweka laini. Lakini nywele ni tofauti. Una ramani ya giza na taa, lakini unapaswa kutumia mistari inayofuata mwelekeo wa nywele.  Wakati huo huo. Kompyuta wanataka tu kufanya mistari inayotiririka. Lakini unapaswa kuchunguza kwa makini sana nafasi na sura ya giza na taa kwenye nywele ili kufanya kazi hii. Vinginevyo utakuwa na nywele za mtoto mdogo zilizopigwa juu ya picha nzuri.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introduktion till textur: Hud är ganska lätt. Vanligtvis följer du bara mörkret och ljuset och håller det jämnt. Men håret är annorlunda. Du måste kartlägga mörker och ljus, men du måste använda linjer som följer hårets riktning.  Samtidigt. Nybörjare vill bara göra de flytande linjerna. Men du måste mycket noggrant observera positionen och formen av mörker och ljus i håret för att få detta att fungera. Annars kommer du att få ett litet barns hår putsat ovanpå ett vackert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Isang panimula sa texture: Ang balat ay medyo madali. Kadalasan ay sinusundan mo lamang ang dilim at ilaw at panatilihin itong makinis. Pero iba ang buhok. Kailangan mong i-map ang dilim at mga ilaw, ngunit kailangan mong gumamit ng mga linya na sumusunod sa direksyon ng daloy ng buhok.  Kasabay nito. Gusto lang ng mga baguhan na gawin ang mga umaagos na linya. Ngunit kailangan mong maingat na obserbahan ang posisyon at hugis ng mga dilim at mga ilaw sa buhok upang magawa ito. Kung hindi, magkakaroon ka ng buhok ng maliit na bata na nakaplaster sa ibabaw ng isang magandang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அமைப்புக்கு ஒரு அறிமுகம்: தோல் மிகவும் எளிதானது. பொதுவாக நீங்கள் இருட்டுகள் மற்றும் விளக்குகளைப் பின்பற்றி அதை சீராக வைத்திருங்கள். ஆனால் முடி வேறு. நீங்கள் இருட்டுகள் மற்றும் விளக்குகளை வரைபடமாக்க வேண்டும், ஆனால் முடி பாயும் திசையைப் பின்பற்றும் கோடுகளைப் பயன்படுத்த வேண்டும்.  அதே நேரத்தில். தொடக்கநிலையாளர்கள் பாயும் வரிகளை செய்ய விரும்புகிறார்கள். ஆனால் இந்த வேலையைச் செய்ய முடியில் உள்ள இருட்டுகள் மற்றும் விளக்குகளின் நிலை மற்றும் வடிவத்தை நீங்கள் மிகவும் கவனமாகக் கவனிக்க வேண்டும். இல்லையெனில், உங்கள் குழந்தையின் தலைமுடியை அழகான உருவப்படத்தின் மேல் பூசுவீர்கள்.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บทนำสู่พื้นผิว: ผิวเป็นเรื่องง่ายมาก ปกติคุณแค่ไล่เฉดสีเข้มและสีอ่อนตาม แล้วเกลี่ยให้เรียบเนียน แต่เส้นผมนั้นแตกต่างกัน คุณต้องวาดเส้นสีเข้มและสีอ่อนตามทิศทางของเส้นผม ในขณะเดียวกัน ผู้เริ่มต้นก็ต้องการวาดเส้นที่ลื่นไหล แต่คุณต้องสังเกตตำแหน่งและรูปทรงของเฉดสีเข้มและสีอ่อนบนเส้นผมอย่างละเอียดถี่ถ้วนเพื่อให้เกิดผลลัพธ์ ไม่เช่นนั้น คุณจะมีผมเด็กวางทับบนภาพบุคคลที่สวยงาม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Dokuya giriş: Cilt oldukça kolaydır. Genellikle koyu ve açık tonları takip eder ve pürüzsüz tutarsınız. Ancak saç farklıdır. Koyu ve açık tonları haritalamanız gerekir, ancak saçın akış yönünü takip eden çizgiler kullanmalısınız. Aynı zamanda. Yeni başlayanlar sadece akıcı çizgiler çizmek ister. Ancak bunun işe yaraması için saçtaki koyu ve açık tonların konumunu ve şeklini çok dikkatli bir şekilde gözlemlemelisiniz. Aksi takdirde, güzel bir portrenin üzerine yapıştırılmış küçük bir çocuğun saçıyla karşılaşırsınız.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Знайомство з текстурою: шкіра досить проста. Зазвичай ви просто слідкуєте за темрявою та світлом і зберігаєте це гладко. Але волосся буває різним. Ви повинні відобразити темні та світлі частини, але ви повинні використовувати лінії, які слідують напрямку потоку волосся.  Одночасно. Початківці просто хочуть робити плавні лінії. Але ви повинні дуже уважно стежити за положенням і формою темних і світлих ділянок волосся, щоб це вдалося. Інакше у вас буде маленьке дитяче волосся, наклеєне на красивий портрет.</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ساخت کا تعارف: جلد بہت آسان ہے۔ عام طور پر آپ صرف اندھیروں اور روشنیوں کی پیروی کرتے ہیں اور اسے ہموار رکھتے ہیں۔ لیکن بال مختلف ہیں۔ آپ کو اندھیروں اور روشنیوں کا نقشہ بنانا ہے، لیکن آپ کو ایسی لکیریں استعمال کرنی ہوں گی جو بالوں کے بہنے کی سمت کی پیروی کریں۔  ایک ہی وقت میں. ابتدائی صرف بہتی لائنیں کرنا چاہتے ہیں۔ لیکن یہ کام کرنے کے لیے آپ کو بالوں میں اندھیرے اور روشنیوں کی پوزیشن اور شکل کا بہت احتیاط سے مشاہدہ کرنا ہوگا۔ بصورت دیگر آپ کے چھوٹے بچے کے بالوں کو ایک خوبصورت پورٹریٹ کے اوپر پلاسٹر کیا جائے 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Giới thiệu về kết cấu: Da khá dễ. Thông thường, bạn chỉ cần theo dõi vùng tối và sáng và giữ cho nó mượt mà. Nhưng tóc thì khác. Bạn phải vẽ vùng tối và sáng, nhưng phải sử dụng các đường nét theo hướng tóc chảy. Đồng thời, người mới bắt đầu chỉ cần vẽ các đường nét mượt mà. Nhưng bạn phải quan sát rất kỹ vị trí và hình dạng của vùng tối và sáng trên tóc để làm được điều này. Nếu không, bạn sẽ chỉ có mái tóc trẻ con được dán lên trên một bức chân dung đẹp.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3003a3b9b83_0_2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08" name="Google Shape;1008;g3003a3b9b83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Once you FULLY finish parts of the face and hair, you can move on to practicing whole faces. There are gargoyles to practice, and there are examples of half faces to draw as well. This will help you practice getting all of the parts of the face to work together.  As usual, the trick is to get the shadows to join together. Shading acts a lot like glue in a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Once you finish parts of the face and hair, you can practice whole faces.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Pasi të përfundoni PLOTËSISHT pjesë të fytyrës dhe flokëve, mund të kaloni në ushtrimin e fytyrave të tëra. Ka gargojla për t'u praktikuar, dhe ka edhe shembuj të gjysmë fytyrave për të vizatuar gjithashtu. Kjo do t'ju ndihmojë të praktikoni që të gjitha pjesët e fytyrës të punojnë së bashku.  Si zakonisht, truku është që të bashkohen hijet. Hijezimi vepron shumë si ngjitës në një vizatim.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አንዴ የፊት እና የፀጉር ክፍሎችን ሙሉ በሙሉ ከጨረሱ በኋላ ሙሉ ፊቶችን ወደ ልምምድ መቀጠል ይችላሉ። ለመለማመድ ጋራጎይሎች አሉ፣ እና ለመሳል የግማሽ ፊት ምሳሌዎችም አሉ። ይህ ሁሉም የፊት ክፍሎች አንድ ላይ እንዲሰሩ ለማድረግ እንዲለማመዱ ይረዳዎታል.  እንደተለመደው, ዘዴው ጥላዎቹን አንድ ላይ እንዲቀላቀሉ ማድረግ ነው. ጥላ በሥዕል ውስጥ እንደ ሙጫ ይሠራል።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بعد الانتهاء من رسم أجزاء الوجه والشعر، يمكنك الانتقال إلى رسم الوجوه كاملةً. هناك تماثيل غرغول للتدرب عليها، وأمثلة لنصف وجه للرسم. سيساعدك هذا على التدرب على دمج جميع أجزاء الوجه. كالعادة، تكمن الحيلة في دمج الظلال. يعمل التظليل كالصمغ في الرسم.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Դեմքի և մազերի մասերն ամբողջությամբ ավարտելուց հետո կարող եք անցնել ամբողջ դեմքերի վարժություններին: Կան գարգոիլներ, որոնք պետք է վարժվեն, և կան նաև կիսադեմերի օրինակներ, որոնք կարող են նկարել: Սա կօգնի ձեզ վարժեցնել, որպեսզի դեմքի բոլոր մասերը միասին աշխատեն:  Ինչպես միշտ, հնարքն այն է, որ ստվերները միավորվեն: Ստվերավորումը շատ նման է սոսինձի գծապատկերում: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 cop acabis TOTALment parts de la cara i el cabell, pots passar a practicar cares senceres. Hi ha gàrgoles per practicar, i també hi ha exemples de mitges cares per dibuixar. Això us ajudarà a practicar perquè totes les parts de la cara funcionin juntes.  Com és habitual, el truc és aconseguir que les ombres s'uneixin. L'ombrejat s'assembla molt a la cola en un dibuix.</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一旦你完全完成了脸部和头发的部分，你就可以开始练习画整张脸了。这里有一些石像鬼的画法可以练习，也有半张脸的画法可以画。这能帮助你练习如何让脸部的各个部分协调一致。和往常一样，诀窍在于让阴影连接在一起。阴影在绘画中的作用就像胶水一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Zodra je delen van het gezicht en het haar VOLLEDIG af hebt, kun je verdergaan met het oefenen van hele gezichten. Je kunt waterspuwers oefenen en er zijn ook voorbeelden van halve gezichten om te tekenen. Dit helpt je om alle delen van het gezicht op elkaar te laten aansluiten. Zoals altijd is de truc om de schaduwen aan elkaar te laten sluiten. Schaduwen werken ongeveer hetzelfde als lijm in een tekening.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هنگامی که قسمت هایی از صورت و مو را به طور کامل تمام کردید، می توانید به تمرین تمام صورت ها بروید. گارگویل‌هایی برای تمرین وجود دارد و نمونه‌هایی از نیم‌چهره برای کشیدن نیز وجود دارد. این به شما کمک می‌کند تا تمرین کنید که تمام قسمت‌های صورت با هم کار کنند.  طبق معمول، ترفند این است که سایه ها به هم بپیوندند. سایه زدن بسیار شبیه چسب در نقاشی عمل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Une fois les parties du visage et des cheveux entièrement terminées, vous pouvez vous exercer à dessiner des visages entiers. Vous trouverez des gargouilles et des exemples de demi-visages. Cela vous aidera à harmoniser toutes les parties du visage. Comme toujours, l'astuce consiste à bien assembler les ombres. L'ombrage agit un peu comme de la colle dans un dessin.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Sobald du Teile des Gesichts und der Haare vollständig fertiggestellt hast, kannst du mit dem Zeichnen ganzer Gesichter fortfahren. Es gibt Wasserspeier zum Üben und auch Beispiele für halbe Gesichter zum Zeichnen. So übst du, alle Teile des Gesichts miteinander zu verbinden. Wie immer besteht der Trick darin, die Schatten miteinander zu verbinden. Schattierungen wirken in einer Zeichnung wie Klebstoff.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એકવાર તમે ચહેરા અને વાળના ભાગોને સંપૂર્ણપણે પૂર્ણ કરી લો, પછી તમે આખા ચહેરાની પ્રેક્ટિસ કરવા માટે આગળ વધી શકો છો. પ્રેક્ટિસ કરવા માટે ગાર્ગોયલ્સ છે, અને દોરવા માટે અડધા ચહેરાના ઉદાહરણો પણ છે. આ તમને ચહેરાના તમામ ભાગોને એકસાથે કામ કરવા માટે પ્રેક્ટિસ કરવામાં મદદ કરશે.  હંમેશની જેમ, યુક્તિ એ પડછાયાઓને એકસાથે જોડાવાની છે. શેડિંગ ડ્રોઇંગમાં ગુંદર જેવું કામ કરે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चेहरे और बालों के कुछ हिस्सों को पूरी तरह से बनाने के बाद, आप पूरे चेहरे का अभ्यास शुरू कर सकते हैं। अभ्यास के लिए गार्गॉयल हैं, और आधे चेहरों के उदाहरण भी हैं। इससे आपको चेहरे के सभी हिस्सों को एक साथ बनाने का अभ्यास करने में मदद मिलेगी। हमेशा की तरह, तरकीब यह है कि परछाइयों को एक साथ जोड़ा जाए। छायांकन चित्र में गोंद की तरह काम करता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 volta COMPLETAMENTE completate alcune parti del viso e dei capelli, puoi passare a esercitarti sui volti interi. Ci sono gargoyle da provare e anche esempi di mezzi volti da disegnare. Questo ti aiuterà a far funzionare insieme tutte le parti del viso. Come al solito, il trucco è far sì che le ombre si uniscano. L'ombreggiatura funziona un po' come la colla in un disegno.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顔と髪のパーツが完全に完成したら、顔全体の練習に移りましょう。ガーゴイルの練習や、半顔の描き方の例もあります。これらの練習を通して、顔のパーツ全体をうまく組み合わせる練習ができます。いつものように、影をうまく繋げることがコツです。陰影は、絵を描く上で接着剤のような役割を果た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얼굴과 머리카락의 각 부분을 완벽하게 완성하면 얼굴 전체를 연습할 수 있습니다. 가고일을 연습할 수도 있고, 반쪽 얼굴을 그릴 수도 있습니다. 이렇게 하면 얼굴의 모든 부분을 조화롭게 표현하는 연습에 도움이 됩니다. 늘 그렇듯, 그림자를 하나로 모으는 것이 핵심입니다. 그림에서 음영은 접착제와 같은 역할을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Gava ku hûn bi TEMAMî beşên rû û porê xwe biqedînin, hûn dikarin derbasî pratîkkirina tevahiya rûyan bibin. Gargoy hene ku ji bo praktîzekirinê, û nimûneyên nîvrûyên ku ji bo xêzkirinê jî hene. Ev ê ji we re bibe alîkar ku hûn hemî beşên rû bi hev re bixebitin.  Wekî her car, hîle ev e ku meriv sîwanan bigihîne hev. Şewitandin di xêzkirinê de pir mîna benîştê tevdigere.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Sebaik sahaja anda menyelesaikan bahagian muka dan rambut SEPENUHNYA, anda boleh meneruskan untuk mengamalkan seluruh muka. Terdapat gargoyles untuk berlatih, dan terdapat contoh separuh muka untuk dilukis juga. Ini akan membantu anda berlatih membuat semua bahagian muka berfungsi bersama.  Seperti biasa, silap mata adalah untuk mendapatkan bayang-bayang untuk bergabung bersama. Lorek bertindak seperti gam dalam lukisan.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മുഖത്തിൻ്റെയും മുടിയുടെയും ഭാഗങ്ങൾ പൂർണ്ണമായി പൂർത്തിയാക്കിയാൽ, നിങ്ങൾക്ക് മുഴുവൻ മുഖങ്ങളും പരിശീലിപ്പിക്കാൻ കഴിയും. പരിശീലിക്കാൻ ഗാർഗോയിലുകളുണ്ട്, വരയ്ക്കാൻ പകുതി മുഖങ്ങളുടെ ഉദാഹരണങ്ങളുണ്ട്. മുഖത്തിൻ്റെ എല്ലാ ഭാഗങ്ങളും ഒരുമിച്ച് പ്രവർത്തിക്കാൻ ഇത് നിങ്ങളെ സഹായിക്കും.  പതിവുപോലെ, നിഴലുകൾ ഒന്നിച്ചു ചേരുക എന്നതാണ് തന്ത്രം. ഷേഡിംഗ് ഒരു ഡ്രോയിംഗിലെ പശ പോലെ പ്രവർത്തിക്കുന്നു.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एकचोटि तपाईंले अनुहार र कपालका भागहरू पूर्ण रूपमा समाप्त गरिसकेपछि, तपाईं सम्पूर्ण अनुहारहरू अभ्यास गर्न अगाडि बढ्न सक्नुहुन्छ। त्यहाँ अभ्यास गर्न गार्गोइलहरू छन्, र त्यहाँ आधा अनुहारहरू कोर्नका लागि उदाहरणहरू छन्। यसले तपाईंलाई अनुहारका सबै भागहरू सँगै काम गर्न अभ्यास गर्न मद्दत गर्नेछ।  सामान्य रूपमा, चाल छायाहरू सँगै सामेल हुन प्राप्त गर्न हो। छायांकनले रेखाचित्रमा गोंद जस्तै कार्य गर्दछ।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یوځل چې تاسو په بشپړ ډول د مخ او ویښتو برخې بشپړې کړئ ، تاسو کولی شئ د ټول مخونو تمرین کولو ته لاړشئ. د تمرین کولو لپاره ګارګویلونه شتون لري، او د انځور کولو لپاره د نیم مخونو مثالونه هم شتون لري. دا به تاسو سره د مخ ټولې برخې د یوځای کار کولو تمرین کولو کې مرسته وکړي.  د معمول په څیر، چال دا دی چې سیوري سره یوځای شي. سیډینګ په انځور کې د ګوتو په څیر ډیر کار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Depois de TERMINAR COMPLETAMENTE partes do rosto e do cabelo, você pode começar a praticar rostos inteiros. Há gárgulas para praticar e exemplos de metades de rosto para desenhar também. Isso ajudará você a praticar como fazer com que todas as partes do rosto funcionem juntas. Como de costume, o truque é fazer com que as sombras se juntem. O sombreamento funciona como cola em um desenho.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ਇੱਕ ਵਾਰ ਜਦੋਂ ਤੁਸੀਂ ਚਿਹਰੇ ਅਤੇ ਵਾਲਾਂ ਦੇ ਭਾਗਾਂ ਨੂੰ ਪੂਰੀ ਤਰ੍ਹਾਂ ਪੂਰਾ ਕਰ ਲੈਂਦੇ ਹੋ, ਤਾਂ ਤੁਸੀਂ ਪੂਰੇ ਚਿਹਰਿਆਂ ਦਾ ਅਭਿਆਸ ਕਰਨ ਲਈ ਅੱਗੇ ਵਧ ਸਕਦੇ ਹੋ। ਅਭਿਆਸ ਕਰਨ ਲਈ ਗਾਰਗੋਇਲਜ਼ ਹਨ, ਅਤੇ ਖਿੱਚਣ ਲਈ ਅੱਧੇ ਚਿਹਰਿਆਂ ਦੀਆਂ ਉਦਾਹਰਣਾਂ ਵੀ ਹਨ। ਇਹ ਤੁਹਾਨੂੰ ਚਿਹਰੇ ਦੇ ਸਾਰੇ ਹਿੱਸਿਆਂ ਨੂੰ ਇਕੱਠੇ ਕੰਮ ਕਰਨ ਲਈ ਅਭਿਆਸ ਕਰਨ ਵਿੱਚ ਮਦਦ ਕਰੇਗਾ।  ਆਮ ਵਾਂਗ, ਚਾਲ ਇਹ ਹੈ ਕਿ ਪਰਛਾਵੇਂ ਇਕੱਠੇ ਹੋਣ ਲਈ ਪ੍ਰਾਪਤ ਕਰੋ. ਸ਼ੇਡਿੰਗ ਇੱਕ ਡਰਾਇੰਗ ਵਿੱਚ ਗੂੰਦ ਵਾਂਗ ਕੰਮ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Как только вы ПОЛНОСТЬЮ закончите прорисовку частей лица и волос, можно переходить к рисованию целых лиц. Есть примеры рисования горгулий и лиц в пол. Это поможет вам научиться синхронизировать все части лица. Как обычно, секрет в том, чтобы тени соединились. Тени в рисунке действуют как клей.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Када ПОТПУНО завршите делове лица и косе, можете прећи на вежбање целих лица. Постоје гаргојли за вежбање, а постоје и примери полулица за цртање. Ово ће вам помоћи да вежбате да сви делови лица раде заједно.  Као и обично, трик је у томе да се сенке споје. Сенчење делује као лепак на цртежу.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Marka aad si buuxda u dhameysato qaybo ka mid ah wejiga iyo timaha, waxaad u gudbi kartaa ku celcelinta wejiyada oo dhan. Waxaa jira gargoyle lagu tababarto, waxaana jira tusaaleyaal wejiyo kala bar ah oo sidoo kale la sawiro. Tani waxay kaa caawin doontaa inaad ku celceliso in dhammaan qaybaha wejiga ay wada shaqeeyaan.  Sida caadiga ah, khiyaamada ayaa ah in la helo hadhka si ay isugu biiraan. Hooska ayaa u dhaqma sida xabagta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 vez que hayas terminado por completo partes de la cara y el cabello, puedes pasar a practicar con caras completas. Hay gárgolas para practicar y ejemplos de medias caras para dibujar. Esto te ayudará a practicar cómo combinar todas las partes de la cara. Como siempre, el truco está en que las sombras se unan. El sombreado actúa como pegamento en un dibujo.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Sakali anjeun parantos ngarengsekeun bagian-bagian raray sareng rambut, anjeun tiasa teraskeun kana latihan sadayana. Aya gargoyles latihan, sarta aya conto satengah raray ngagambar ogé. Ieu bakal nulungan anjeun latihan meunang sakabéh bagian raray pikeun gawé bareng.  Sakumaha biasa, trikna nyaéta pikeun ngahijikeun kalangkang. Shading tindakan pisan kawas lem dina gambar 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Ukishamaliza KIKAMILIFU sehemu za uso na nywele, unaweza kuendelea na mazoezi ya nyuso nzima. Kuna gargoyles ya kufanya mazoezi, na kuna mifano ya nusu nyuso za kuchora pia. Hii itakusaidia kufanya mazoezi ya kupata sehemu zote za uso kufanya kazi pamoja.  Kama kawaida, hila ni kupata vivuli kuungana pamoja. Kivuli hufanya kama gundi kwenye mchoro.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När du HELT avslutat delar av ansiktet och håret kan du gå vidare till att träna hela ansikten. Det finns gargoyler att öva på, och det finns exempel på halva ansikten att rita också. Detta hjälper dig att träna på att få alla delar av ansiktet att fungera tillsammans.  Som vanligt är tricket att få skuggorna att gå ihop. Skuggning fungerar mycket som lim i en ritning.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Kapag ganap mong natapos ang mga bahagi ng mukha at buhok, maaari kang magpatuloy sa pagsasanay ng buong mukha. May mga gargoyle para magsanay, at may mga halimbawa ng kalahating mukha na iguguhit din. Makakatulong ito sa iyo na magsanay sa paggana ng lahat ng bahagi ng mukha.  Gaya ng nakasanayan, ang lansihin ay ang pagsamahin ang mga anino. Ang pagtatabing ay gumaganap na parang pandikit sa isang 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முகம் மற்றும் முடியின் பகுதிகளை நீங்கள் முழுமையாக முடித்தவுடன், நீங்கள் முழு முகங்களையும் பயிற்சி செய்யலாம். பயிற்சி செய்ய கார்கோயில்கள் உள்ளன, மேலும் அரை முகங்கள் வரைவதற்கு எடுத்துக்காட்டுகள் உள்ளன. இது முகத்தின் அனைத்து பகுதிகளையும் ஒன்றாக வேலை செய்வதைப் பயிற்சி செய்ய உதவும்.  வழக்கம் போல், நிழல்கள் ஒன்றாக சேரும் தந்திரம். ஷேடிங் ஒரு வரைபடத்தில் பசை போல் செயல்படுகிறது.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เมื่อคุณวาดส่วนต่างๆ ของใบหน้าและเส้นผมเสร็จเรียบร้อยแล้ว คุณก็สามารถฝึกวาดใบหน้าแบบเต็มใบได้ มีการ์กอยล์ให้ฝึกวาด และมีตัวอย่างใบหน้าครึ่งหน้าให้วาดด้วย วิธีนี้จะช่วยให้คุณฝึกให้ทุกส่วนของใบหน้าทำงานร่วมกันได้ เช่นเคย เคล็ดลับคือการทำให้เงามารวมกัน การลงเงาทำหน้าที่เหมือนกาวในภาพวาด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Yüzün ve saçın bazı kısımlarını TAMAMEN bitirdikten sonra, tüm yüzleri uygulamaya geçebilirsiniz. Pratik yapabileceğiniz gargoyl'lar ve çizebileceğiniz yarım yüz örnekleri de mevcut. Bu, yüzün tüm kısımlarını bir araya getirme pratiği yapmanıza yardımcı olacaktır. Her zamanki gibi, asıl mesele gölgelerin birleşmesini sağlamaktır. Gölgelendirme, çizimde tutkal görevi görür.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Після того, як ви ПОВНІСТЮ закінчили частини обличчя та волосся, ви можете переходити до виконання цілих облич. Є горгулії, які можна потренувати, а також є приклади напівобличчя, які можна намалювати. Це допоможе вам потренуватися в тому, щоб усі частини обличчя працювали разом.  Як завжди, хитрість полягає в тому, щоб змусити тіні з’єднатися. Затінення діє як клей на малюнку.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ایک بار جب آپ چہرے اور بالوں کے حصوں کو مکمل طور پر ختم کر لیتے ہیں، تو آپ پورے چہروں کی مشق کر سکتے ہیں۔ مشق کرنے کے لیے گارگوئلز ہیں، اور اس کے ساتھ ساتھ آدھے چہروں کی مثالیں بھی ہیں۔ اس سے آپ کو چہرے کے تمام حصوں کو ایک ساتھ کام کرنے کی مشق کرنے میں مدد ملے گی۔  ہمیشہ کی طرح، چال یہ ہے کہ سائے کو ایک ساتھ ملایا جائے۔ شیڈنگ ڈرائنگ میں گلو کی طرح کام کرتی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Sau khi HOÀN THÀNH các phần khuôn mặt và tóc, bạn có thể chuyển sang luyện tập toàn bộ khuôn mặt. Có những bức tượng gargoyle để luyện tập, và cũng có những ví dụ về nửa khuôn mặt để vẽ. Điều này sẽ giúp bạn luyện tập để tất cả các phần của khuôn mặt ăn khớp với nhau. Như thường lệ, bí quyết là làm sao để các vùng tối hòa quyện vào nhau. Việc tô bóng cũng giống như keo dán trong một bức vẽ vậy.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900">
              <a:latin typeface="Open Sans"/>
              <a:ea typeface="Open Sans"/>
              <a:cs typeface="Open Sans"/>
              <a:sym typeface="Open San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25a57a42532_0_357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14" name="Google Shape;1014;g25a57a42532_0_3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Don’t be perfect. Just get a little better each 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Mos ji perfekt. Thjesht bëhuni pak më mirë çdo ditë.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ፍጹም አትሁን. ልክ በየቀኑ ትንሽ የተሻለ ይሁኑ።</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 تكن مثاليًا. فقط تحسّن قليلًا كل يوم.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Մի եղիր կատարյալ: Պարզապես ամեն օր մի փոքր ավելի լավ եղեք: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siguis perfecte. Només millora una mica cada dia.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不必追求完美，每天进步一点点就好。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Wees niet perfect. Word gewoon elke dag een beetje beter.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کامل نباش فقط هر روز کمی بهتر شوید.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soyez pas parfait. Améliorez-vous simplement un peu chaque jour.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Seien Sie nicht perfekt. Werden Sie einfach jeden Tag ein bisschen besser.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સંપૂર્ણ ન બનો. દરરોજ થોડું સારું બનો.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परफेक्ट मत बनो। बस हर दिन थोड़ा बेहतर बनो।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Non essere perfetto. Migliora solo un po' ogni giorno.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完璧を目指さないでください。毎日少しずつ成長していきましょう。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완벽해지지 마세요. 매일 조금씩 나아지세요.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Kamil nebin. Tenê her roj hinekî çêtir dibin.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Jangan jadi sempurna. Hanya menjadi lebih baik sedikit setiap hari.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തികഞ്ഞവരാകരുത്. ഓരോ ദിവസവും കുറച്ചുകൂടി മെച്ചപ്പെടുക.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सिद्ध नहुनुहोस्। हरेक दिन अलिकति राम्रो हुनुहोस्।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بشپړ مه اوسئ. یوازې هره ورځ یو څه ښه شئ.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Não seja perfeito. Apenas melhore um pouco a cada dia.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ਸੰਪੂਰਨ ਨਾ ਬਣੋ. ਹਰ ਰੋਜ਼ ਥੋੜਾ ਜਿਹਾ ਬਿਹਤਰ ਬਣੋ।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 будьте идеальными. Просто становитесь немного лучше каждый день.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 буди савршен. Само буди мало бољи сваки дан.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 noqon mid qumman. Kaliya xoogaa ka roonow maalin kasta.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seas perfecto. Simplemente mejora un poco cada día.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Ulah sampurna. Ngan meunang saeutik hadé unggal poé.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Usiwe mkamilifu. Tu kuwa bora kidogo kila siku.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Var inte perfekt. Blir bara lite bättre för varje 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Huwag maging perpekto. Pagbutihin mo lang ng kaunti bawat araw.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சரியானதாக இருக்க வேண்டாம். ஒவ்வொரு நாளும் கொஞ்சம் நன்றாக இருக்கும்.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ไม่ต้องสมบูรณ์แบบ แค่ดีขึ้นทีละเล็กทีละน้อยในแต่ละวัน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Mükemmel olmayın. Her gün biraz daha iyi olun.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 будь ідеальним. Просто ставай трохи кращим щодня.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کامل نہ بنو۔ بس ہر دن تھوڑا بہتر ہو جاؤ.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Đừng hoàn hảo. Chỉ cần tốt hơn một chút mỗi ngày.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5a57a42532_0_528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5a57a42532_0_5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Today you need: your drawing kit from your cubby, one sheet of good copy paper from your folder, your photo of yourself.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Sot ju duhen: kompleti juaj i vizatimit nga foshnja juaj, një fletë letre e mirë kopjimi nga dosja juaj, fotografia juaj.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ያስፈልግዎታል: የእርስዎ የስዕል መሳርያ ከኩቢዎ, አንድ ጥሩ የቅጂ ወረቀት ከአቃፊዎ, የእራስዎ ፎቶ.</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اليوم أنت بحاجة إلى: مجموعة الرسم الخاصة بك من خزانتك، ورقة واحدة من ورق النسخ الجيد من مجلدك، وصورتك الشخصية.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Այսօր ձեզ անհրաժեշտ է. ձեր ձագուկից ձեր նկարչական հավաքածուն, ձեր թղթապանակից լավ պատճենահանող թուղթ, ձեր լուսանկարը: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Avui necessites: el teu kit de dibuix del teu cubby, un full de paper de còpia de la teva carpeta, la teva foto de tu mateix.</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今天你需要：从你的小柜子里拿出你的绘图工具包，从你的文件夹中拿出一张好的复印纸，还有你自己的照片。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Vandaag heb je nodig: je tekenset uit je kluisje, een vel goed kopieerpapier uit je map en een foto van jezelf.</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امروز شما نیاز دارید: کیت طراحی خود را از بچه خود، یک ورق کاغذ کپی خوب از پوشه خود، عکس خود را.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Aujourd'hui, vous avez besoin de : votre kit de dessin de votre casier, une feuille de papier de bonne qualité de votre dossier, votre photo de vous.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Heute brauchst du: dein Zeichenset aus deinem Ablagefach, ein Blatt gutes Kopierpapier aus deinem Ordner, dein Foto von dir.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આજે તમને જરૂર છે: તમારા ક્યુબીમાંથી તમારી ડ્રોઇંગ કીટ, તમારા ફોલ્ડરમાંથી સારી નકલ કાગળની એક શીટ, તમારો તમારો ફોટો.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आपको चाहिए: अपने क्यूबी से अपनी ड्राइंग किट, अपने फोल्डर से अच्छे कॉपी पेपर की एक शीट, अपना स्वयं का फोटो।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Oggi ti serviranno: il kit da disegno che hai nel tuo armadietto, un foglio di buona carta per fotocopie dalla tua cartellina, una tua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今日必要なものは、あなたの棚にある描画キット、フォルダーにある良質のコピー用紙 1 枚、そして自分の写真です。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 필요한 것은: 옷장에서 꺼낸 그림 도구, 폴더에서 좋은 카피지 한 장, 그리고 자신의 사진입니다.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Îro hûn hewce ne: kîta weya xêzkirinê ji kulika we, yek pelek kaxezek baş a kopî ji peldanka we, wêneya weya xwe.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Hari ini anda memerlukan: kit lukisan anda dari cubby anda, satu helai kertas salinan yang baik dari folder anda, foto anda sendiri.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 നിങ്ങൾക്ക് ഇത് ആവശ്യമാണ്: നിങ്ങളുടെ ക്യൂബിയിൽ നിന്നുള്ള നിങ്ങളുടെ ഡ്രോയിംഗ് കിറ്റ്, നിങ്ങളുടെ ഫോൾഡറിൽ നിന്ന് നല്ല കോപ്പി പേപ്പർ ഒരു ഷീറ്റ്, നിങ്ങളുടെ ഫോട്ടോ.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तपाईलाई चाहिन्छ: तपाइँको क्यूबीबाट तपाइँको रेखाचित्र किट, तपाइँको फोल्डरबाट राम्रो प्रतिलिपि कागजको एक पाना, तपाइँको तपाइँको फोटो।</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نن ورځ تاسو اړتیا لرئ: ستاسو د کیوب څخه ستاسو د نقاشۍ کټ، ستاسو د فولډر څخه د ښه کاپي کاغذ یوه پاڼه، ستاسو د ځان عکس.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Hoje você precisa: do seu kit de desenho do seu armário, uma folha de papel de boa qualidade da sua pasta e uma foto sua.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ਤੁਹਾਨੂੰ ਲੋੜ ਹੈ: ਤੁਹਾਡੇ ਕਿਊਬੀ ਤੋਂ ਤੁਹਾਡੀ ਡਰਾਇੰਗ ਕਿੱਟ, ਤੁਹਾਡੇ ਫੋਲਡਰ ਤੋਂ ਵਧੀਆ ਕਾਪੀ ਪੇਪਰ ਦੀ ਇੱਕ ਸ਼ੀਟ, ਤੁਹਾਡੀ ਆਪਣੀ ਫੋਟੋ।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Сегодня вам понадобится: набор для рисования из вашего чулана, один лист хорошей копировальной бумаги из вашей папки, ваша фотография.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Данас вам је потребно: ваш комплет за цртање из ваше кабине, један лист доброг папира за копирање из фасцикле, ваша фотографија.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Maanta waxaad u baahan tahay: qalabkaaga sawir-qaadista ee cubby-gaaga, hal xaashi oo nuqul ah oo wanaagsan oo galkaaga ah, sawirkaaga.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Hoy necesitas: tu kit de dibujo de tu cubículo, una hoja de buen papel para fotocopias de tu carpeta y una foto tuya.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Dinten anjeun peryogi: kit gambar anjeun ti cubby anjeun, hiji lambar kertas salinan anu saé tina folder anjeun, poto anjeun nyalira.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Leo unahitaji: seti yako ya kuchora kutoka kwa cubby yako, karatasi moja ya nakala nzuri kutoka kwa folda yako, picha yako mwenyewe.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Idag behöver du: ditt ritpaket från din kubbe, ett ark bra kopieringspapper från din mapp, ditt foto på dig själv.</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Ngayon kailangan mo: ang iyong drawing kit mula sa iyong cubby, isang sheet ng magandang kopya ng papel mula sa iyong folder, ang iyong larawan ng iyong sarili.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இன்று உங்களுக்குத் தேவை: உங்கள் குட்டியிலிருந்து உங்கள் வரைதல் கிட், உங்கள் கோப்புறையிலிருந்து ஒரு நல்ல நகல் காகிதத்தின் ஒரு தாள், உங்கள் புகைப்படம்.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วันนี้คุณต้องมี: ชุดวาดรูปจากตู้ของคุณ กระดาษถ่ายเอกสารคุณภาพดี 1 แผ่นจากแฟ้มของคุณ และรูปถ่ายของคุณ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 ihtiyacınız olanlar: dolabınızdaki çizim setiniz, klasörünüzden bir yaprak kaliteli fotokopi kağıdı ve kendinize ait bir fotoğrafınız.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Сьогодні вам знадобляться: ваш набір для малювання з вашого кубика, один аркуш хорошого копіювального паперу з вашої папки, ваша фотографія.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آپ کو ضرورت ہے: آپ کی کیبی سے آپ کی ڈرائنگ کٹ، آپ کے فولڈر سے اچھے کاپی پیپر کی ایک شیٹ، آپ کی اپنی تصویر۔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Hôm nay bạn cần: bộ dụng cụ vẽ từ ngăn tủ của bạn, một tờ giấy in đẹp từ cặp tài liệu, ảnh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25a57a42532_0_418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20" name="Google Shape;1020;g25a57a42532_0_4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How to start making your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të filloni të bëni portretin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የእርስዎን የቁም ምስል እንዴት እንደሚጀምሩ</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كيفية البدء في رسم صورتك الشخصية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Ինչպես սկսել ձեր դիմանկարը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 començar a fer el teu retrat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如何开始制作你的肖像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Hoe begin je met het maken van je portret?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چگونه شروع به ساخت پرتره خود کنیم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Comment commencer à réaliser votre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 beginnen Sie mit der Erstellung Ihres Porträts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પોટ્રેટ બનાવવાનું કેવી રીતે શરૂ કરવું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चित्र बनाना कैसे शुरू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 iniziare a realizzare il tuo ritratto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肖像画の描き方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초상화를 그리는 방법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Meriv çawa dest bi çêkirina portreya xwe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Bagaimana untuk mula membuat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ഛായാചിത്രം നിർമ്മിക്കുന്നത് എങ്ങനെ ആരംഭിക്കാം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कसरी आफ्नो पोर्ट्रेट बनाउन सुरु गर्न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څنګه خپل انځور جوړول پیل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Como começar a fazer seu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ਪੋਰਟਰੇਟ ਬਣਾਉਣਾ ਕਿਵੇਂ ਸ਼ੁਰੂ ਕਰੀਏ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Как начать создавать свой портрет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Како почети да правите свој портрет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Sida loo bilaabo samaynta sawirkaaga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Cómo empezar a hacer tu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Kumaha ngamimitian nyieun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Jinsi ya kuanza kutengeneza picha yako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Hur du börjar göra ditt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Paano simulan ang paggawa ng iyong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உருவப்படத்தை எவ்வாறு உருவாக்குவது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วิธีเริ่มต้นสร้างภาพเหมือนของคุณ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Portrenizi yapmaya nasıl başlayabilirsiniz?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 чого почати робити свій портрет</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اپنا پورٹریٹ بنانا کیسے شروع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thế nào để bắt đầu vẽ chân dung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25a57a42532_0_42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25a57a42532_0_4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Using a light table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Përdorimi i një tavoline të lehtë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የብርሃን ጠረጴዛን በመጠቀም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استخدام طاولة الضوء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Օգտագործելով թեթև սեղան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Utilitzant una taula de llum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使用光桌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Gebruik van een lichttafel</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استفاده از میز نور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Utiliser une table lumineuse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Verwendung eines Leuchttisches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પ્રકાશ ટેબલનો ઉપયોગ કરવો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प्रकाश तालिका का उपयोग करना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Utilizzo di un tavolo luminoso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ライトテーブルの使用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라이트 테이블 사용하기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Bikaranîna tabloya sivik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Menggunakan meja yang ringan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ലൈറ്റ് ടേബിൾ ഉപയോഗിച്ച്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हल्का टेबल प्रयोग गर्दै</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رڼا میز کارول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Usando uma mesa de luz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ਇੱਕ ਲਾਈਟ ਟੇਬਲ ਦੀ ਵਰਤੋਂ ਕਰਨਾ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Использование светового стола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Коришћење светлосног стола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Isticmaalka miis khafiif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Usando una mesa de luz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Ngagunakeun méja lampu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Kutumia meza nyepesi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Använda ett ljusbord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Gamit ang isang magaan na mesa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ஒளி அட்டவணையைப் பயன்படுத்துதல்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การใช้โต๊ะไฟ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Işık masası kullanımı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Використання світлового столу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روشنی کی میز کا استعمال کرتے ہوئے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Sử dụng bàn đèn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2ba53cdfa72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2ba53cdfa7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Two or three people can use a light table at the same time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Dy ose tre persona mund të përdorin një tavolinë të lehtë në të njëjtën kohë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ሁለት ወይም ሶስት ሰዎች በአንድ ጊዜ የብርሃን ጠረጴዛን መጠቀም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 لشخصين أو ثلاثة استخدام طاولة ضوء في نفس الوقت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Երկու կամ երեք հոգի կարող են միաժամանակ օգտագործել թեթեւ սեղան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Dues o tres persones poden utilitzar una taula de llum al mateix temps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两到三个人可以同时使用一个灯桌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Twee of drie personen kunnen tegelijkertijd een lichttafel gebruiken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دو یا سه نفر می توانند همزمان از یک میز نور استفاده کنند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Deux ou trois personnes peuvent utiliser une table lumineuse en même temps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Zwei oder drei Personen können gleichzeitig einen Leuchttisch nutzen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બે અથવા ત્રણ લોકો એક જ સમયે પ્રકાશ ટેબલનો ઉપયોગ કરી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एक ही समय में दो या तीन लोग लाइट टेबल का उपयोग कर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Due o tre persone possono utilizzare un tavolo luminoso contemporaneamente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ライトテーブルは2～3人で同時に使用できます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2~3명이 동시에 라이트 테이블을 사용할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Du-sê kes dikarin di heman demê de maseyek sivik bikar bînin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Dua atau tiga orang boleh menggunakan meja ringan pada masa yang 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രണ്ടോ മൂന്നോ പേർക്ക് ഒരേ സമയം ലൈറ്റ് ടേബിൾ ഉപയോഗിക്കാം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दुई वा तीन जनाले एकै समयमा लाइट टेबल प्रयोग गर्न सक्छन्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دوه یا درې کسان کولی شي په ورته وخت کې د رڼا میز وکاروي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Duas ou três pessoas podem usar uma mesa de luz ao mesmo tempo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ਦੋ ਜਾਂ ਤਿੰਨ ਵਿਅਕਤੀ ਇੱਕੋ ਸਮੇਂ ਇੱਕ ਲਾਈਟ ਟੇਬਲ ਦੀ ਵਰਤੋਂ ਕਰ ਸਕਦੇ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Световым столом могут пользоваться два или три человека одновременно.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Двоје или три особе могу истовремено да користе светлосни сто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Laba ama saddex qof ayaa isticmaali kara miis iftiin isku mar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Dos o tres personas pueden utilizar una mesa de luz al mismo tiempo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Dua atanapi tilu jalma tiasa nganggo méja lampu dina waktos anu sami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wawili au watatu wanaweza kutumia meza nyepesi kwa wakati mmoja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Två eller tre personer kan använda ett ljusbord samtidigt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Dalawa o tatlong tao ang maaaring gumamit ng magaan na mesa nang sabay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இரண்டு அல்லது மூன்று பேர் ஒரே நேரத்தில் லைட் டேபிளைப் பயன்படுத்தலாம்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สามารถใช้โต๊ะไฟพร้อมกันได้สองหรือสามคน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Aynı anda iki veya üç kişi ışık masasını kullanabilir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Світловим столиком можуть користуватися одночасно двоє-троє людей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ایک ہی وقت میں دو یا تین لوگ لائٹ ٹیبل استعمال کر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Hai hoặc ba người có thể sử dụng bàn đèn cùng một lúc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25a57a42532_0_429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40" name="Google Shape;1040;g25a57a42532_0_4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light outlines: Dark outlines mess up your smoothness and the 3D effect.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light outlines: Dark outlines make your drawing look flat.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Përdorni skica të lehta: Konturet e errëta prishin butësinë dhe efektin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የብርሃን ንድፎችን ተጠቀም፡ ጨለማ ዝርዝሮች ቅልጥፍናህን እና የ3-ል ተፅእኖን ያበላሻል።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استخدم الخطوط العريضة الفاتحة: الخطوط العريضة الداكنة تفسد نعومتك وتأثير ثلاثي الأبعاد.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Օգտագործեք բաց ուրվագծեր. մուգ ուրվագծերը խառնում են ձեր հարթությունն ու 3D էֆեկտը: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Utilitzeu contorns clars: els contorns foscos desordenan la vostra suavitat i l'efecte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使用浅色轮廓：深色轮廓会破坏平滑度和 3D 效果。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Gebruik lichte contouren: Donkere contouren verstoren de gladheid en het 3D-effect.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از خطوط روشن استفاده کنید: خطوط تیره صافی و جلوه سه بعدی شما را به هم می زند.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Utilisez des contours clairs : les contours sombres gâchent votre douceur et l'effet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Verwenden Sie helle Umrisse: Dunkle Umrisse beeinträchtigen die Glätte und den 3D-Effekt.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પ્રકાશ રૂપરેખાનો ઉપયોગ કરો: શ્યામ રૂપરેખા તમારી સરળતા અને 3D અસરને ગડબડ કરે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हल्की आउटलाइन का उपयोग करें: गहरी आउटलाइन आपकी चिकनाई और 3D प्रभाव को बिगाड़ देती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 contorni chiari: i contorni scuri rovinano la fluidità e l'effetto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明るいアウトラインを使用します。暗いアウトラインは滑らかさと 3D 効果を台無しにします。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밝은 윤곽선을 사용하세요. 어두운 윤곽선을 사용하면 부드러움과 3D 효과가 망가집니다.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Rêzên ronahiyê bikar bînin: Xalên tarî nermbûn û bandora 3D ya we tevlihev dikin.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Gunakan garis besar terang: Garis besar gelap mengacaukan kelancaran anda dan kesan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ലൈറ്റ് ഔട്ട്‌ലൈനുകൾ ഉപയോഗിക്കുക: ഇരുണ്ട രൂപരേഖകൾ നിങ്ങളുടെ സുഗമവും 3D ഇഫക്‌റ്റും ഇല്ലാതാക്കുന്നു.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हल्का रूपरेखाहरू प्रयोग गर्नुहोस्: अँध्यारो रूपरेखाले तपाईंको सहजता र 3D प्रभावलाई गडबड गर्छ।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رڼا بڼې وکاروئ: تیاره خاکه ستاسو نرموالی او د 3D اغیز ګډوډوي.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contornos claros: contornos escuros prejudicam a suavidade e o efeito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ਹਲਕੀ ਰੂਪਰੇਖਾ ਦੀ ਵਰਤੋਂ ਕਰੋ: ਹਨੇਰੇ ਰੂਪਰੇਖਾ ਤੁਹਾਡੀ ਨਿਰਵਿਘਨਤਾ ਅਤੇ 3D ਪ੍ਰਭਾਵ ਨੂੰ ਵਿਗਾੜ ਦਿੰਦੀਆਂ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Используйте светлые контуры: темные контуры портят плавность и 3D-эффект.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Користите светле обрисе: Тамни обриси кваре вашу глаткоћу и 3Д ефекат.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Adeegso dulucda iftiinka: Tilmaanta mugdiga ahi waxay kharribaysaa jilicsanaantaada iyo saamaynta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Utilice contornos claros: los contornos oscuros alteran la suavidad y el efecto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Anggo garis anu terang: Garis anu poék ngaganggu kalancaran anjeun sareng pangaruh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Tumia muhtasari wa mwanga: Muhtasari wa giza huharibu ulaini wako na athari ya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Använd ljusa konturer: Mörka konturer förstör din jämnhet och 3D-effekten.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Gumamit ng mga magaan na outline: Ang mga madilim na outline ay gumugulo sa iyong kinis at sa 3D na epekto.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ஒளி அவுட்லைன்களைப் பயன்படுத்தவும்: இருண்ட அவுட்லைன்கள் உங்கள் மென்மையையும் 3D விளைவையும் குழப்புகின்றன.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ใช้โครงร่างสีอ่อน: โครงร่างสีเข้มจะทำให้ความเรียบเนียนและเอฟเฟกต์ 3 มิติเสียหาย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Açık hatlar kullanın: Koyu hatlar, pürüzsüzlüğü ve 3 boyutlu efekti bozar.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Використовуйте світлі контури: темні контури зіпсують гладкість і 3D-ефект.</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روشنی کا خاکہ استعمال کریں: سیاہ خاکہ آپ کی ہمواری اور 3D اثر کو خراب کر دیتا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Sử dụng đường viền sáng: Đường viền tối sẽ làm hỏng độ mượt mà và hiệu ứng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25a57a42532_0_434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46" name="Google Shape;1046;g25a57a42532_0_4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Light tables help you with shapes and sizes, not detail.  You are looking through a piece of paper for heaven’s sake! You will capture most of the detail looking at your print at your table.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Light tables help you with shapes and sizes, not detail.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Tavolinat e lehta ju ndihmojnë me forma dhe madhësi, jo me detaje.  Ju po shikoni nëpër një copë letër për hir të qiellit! Ju do të kapni shumicën e detajeve duke parë printimin tuaj në tryezën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የብርሃን ጠረጴዛዎች በቅርጾች እና በመጠን ይረዱዎታል, ዝርዝር አይደሉም.  ለመንግሥተ ሰማያት ብላችሁ በወረቀት እያያችሁ ነው! በጠረጴዛዎ ላይ ያለውን ህትመትዎን ሲመለከቱ አብዛኛው ዝርዝሮችን ይይዛሉ።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تُساعدك طاولات الإضاءة على التركيز على الأشكال والأحجام، لا على التفاصيل. أنت تنظر من خلال ورقة، يا إلهي! ستُلتقط معظم التفاصيل عند النظر إلى طباعتك على طاولتك.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Թեթև սեղաններն օգնում են ձեզ ձևերի և չափերի, այլ ոչ թե մանրամասների հարցում:  Դուք թղթի կտոր եք նայում հանուն դրախտի: Դուք կգրանցեք մանրամասների մեծ մասը՝ նայելով ձեր տպագրությանը ձեր սեղանի վրա: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taules lleugeres us ajuden amb les formes i mides, no amb els detalls.  Esteu mirant un tros de paper per amor del cel! Captaràs la major part dels detalls mirant la teva impressió a la teva taula.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看片台能帮你捕捉形状和尺寸，而不是细节。你看的可是一张纸啊！你坐在看片台上看照片，就能捕捉到大部分细节。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Lichttafels helpen je met vormen en maten, niet met details. Je kijkt immers door een stuk papier! Je legt de meeste details vast als je naar je print op je tafel kijkt.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میزهای سبک به شما در اشکال و اندازه کمک می کنند، نه جزئیات.  شما به خاطر بهشت از طریق یک تکه کاغذ نگاه می کنید! شما بیشتر جزئیات را با نگاهی به چاپ خود در میز خود ثبت خواهید کرد.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tables lumineuses vous aident à travailler les formes et les tailles, pas les détails. Vous regardez à travers une feuille de papier, bon sang ! Vous capturerez la plupart des détails en regardant votre tirage sur votre table.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Leuchttische helfen Ihnen bei Formen und Größen, nicht bei Details. Sie schauen durch ein Stück Papier, um Himmels willen! Die meisten Details erfassen Sie, wenn Sie Ihren Ausdruck am Tisch betrachten.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પ્રકાશ કોષ્ટકો તમને આકારો અને કદમાં મદદ કરે છે, વિગતો નહીં.  તમે સ્વર્ગની ખાતર કાગળના ટુકડાને જોઈ રહ્યા છો! તમે તમારા ટેબલ પર તમારી પ્રિન્ટ જોઈને મોટાભાગની વિગતો મેળવશો.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लाइट टेबल आपको आकार और नाप समझने में मदद करती हैं, न कि बारीकियाँ। आप तो बस कागज़ के एक टुकड़े को देख रहे हैं! आप अपनी टेबल पर रखे प्रिंट को देखकर ज़्यादातर बारीकियाँ कैद कर लेंगे।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tavoli luminosi ti aiutano con forme e dimensioni, non con i dettagli. Stai guardando attraverso un foglio di carta, per l'amor del cielo! Catturerai la maggior parte dei dettagli guardando la tua stampa sul tavolo.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ライトテーブルは形やサイズを測るのに役立ち、ディテールは測れません。そもそも、紙を通して見ているのですから！テーブルでプリントを見れば、ほとんどのディテールを捉えることができるでしょう。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라이트 테이블은 모양과 크기를 잡는 데 도움이 될 뿐, 디테일을 잡는 데는 도움이 되지 않습니다. 맙소사, 종이를 들여다보는 거죠! 테이블에서 인쇄물을 보면 디테일의 대부분을 포착할 수 있을 거예요.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Tabloyên ronahiyê bi şekl û mezinan, ne bi hûrgulî, ji we re dibin alîkar.  Hûn ji bo xatirê bihuştê li kaxezek dinêrin! Hûn ê piraniya hûrguliyan li çapa xwe li ser maseya xwe binihêrin.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Meja ringan membantu anda dengan bentuk dan saiz, bukan perincian.  Anda sedang mencari sekeping kertas demi syurga! Anda akan menangkap sebahagian besar butiran melihat cetakan anda di meja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ലൈറ്റ് ടേബിളുകൾ ആകൃതിയിലും വലുപ്പത്തിലും നിങ്ങളെ സഹായിക്കുന്നു, വിശദാംശങ്ങളല്ല.  നിങ്ങൾ സ്വർഗ്ഗത്തിനുവേണ്ടി ഒരു കടലാസുതുണ്ടിലൂടെ നോക്കുകയാണ്! നിങ്ങളുടെ ടേബിളിൽ നിങ്ങളുടെ പ്രിൻ്റ് നോക്കുമ്പോൾ മിക്ക വിശദാംശങ്ങളും നിങ്ങൾ പിടിച്ചെടുക്കും.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हल्का टेबलहरूले तपाईंलाई आकार र साइजहरूमा मद्दत गर्दछ, विवरण होइन।  तपाईं स्वर्गको लागि कागजको टुक्रा हेर्दै हुनुहुन्छ! तपाइँ तपाइँको तालिका मा तपाइँको प्रिन्ट हेर्दै धेरै विवरणहरु कैद गर्नुहुनेछ।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رڼا میزونه تاسو سره د شکلونو او اندازو سره مرسته کوي، نه توضیحات.  تاسو د جنت لپاره د کاغذ د یوې ټوټې په لټه کې یاست! تاسو به ډیری توضیحات په خپل میز کې ستاسو د چاپ په لټه کې ونیسئ.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Mesas de luz ajudam você com formas e tamanhos, não com detalhes. Você está olhando através de um pedaço de papel, pelo amor de Deus! Você vai capturar a maior parte dos detalhes olhando para a sua impressão na mesa.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ਲਾਈਟ ਟੇਬਲ ਆਕਾਰਾਂ ਅਤੇ ਆਕਾਰਾਂ ਵਿੱਚ ਤੁਹਾਡੀ ਮਦਦ ਕਰਦੇ ਹਨ, ਵੇਰਵੇ ਨਹੀਂ।  ਤੁਸੀਂ ਸਵਰਗ ਦੀ ਖ਼ਾਤਰ ਕਾਗਜ਼ ਦੇ ਟੁਕੜੇ ਨੂੰ ਦੇਖ ਰਹੇ ਹੋ! ਤੁਸੀਂ ਆਪਣੀ ਮੇਜ਼ 'ਤੇ ਆਪਣੇ ਪ੍ਰਿੰਟ ਨੂੰ ਦੇਖਦੇ ਹੋਏ ਜ਼ਿਆਦਾਤਰ ਵੇਰਵੇ ਨੂੰ ਹਾਸਲ ਕਰੋਗੇ।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Световые столы помогают вам определить формы и размеры, но не детали. Вы же смотрите сквозь лист бумаги! Вы запечатлеете большинство деталей, глядя на отпечаток за столом.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Светлосни столови вам помажу са облицима и величинама, а не детаљима.  Гледаш кроз парче папира забога! Ухватићете већину детаља гледајући своју штампу за столом.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Miisaska khafiifka ah waxay kaa caawinayaan qaababka iyo cabbirrada, ma aha faahfaahin.  Waxaad ka dhex eegaysaa warqad jannada aawadeed! Waxaad qabsan doontaa inta badan faahfaahinta adoo eegaya daabacaada miiskaaga.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Las mesas de luz te ayudan con las formas y tamaños, no con los detalles. ¡Estás mirando a través de un trozo de papel, por Dios! Captarás la mayor parte del detalle mirando tu impresión en la mesa.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tabél lampu mantuan Anjeun ku wangun jeung ukuran, teu rinci.  Anjeun milarian salembar kertas demi surga! Anjeun bakal nangkep sabagéan ageung detil ningali citak anjeun dina méja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Majedwali mepesi hukusaidia kwa maumbo na saizi, sio maelezo.  Unatafuta kipande cha karatasi kwa ajili ya mbinguni! Utachukua maelezo mengi ukiangalia chapa yako kwenye jedwali lako.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Ljusbord hjälper dig med former och storlekar, inte detaljer.  Du tittar genom ett papper för guds skull! Du kommer att fånga de flesta detaljer när du tittar på ditt tryck vid ditt bord.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Tinutulungan ka ng mga light table sa mga hugis at sukat, hindi sa detalye.  Naghahanap ka sa isang piraso ng papel para sa kapakanan ng langit! Makukuha mo ang karamihan sa detalye ng pagtingin sa iyong pag-print sa iyong talahanayan.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ஒளி அட்டவணைகள் வடிவங்கள் மற்றும் அளவுகளில் உங்களுக்கு உதவுகின்றன, விவரங்கள் அல்ல.  நீங்கள் சொர்க்கத்திற்காக ஒரு துண்டு காகிதத்தை பார்க்கிறீர்கள்! உங்கள் டேபிளில் உங்கள் பிரிண்ட்டைப் பார்க்கும் பெரும்பாலான விவரங்களை நீங்கள் கைப்பற்றுவீர்கள்.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โต๊ะไฟช่วยให้คุณเห็นรูปทรงและขนาดได้ชัดเจน ไม่ใช่รายละเอียด คุณกำลังมองผ่านกระดาษแผ่นหนึ่งอยู่นะ! คุณจะเก็บรายละเอียดส่วนใหญ่ได้เมื่อมองดูงานพิมพ์บนโต๊ะของคุณ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Işıklı masalar, detaylara değil, şekillere ve boyutlara odaklanmanıza yardımcı olur. Tanrı aşkına, sadece bir kağıt parçasına bakıyorsunuz! Masanızda baskınıza bakarken detayların çoğunu yakalayacaksınız.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Світлові столи допомагають вам із формами та розмірами, а не деталями.  Ви переглядаєте аркуш паперу, заради бога! Ви зафіксуєте більшість деталей, дивлячись на свій відбиток за столом.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ہلکی میزیں شکلوں اور سائزوں میں آپ کی مدد کرتی ہیں، تفصیل سے نہیں۔  آپ جنت کی خاطر کاغذ کے ٹکڑے کو تلاش کر رہے ہیں! آپ اپنی میز پر اپنے پرنٹ کو دیکھتے ہوئے زیادہ تر تفصیل حاصل کر لیں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Bàn ánh sáng giúp bạn nhìn rõ hình dạng và kích thước, chứ không phải chi tiết. Trời ơi, bạn đang nhìn xuyên qua một tờ giấy! Bạn sẽ nắm bắt được hầu hết các chi tiết khi nhìn vào bản in trên bàn.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2ba53cdfa72_0_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2ba53cdfa72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can't see it, don't draw it. You will be able to see details clearly later after you take your papers apart back at your desk.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can't see it, don't draw it. Draw more details at your desk.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nuk mund ta shihni, mos e vizatoni. Do të mund t'i shihni qartë detajet më vonë pasi t'i ndani letrat në tryezën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ካላዩት አይስሉት። በኋላ ላይ ወረቀቶቹን ለይተው ወደ ጠረጴዛዎ ከመለሱ በኋላ ዝርዝሮችን ማየት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لم تستطع رؤيته، فلا ترسمه. ستتمكن من رؤية التفاصيل بوضوح لاحقًا بعد تفكيك أوراقك وإعادتها إلى مكتبك.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չես տեսնում, մի՛ նկարիր: Դուք կկարողանաք պարզ տեսնել մանրամասները ավելի ուշ, երբ ձեր թղթերը սեղանի մոտ ետ կհանեք: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el pots veure, no el dibuixis. Podreu veure els detalls amb claredat més tard després de desmuntar els vostres papers al vostre escriptori.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如果你看不到，就不要画。等你把纸放回桌子上拆开后，就能清楚地看到细节了。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het niet kunt zien, teken het dan niet. Je zult de details later duidelijk kunnen zien, nadat je je papieren weer aan je bureau hebt uitgepakt.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نمی توانید آن را ببینید، آن را نکشید. بعد از اینکه کاغذهایتان را پشت میزتان جدا کردید، می‌توانید جزئیات را به وضوح ببینید.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ne le voyez pas, ne le dessinez pas. Vous pourrez voir clairement les détails plus tard, une fois que vous aurez trié vos papiers à votre bureau.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es nicht sehen können, zeichnen Sie es nicht. Sie werden die Details später deutlich erkennen können, wenn Sie Ihre Papiere wieder an Ihrem Schreibtisch auseinandernehmen.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તેને જોઈ શકતા નથી, તો તેને દોરશો નહીં. તમે તમારા કાગળો તમારા ડેસ્ક પર પાછા લઈ ગયા પછી તમે વિગતો સ્પષ્ટપણે જોઈ શકશો.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अगर आप इसे नहीं देख पा रहे हैं, तो इसे न बनाएँ। बाद में जब आप अपने डेस्क पर कागज़ों को खोलेंगे, तो आपको विवरण साफ़ दिखाई देगा।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non riesci a vederlo, non disegnarlo. Potrai vedere i dettagli chiaramente più tardi, quando avrai riordinato i fogli sulla scrivania.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見えないなら描かないでください。後で机に戻って書類を整理すれば、細部まではっきりと見えるようになります。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보이지 않으면 그리지 마세요. 나중에 책상에 서류를 다시 놓고 보면 자세히 볼 수 있을 거예요.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Heke hûn nikarin wê bibînin, wê xêz nekin. Piştî ku hûn kaxezên xwe li ser maseya xwe ji hev veqetînin, hûn ê paşê hûrguliyan bi zelalî bibînin.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tidak dapat melihatnya, jangan lukisnya. Anda akan dapat melihat butiran dengan jelas kemudian selepas anda mengasingkan semula kertas anda di meja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നിങ്ങൾക്ക് അത് കാണാൻ കഴിയുന്നില്ലെങ്കിൽ, അത് വരയ്ക്കരുത്. നിങ്ങളുടെ പേപ്പറുകൾ മേശപ്പുറത്ത് തിരിച്ച് എടുത്തതിന് ശേഷം നിങ്ങൾക്ക് പിന്നീട് വിശദാംശങ്ങൾ വ്യക്തമായി കാണാൻ കഴിയും.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तपाइँ यसलाई देख्न सक्नुहुन्न भने, यसलाई कोर नगर्नुहोस्। तपाईंले आफ्नो डेस्कमा आफ्ना कागजहरू अलग गरेपछि तपाईंले विवरणहरू स्पष्ट रूपमा हेर्न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یې نه شئ لیدلی، مه یې رسم کړئ. تاسو به وکولی شئ وروسته له دې چې تاسو خپل کاغذونه په خپل میز کې جلا کړئ وروسته به توضیحات په روښانه ډول وګورئ.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não consegue ver, não desenhe. Você conseguirá ver os detalhes claramente mais tarde, depois de desmontar seus papéis e voltar para a mesa.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ਤੁਸੀਂ ਇਸਨੂੰ ਨਹੀਂ ਦੇਖ ਸਕਦੇ, ਤਾਂ ਇਸਨੂੰ ਨਾ ਖਿੱਚੋ। ਜਦੋਂ ਤੁਸੀਂ ਆਪਣੇ ਕਾਗਜ਼ਾਂ ਨੂੰ ਆਪਣੇ ਡੈਸਕ 'ਤੇ ਵਾਪਸ ਲੈ ਜਾਂਦੇ ਹੋ ਤਾਂ ਤੁਸੀਂ ਬਾਅਦ ਵਿੱਚ ਵੇਰਵੇ ਸਪਸ਼ਟ ਤੌਰ 'ਤੇ ਦੇਖ ਸਕੋਗੇ।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не видите, не рисуйте. Вы сможете чётко разглядеть детали позже, когда разберёте свои бумаги за столом.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га не видите, немојте га цртати. Касније ћете моћи јасно да видите детаље након што раздвојите папире на свом столу.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aadan arki karin, ha sawirin. Waxaad awoodi doontaa inaad si cad u aragto faahfaahinta hadhow ka dib markaad kala soo baxdo waraaqahaaga miiskaaga.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lo ves, no lo dibujes. Podrás ver los detalles con claridad más tarde, cuando desmontes tus papeles en tu escritorio.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henteu tiasa ningali, tong digambar. Anjeun bakal tiasa ningali detil écés engké saatos anjeun ngabongkar makalah anjeun dina méja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huwezi kuiona, usiichore. Utaweza kuona maelezo wazi baadaye baada ya kutenganisha karatasi zako kwenye dawati lako.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inte kan se det, rita det inte. Du kommer att kunna se detaljer tydligt senare när du har tagit isär dina papper vid ditt skrivbord.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hindi mo makita ito, huwag iguhit ito. Malinaw mong makikita ang mga detalye sa ibang pagkakataon pagkatapos mong ihiwalay ang iyong mga papel sa iyong desk.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உங்களால் அதைப் பார்க்க முடியாவிட்டால், அதை வரைய வேண்டாம். உங்கள் காகிதங்களை உங்கள் மேசையில் எடுத்துச் சென்ற பிறகு, விவரங்களைத் தெளிவாகப் பார்க்க முடியும்.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ถ้ามองไม่เห็นก็อย่าวาดเลย เดี๋ยวค่อยเห็นรายละเอียดชัดเจนทีหลังหลังจากแยกเอกสารออกจากกันที่โต๊ะทำงาน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Göremiyorsanız, çizmeyin. Masanızda kağıtlarınızı ayırdıktan sonra detayları net bir şekilde görebileceksiniz.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цього не бачите, не малюйте. Ви зможете чітко побачити деталі пізніше, коли розберете документи на частини, повернувшись до свого столу.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اسے نہیں دیکھ سکتے تو اسے مت کھینچیں۔ اپنے کاغذات کو اپنی میز پر واپس لے جانے کے بعد آپ تفصیلات واضح طور پر دیکھ سکیں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không nhìn thấy, đừng vẽ nó. Bạn sẽ có thể nhìn rõ các chi tiết sau khi tháo rời giấy tờ và mang về bàn làm việc.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25a57a42532_0_440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58" name="Google Shape;1058;g25a57a42532_0_4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Shade your project on a regular table. Shading on a light table is terrible.  It makes your project pale, low contrast and streaky.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Shade your project on a regular table.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Hije projektin tuaj në një tryezë të rregullt. Hije në një tavolinë të lehtë është e tmerrshme.  E bën projektin tuaj të zbehtë, me kontrast të ulët dhe me vija.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በመደበኛ ጠረጴዛ ላይ ፕሮጀክትዎን ያጥሉት. በብርሃን ጠረጴዛ ላይ ጥላ ጥላ በጣም አስፈሪ ነው.  የእርስዎን ፕሮጀክት ገርጣ፣ ዝቅተኛ ንፅፅር እና ዥረት ያደርገዋል።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ظلل مشروعك على طاولة عادية. التظليل على طاولة مضيئة أمرٌ سيئ، فهو يجعل مشروعك باهتًا، وتباينه منخفضًا، ومُتَخَطِّطًا.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Ստվերեք ձեր նախագիծը սովորական սեղանի վրա: Թեթև սեղանի վրա ստվերելը սարսափելի է:  Այն դարձնում է ձեր նախագիծը գունատ, ցածր հակադրություն և շերտավոր: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Ombreu el vostre projecte sobre una taula normal. L'ombra sobre una taula de llum és terrible.  Fa que el vostre projecte sigui pàl·lid, amb baix contrast i amb ratlles.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在普通桌子上遮光你的项目。在遮光桌上遮光效果很差。它会让你的项目显得苍白、对比度低，而且有条纹。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Schaduw je project op een gewone tafel. Schaduw op een lichttafel is verschrikkelijk. Het maakt je project flets, contrastarm en streperig.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پروژه خود را روی یک میز معمولی سایه بزنید. سایه زدن روی میز نور وحشتناک است.  پروژه شما را کم رنگ، کنتراست کم و رگه دار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Ombrez votre projet sur une table classique. L'ombrage sur une table lumineuse est néfaste. Il rend votre projet pâle, peu contrasté et strié.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Schattieren Sie Ihr Projekt auf einem normalen Tisch. Das Schattieren auf einem Leuchttisch ist schrecklich. Es macht Ihr Projekt blass, kontrastarm und streifig.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પ્રોજેક્ટને નિયમિત ટેબલ પર શેડ કરો. પ્રકાશ ટેબલ પર શેડિંગ ભયંકર છે.  તે તમારા પ્રોજેક્ટને નિસ્તેજ, ઓછો કોન્ટ્રાસ્ટ અને સ્ટ્રેકી બનાવે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प्रोजेक्ट को एक सामान्य टेबल पर शेड करें। लाइट टेबल पर शेडिंग करना बहुत बुरा लगता है। इससे आपका प्रोजेक्ट फीका, कम कंट्रास्ट वाला और धारीदार दिखाई देता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Ombreggia il tuo progetto su un tavolo normale. L'ombreggiatura su un tavolo luminoso è pessima. Rende il tuo progetto pallido, poco contrastato e striato.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通常のテーブルでプロジェクトに陰影をつけましょう。ライトテーブルで陰影をつけるのは最悪です。プロジェクトが青白く、コントラストが低く、縞模様になってしまいます。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일반 테이블에서 프로젝트에 음영을 입혀보세요. 밝은 테이블에서 음영을 입히는 건 정말 최악입니다. 프로젝트가 흐릿하고, 대비가 약하며, 줄무늬가 생기기 때문입니다.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Projeya xwe li ser maseyek birêkûpêk siya bikin. Siya li ser maseyek sivik tirsnak e.  Ew projeya we zer, berevajî kêm û xêz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Lorekkan projek anda di atas meja biasa. Berteduh di atas meja cahaya adalah mengerikan.  Ia menjadikan projek anda pucat, kontras rendah dan bergaris-garis.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സാധാരണ മേശയിൽ നിങ്ങളുടെ പ്രോജക്റ്റ് ഷേഡ് ചെയ്യുക. ലൈറ്റ് ടേബിളിൽ ഷേഡിംഗ് ഭയങ്കരമാണ്.  ഇത് നിങ്ങളുടെ പ്രോജക്‌റ്റിനെ വിളറിയതും കുറഞ്ഞ ദൃശ്യതീവ്രതയുള്ളതും സ്ട്രീക്കിയും ആക്കുന്നു.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परियोजनालाई नियमित तालिकामा छाया गर्नुहोस्। लाइट टेबलमा छायांकन भयानक छ।  यसले तपाईंको परियोजनालाई फिक्का, कम कन्ट्रास्ट र स्ट्रेकी बनाउँछ।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خپله پروژه په منظم میز کې سیوري کړئ. په رڼا میز کې سیوري کول خورا خطرناک دي.  دا ستاسو پروژه رنګه، ټیټ برعکس او سټریک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Sombreie seu projeto em uma mesa comum. Sombrear em uma mesa de luz é péssimo. Deixa seu projeto pálido, com pouco contraste e com listras.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ਪ੍ਰੋਜੈਕਟ ਨੂੰ ਇੱਕ ਨਿਯਮਤ ਟੇਬਲ 'ਤੇ ਸ਼ੇਡ ਕਰੋ. ਲਾਈਟ ਟੇਬਲ 'ਤੇ ਛਾਂ ਕਰਨਾ ਭਿਆਨਕ ਹੈ.  ਇਹ ਤੁਹਾਡੇ ਪ੍ਰੋਜੈਕਟ ਨੂੰ ਫਿੱਕਾ, ਘੱਟ ਕੰਟ੍ਰਾਸਟ ਅਤੇ ਸਟ੍ਰੀਕੀ ਬਣਾਉਂਦਾ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Растушуйте свой проект на обычном столе. Растушёвка на светлом столе — это ужасно. Проект получится бледным, неконтрастным и полосатым.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Засенчите свој пројекат на обичном столу. Сенчење на светлом столу је страшно.  То чини ваш пројекат бледим, ниским контрастом и пругастим.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 hadh mashruucaaga miiska caadiga ah. Hooska miiska iftiinka waa wax aad u xun.  Waxay ka dhigaysaa mashruucaaga mid cirro leh, kala duwanaansho hooseeya iyo xarrago leh.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 tu proyecto en una mesa normal. Sombrear en una mesa de luz es terrible. Deja tu proyecto pálido, con poco contraste y con vetas.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Ngiuhan proyék anjeun dina méja biasa. Shading dina méja lampu dahsyat.  Éta ngajantenkeun proyék anjeun pucat, kontras rendah sareng streaky.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Weka kivuli mradi wako kwenye meza ya kawaida. Kivuli kwenye meza nyepesi ni ya kutisha.  Hufanya mradi wako usiwe na rangi, utofautishaji wa chini na wenye mfululizo.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Skugga ditt projekt på ett vanligt bord. Skuggning på ett ljusbord är hemskt.  Det gör ditt projekt blek, låg kontrast och ränder.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I-shade ang iyong proyekto sa isang regular na mesa. Ang pagtatabing sa isang ilaw na mesa ay kakila-kilabot.  Ginagawa nitong maputla ang iyong proyekto, mababa ang contrast at streaky.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வழக்கமான அட்டவணையில் உங்கள் திட்டத்தை நிழலிடுங்கள். லைட் டேபிளில் ஷேடிங் செய்வது பயங்கரமானது.  இது உங்கள் திட்டத்தை வெளிர், குறைந்த மாறுபாடு மற்றும் ஸ்ட்ரீக்கியாக மாற்றுகிறது.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ลงเงาโปรเจกต์ของคุณบนโต๊ะธรรมดา การลงเงาบนโต๊ะสีอ่อนนั้นแย่มาก ทำให้โปรเจกต์ของคุณซีดจาง คอนทราสต์ต่ำ และเป็นเส้นๆ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Projenizi normal bir masanın üzerinde gölgelendirin. Işık masasında gölgelendirmek çok kötüdür. Projenizi soluk, düşük kontrastlı ve çizgili yapar.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Заштрихуйте свій проект на звичайному столі. Затінення на світлому столі - це жахливо.  Це робить ваш проект блідим, низькоконтрастним і смугастим.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پروجیکٹ کو باقاعدہ میز پر سایہ کریں۔ روشنی کی میز پر شیڈنگ خوفناک ہے۔  یہ آپ کے پروجیکٹ کو پیلا، کم کنٹراسٹ اور اسٹریکی بنا دیتا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Tô bóng cho dự án của bạn trên một chiếc bàn thông thường. Tô bóng trên bàn sáng rất tệ. Nó làm cho dự án của bạn nhợt nhạt, độ tương phản thấp và loang lổ.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g25a57a42532_0_44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67" name="Google Shape;1067;g25a57a42532_0_4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make a brighter/higher contrast version for tomorrow so you can get shapes out of your shadows. It is not perfect, but it helps.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make a brighter/higher contrast version for detail in your shadows.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mund të bëni një version më të ndritshëm/kontrast më të lartë për nesër, në mënyrë që të mund të hiqni forma nga hijet tuaja. Nuk është perfekte, por ndihmon.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ከጥላዎ ቅርጾችን ማግኘት እንዲችሉ ለነገ ብሩህ/ከፍተኛ የንፅፅር ስሪት መስራት ይችላሉ። ፍጹም አይደለም, ግን ይረዳል.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يمكنكِ إنشاء نسخة أكثر سطوعًا وتباينًا للغد، لتتمكني من إخراج الأشكال من ظلالكِ. هذه النسخة ليست مثالية، لكنها مفيدة.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կարող եք վաղվա համար ավելի պայծառ/բարձր կոնտրաստ տարբերակ պատրաստել, որպեսզի կարողանաք ստվերից դուրս գալ ձևեր: Դա կատարյալ չէ, բայց օգնում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Podeu fer una versió de contrast més brillant/alt per a demà perquè pugueu treure formes de les vostres ombres. No és perfecte, però ajuda.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你可以为明天制作一个更亮/对比度更高的版本，这样就能从阴影中看出形状。虽然不完美，但确实有帮助。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kunt morgen een helderdere/contrasterendere versie maken, zodat je de vormen uit je schaduwen kunt halen. Het is niet perfect, maar het helpt wel.</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می‌توانید برای فردا یک نسخه کنتراست روشن‌تر/بالاتر بسازید تا بتوانید اشکال را از سایه‌هایتان خارج کنید. این کامل نیست، اما کمک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pouvez créer une version plus lumineuse et plus contrastée demain afin de faire ressortir les formes de vos ombres. Ce n'est pas parfait, mais ça aide.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können für morgen eine hellere/kontrastreichere Version erstellen, damit Sie aus Ihren Schatten Formen herausarbeiten können. Es ist nicht perfekt, aber es hilft.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આવતીકાલ માટે વધુ તેજસ્વી/ઉચ્ચ કોન્ટ્રાસ્ટ વર્ઝન બનાવી શકો છો જેથી કરીને તમે તમારા પડછાયાઓમાંથી આકાર મેળવી શકો. તે સંપૂર્ણ નથી, પરંતુ તે મદદ કરે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कल के लिए एक ज़्यादा चमकदार/उच्च कंट्रास्ट वाला संस्करण बना सकते हैं ताकि आप अपनी परछाइयों से आकृतियाँ बना सकें। यह बिल्कुल सही नहीं है, लेकिन मददगार ज़रूर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Puoi creare una versione più luminosa/con un contrasto più elevato per domani, così da riuscire a ricavare forme dalle ombre. Non è perfetto, ma aiuta.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明日はもっと明るくてコントラストの高いバージョンを作って、影から形を浮かび上がらせましょう。完璧ではありませんが、役に立ちます。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내일을 위해 더 밝고 대비가 높은 버전을 만들어 그림자에서 모양을 더 뚜렷하게 표현할 수 있습니다. 완벽하지는 않지만 도움이 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dikarin ji bo sibê guhertoyek berevajîtir/bilindtir çêbikin da ku hûn şekil ji siyên xwe derxin. Ew ne bêkêmasî ye, lê ew alîkariyê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boleh membuat versi kontras yang lebih cerah/lebih tinggi untuk esok supaya anda boleh mendapatkan bentuk daripada bayang-bayang anda. Ia tidak sempurna, tetapi ia membantu.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നാളത്തേയ്‌ക്കായി നിങ്ങൾക്ക് ഒരു തെളിച്ചമുള്ള/ഉയർന്ന കോൺട്രാസ്റ്റ് പതിപ്പ് നിർമ്മിക്കാൻ കഴിയും, അതുവഴി നിങ്ങളുടെ നിഴലിൽ നിന്ന് രൂപങ്ങൾ നേടാനാകും. ഇത് തികഞ്ഞതല്ല, പക്ഷേ ഇത് സഹായിക്കുന്നു.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 भोलिको लागि उज्यालो/उच्च कन्ट्रास्ट संस्करण बनाउन सक्नुहुन्छ ताकि तपाईं आफ्नो छायाँबाट आकारहरू प्राप्त गर्न सक्नुहुनेछ। यो सिद्ध छैन, तर यसले मद्दत गर्छ।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کولی شئ د سبا لپاره روښانه / لوړ برعکس نسخه جوړه کړئ نو تاسو کولی شئ د خپلو سیوري څخه شکلونه ترلاسه کړئ. دا بشپړ نه دی، مګر دا مرسته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pode fazer uma versão mais clara e com maior contraste para amanhã, para conseguir formas a partir das sombras. Não é perfeito, mas ajuda.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ਕੱਲ੍ਹ ਲਈ ਇੱਕ ਚਮਕਦਾਰ/ਉੱਚ ਕੰਟ੍ਰਾਸਟ ਸੰਸਕਰਣ ਬਣਾ ਸਕਦੇ ਹੋ ਤਾਂ ਜੋ ਤੁਸੀਂ ਆਪਣੇ ਪਰਛਾਵਿਆਂ ਵਿੱਚੋਂ ਆਕਾਰ ਪ੍ਰਾਪਤ ਕਰ ਸਕੋ। ਇਹ ਸੰਪੂਰਨ ਨਹੀਂ ਹੈ, ਪਰ ਇਹ ਮਦਦ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Завтра можно сделать более яркую/контрастную версию, чтобы выделить фигуры в тенях. Это не идеально, но помогает.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Можете направити светлију верзију/верзију већег контраста за сутра да бисте могли да извучете облике из својих сенки. Није савршено, али помаже.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samayn kartaa nooc ka duwan oo dhalaalaya/sare berrito si aad hadhkaaga uga soo baxdo qaababka. Ma qummana, laakiin way caawisaa.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Puedes crear una versión más brillante y con mayor contraste para mañana para que puedas crear formas en las sombras. No es perfecta, pero ayuda.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tiasa ngadamel vérsi kontras anu langkung terang / langkung luhur pikeun énjing supados anjeun tiasa kéngingkeun bentuk tina bayangan anjeun. Ieu teu sampurna, tapi mantuan.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Unaweza kutengeneza toleo zuri zaidi la utofautishaji wa juu zaidi la kesho ili uweze kupata maumbo kutoka kwenye vivuli vyako. Sio kamili, lakini inasaidia.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kan göra en version med ljusare/högre kontrast för morgondagen så att du kan få ut former ur dina skuggor. Det är inte perfekt, men det hjälper.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Maaari kang gumawa ng mas maliwanag/mas mataas na contrast na bersyon para bukas para makakuha ka ng mga hugis mula sa iyong mga anino. Hindi ito perpekto, ngunit nakakatulong 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நாளை ஒரு பிரகாசமான/அதிக மாறுபாடு பதிப்பை உருவாக்கலாம், இதன் மூலம் உங்கள் நிழல்களிலிருந்து வடிவங்களைப் பெறலாம். இது சரியானது அல்ல, ஆனால் அது உதவுகிறது.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คุณสามารถสร้างเวอร์ชันที่สว่างขึ้น/คอนทราสต์สูงขึ้นสำหรับวันพรุ่งนี้ เพื่อให้คุณสามารถดึงเอารูปทรงออกมาจากเงาได้ มันอาจจะไม่ได้สมบูรณ์แบบนัก แต่ก็ช่วยได้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Yarın için daha parlak/yüksek kontrastlı bir versiyon oluşturabilirsin, böylece gölgelerinden şekiller elde edebilirsin. Mükemmel değil ama işe yarar.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можете створити більш яскраву/контрастну версію на завтра, щоб ви могли отримати форми з тіні. Це не ідеально, але допомагає.</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کل کے لیے ایک روشن/اعلی کنٹراسٹ ورژن بنا سکتے ہیں تاکہ آپ اپنے سائے سے شکلیں حاصل کر سکیں۔ یہ کامل نہیں ہے، لیکن یہ مدد کرتا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tạo phiên bản sáng hơn/có độ tương phản cao hơn cho ngày mai để có thể tạo hình từ bóng đổ. Tuy không hoàn hảo, nhưng cũng hữu ích.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25a57a42532_0_45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73" name="Google Shape;1073;g25a57a42532_0_4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have put your photo into your cubby for you. Take care of 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Unë kam vendosur foton tuaj në këlysh tuaj për ju. Kujdesuni për 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ፎቶህን በኩሽናህ ውስጥ አስቀምጫለው። ተንከባከቡት!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وضعتُ صورتك في خزانتك. اعتنِ بها!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Ես քո լուսանկարը դրել եմ քո փոքրիկի մեջ քեզ համար: Հոգ տանել դրա մասին: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 posat la teva foto al teu cub per a tu. Cuida't!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我已将您的照片放入您的储物柜中。请妥善保管！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heb je foto in je archief gezet. Wees er voorzichtig mee!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 عکس شما را برای شما در نوزادتان قرار داده ام. مراقبش باش!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J'ai mis ta photo dans ton casier. Prends-en soin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Ich habe dein Foto für dich in dein Fach gelegt. Pass gut darauf 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 તમારા માટે તમારો ફોટો તમારા ક્યુબીમાં મૂક્યો છે. તેની કાળજી 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मैंने तुम्हारी तस्वीर तुम्हारे लिए तुम्हारे क्यूबी में रख दी है। इसका ध्यान रखना!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 messo la tua foto nel tuo cubicolo per te. Prenditene cura!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あなたの写真をあなたの棚に置いておきました。大切にしてくださいね！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사진을 보관함에 넣어 두었어요. 잘 보관하세요!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Min wêneyê te ji bo te xiste nav kuçika te. Hay jê hebin!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Saya telah meletakkan foto anda ke dalam cubby anda untuk anda. Jagalah 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നിനക്കായി ഞാൻ നിൻ്റെ ഫോട്ടോ നിൻ്റെ കുട്ടനിൽ ഇട്ടിട്ടുണ്ട്. അത് പരിപാലിക്കുക!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मैले तिम्रो लागि तिम्रो कब्बीमा तिम्रो फोटो राखेको छु। यसको ख्याल राख्नुहोस्!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ستاسو عکس ستاسو په کوبی کې ستاسو لپاره ایښی دی. پام ورته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Coloquei sua foto no seu armário. Cuide bem dela!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 ਤੁਹਾਡੇ ਲਈ ਤੁਹਾਡੀ ਫੋਟੋ ਤੁਹਾਡੇ ਘਰ ਵਿੱਚ ਪਾ ਦਿੱਤੀ ਹੈ। ਇਸ ਦੀ ਸੰਭਾਲ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 положила твою фотографию в твой шкафчик. Береги её!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Ставио сам твоју фотографију у твоју кабину за тебе. Побрини се за то!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Sawirkaaga waxaan kuu geliyey cubbykaaga. Iska ilaali!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 guardado tu foto en tu cubículo. ¡Cuídala!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Kuring geus nempatkeun poto anjeun kana cubby Anjeun pikeun anjeun. Jaga eta!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Nimeweka picha yako ndani ya chumba chako kwa ajili yako. Itunze!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Jag har lagt in ditt foto i din kubbe åt dig. Ta hand om det!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Inilagay ko ang iyong larawan sa iyong cubby para sa iyo. Ingatan mo yan!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உங்களுக்காக உங்கள் குட்டியில் உங்கள் புகைப்படத்தை வைத்துள்ளேன். பார்த்துக்கொள்!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ฉันเอารูปเธอใส่ไว้ในตู้ให้แล้วนะ จัดการให้เรียบร้อยด้วย!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Fotoğrafını senin için dolabına koydum. Kendine iyi bak!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 поклав твою фотографію у твій куточок для тебе. Бережіть це!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میں نے آپ کے لیے آپ کی تصویر آپ کے کیوبی میں ڈال دی ہے۔ اس کا خیال رکھنا!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Tôi đã để ảnh của bạn vào ngăn tủ rồi. Giữ gìn cẩn thận nhé!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g3003a3b9b83_0_11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79" name="Google Shape;1079;g3003a3b9b83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 many of you remembered to send in your photos! Thank you! After my demonstration drawing of hair, I will take photos of the remaining people.  Unless you send me a photo in the first 10 minutes of your working time.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 many of you remembered to send in your photos!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Shumë prej jush u kujtuan të dërgonin fotot tuaja! faleminderit! Pas vizatimit tim demonstrues të flokëve, unë do të fotografoj njerëzit e mbetur.  Përveç nëse më dërgoni një foto në 10 minutat e para të kohës tuaj të punës.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ብዙዎቻችሁ በፎቶዎችዎ ላይ መላኩን አስታውሰዋል! አመሰግናለሁ! ከፀጉር ማሳያዬ በኋላ የቀሩትን ሰዎች ፎቶግራፍ አነሳለሁ ።  በመጀመሪያዎቹ 10 ደቂቃዎች የስራ ጊዜዎ ውስጥ ፎቶ ከላኩልኝ በስተቀር።</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تذكر الكثير منكم إرسال صورهم! شكرًا لكم! بعد رسم الشعر التوضيحي، سألتقط صورًا للأشخاص المتبقين. إلا إذا أرسلتم لي صورة خلال أول عشر دقائق من وقتكم.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Ձեզանից շատերը հիշեցին ուղարկել ձեր լուսանկարները: Շնորհակալություն Մազերի ցուցադրական նկարումից հետո ես կնկարեմ մնացած մարդկանց։  Եթե ինձ լուսանկար չուղարկեք ձեր աշխատանքային ժամանակի առաջին 10 րոպեների ընթացքում: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Molts de vosaltres us heu recordat enviar les vostres fotos! Gràcies! Després del meu dibuix de demostració del cabell, faré fotos de la resta de persones.  A menys que m'enviïs una foto en els primers 10 minuts del teu temps de treball.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你们很多人都记得发照片！谢谢！我示范完头发画完之后，会给剩下的人拍照。除非你们在工作开始的10分钟内发照片给我。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Velen van jullie hebben eraan gedacht om foto's in te sturen! Dank jullie wel! Na mijn demonstratietekening van haar maak ik foto's van de overige mensen. Tenzij jullie me binnen de eerste 10 minuten van jullie werktijd een foto sturen.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خیلی از شما یادتان افتاد که عکس هایتان را بفرستید! متشکرم! بعد از طرح موی نمایشی ام، از بقیه افراد عکس خواهم گرفت.  مگر اینکه در 10 دقیقه اول وقت کاری برای من عکس بفرستید.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avez été nombreux à penser à envoyer vos photos ! Merci ! Après ma démonstration de dessin de cheveux, je prendrai en photo les personnes restantes. À moins que vous ne m'en envoyiez une dans les 10 premières minutes de votre temps de travail.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 viele von euch haben daran gedacht, Fotos einzusenden! Vielen Dank! Nach meiner Haarzeichnung mache ich Fotos von den restlichen Personen. Es sei denn, ihr schickt mir innerhalb der ersten 10 Minuten eurer Arbeitszeit ein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તમારામાંથી ઘણાને તમારા ફોટા મોકલવાનું યાદ છે! આભાર! વાળના મારા નિદર્શન પછી, હું બાકીના લોકોના ફોટા લઈશ.  જ્યાં સુધી તમે તમારા કામકાજના સમયની પ્રથમ 10 મિનિટમાં મને ફોટો ન મોકલો.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आपमें से बहुत से लोगों ने अपनी तस्वीरें भेजना याद रखा! शुक्रिया! बालों का मेरा प्रदर्शन चित्र बनाने के बाद, मैं बाकी लोगों की तस्वीरें लूँगा। बशर्ते आप मुझे अपने काम के शुरुआती 10 मिनट में एक तस्वीर न भेजें।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Molti di voi si sono ricordati di inviare le loro foto! Grazie! Dopo il mio disegno dimostrativo dei capelli, scatterò le foto delle persone rimanenti. A meno che non me ne mandiate una nei primi 10 minuti del vostro tempo di lavoro.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たくさんの方が写真を送ってくださり、ありがとうございます！髪の毛のデモンストレーションが終わったら、残りの方々の写真を撮ります。ただし、作業時間の最初の10分以内に写真を送っていただけない場合は、ご容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정말 많은 분들이 사진 보내주셔서 정말 감사합니다! 제가 머리카락 시범을 그린 후, 나머지 분들 사진도 찍을 거예요. 작업 시작 후 10분 안에 사진을 보내주시지 않으면요.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 ber vê yekê gelek ji we hatin bîra we ku hûn wêneyên xwe bişînin! Sipas ji were! Piştî xêzkirina pora xwe ya xwenîşandanê, ez ê wêneyên kesên mayî bikişînim.  Heya ku hûn di 10 hûrdemên pêşîn ên dema xebata xwe de wêneyek ji min re bişînin.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Ramai daripada anda teringat untuk menghantar foto anda! terima kasih! Selepas demonstrasi lukisan rambut saya, saya akan mengambil gambar orang yang tinggal.  Melainkan anda menghantar foto kepada saya dalam 10 minit pertama waktu bekerja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നിങ്ങളിൽ പലരും നിങ്ങളുടെ ഫോട്ടോകൾ അയയ്ക്കാൻ ഓർത്തു! നന്ദി! എൻ്റെ പ്രദർശനത്തിനു ശേഷം മുടി വരച്ച ശേഷം, ശേഷിക്കുന്ന ആളുകളുടെ ഫോട്ടോകൾ ഞാൻ എടുക്കും.  നിങ്ങളുടെ ജോലി സമയത്തിൻ്റെ ആദ്യ 10 മിനിറ്റിനുള്ളിൽ നിങ്ങൾ എനിക്ക് ഒരു ഫോട്ടോ അയച്ചില്ലെങ്കിൽ.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तपाईहरु मध्ये धेरैले आफ्नो फोटो पठाउन सम्झनुभयो! धन्यवाद! मेरो कपाल रेखाचित्र प्रदर्शन पछि, म बाँकी मानिसहरूको फोटो खिच्नेछु।  तपाईले मलाई तपाईको कामको समयको पहिलो 10 मिनेटमा फोटो पठाउनुभएन।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ستاسو څخه ډیری یې د خپلو عکسونو لیږلو په یاد لري! له تاسو مننه! زما د ویښتو د انځورولو وروسته، زه به د پاتې خلکو عکسونه واخلم.  پرته لدې چې تاسو ماته د خپل کاري وخت په لومړیو 10 دقیقو کې عکس راولیږئ.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Muitos de vocês se lembraram de enviar suas fotos! Obrigada! Depois do meu desenho de demonstração do cabelo, tirarei fotos das pessoas restantes. A menos que vocês me enviem uma foto nos primeiros 10 minutos do seu tempo de trabalho.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ਤੁਹਾਡੇ ਵਿੱਚੋਂ ਬਹੁਤਿਆਂ ਨੂੰ ਆਪਣੀਆਂ ਫੋਟੋਆਂ ਭੇਜਣਾ ਯਾਦ ਹੈ! ਤੁਹਾਡਾ ਧੰਨਵਾਦ! ਮੇਰੇ ਵਾਲਾਂ ਦੇ ਡਰਾਇੰਗ ਦੇ ਪ੍ਰਦਰਸ਼ਨ ਤੋਂ ਬਾਅਦ, ਮੈਂ ਬਾਕੀ ਲੋਕਾਂ ਦੀਆਂ ਫੋਟੋਆਂ ਲਵਾਂਗਾ।  ਜਦੋਂ ਤੱਕ ਤੁਸੀਂ ਆਪਣੇ ਕੰਮ ਦੇ ਸਮੇਂ ਦੇ ਪਹਿਲੇ 10 ਮਿੰਟਾਂ ਵਿੱਚ ਮੈਨੂੰ ਇੱਕ ਫੋਟੋ ਨਹੀਂ ਭੇਜਦੇ।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Многие из вас не забыли прислать свои фотографии! Спасибо! После того, как я сделаю демонстрационный рисунок волос, я сфотографирую оставшихся людей. Если только вы не пришлёте мне фотографию в течение первых 10 минут вашего рабочего времени.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Толико од вас се сетило да пошаље своје фотографије! Хвала вам! Након мог демонстрационог цртања косе, фотографисаћу преостале људе.  Осим ако ми не пошаљете фотографију у првих 10 минута свог радног времена.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badan oo idinka mid ah ayaa xusuustay inaad soo dirto sawiradaada! Mahadsanid! Sawirka timahayga ka dib, waxaan sawirro ka qaadi doonaa dadka soo haray.  Ilaa aad ii soo dirto sawir 10 ka daqiiqo ee ugu horeeya wakhtigaaga shaqada.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¡Muchos de ustedes recordaron enviar sus fotos! ¡Gracias! Después de mi demostración del dibujo del cabello, les tomaré fotos a los demás. A menos que me envíen una foto en los primeros 10 minutos de su tiempo de trabajo.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Janten seueur anjeun émut ngirim poto anjeun! Hatur nuhun! Saatos démo kuring ngagambar rambut, kuring bakal nyandak poto jalma-jalma anu sésana.  Kacuali anjeun ngirim kuring poto dina 10 menit mimiti waktos damel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Wengi wenu mlikumbuka kutuma picha zenu! Asante! Baada ya onyesho langu la kuchora nywele, nitapiga picha za watu waliosalia.  Isipokuwa unitumie picha katika dakika 10 za kwanza za muda wako wa kazi.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Så många av er kom ihåg att skicka in era bilder! Tack! Efter min demonstrationsritning av hår kommer jag att fota de återstående personerna.  Såvida du inte skickar ett foto till mig under de första 10 minuterna av din arbetstid.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Napakarami sa inyo ang naalala na ipadala ang inyong mga larawan! salamat po! Pagkatapos ng aking demonstration drawing ng buhok, kukunan ko ng litrato ang mga natitirang tao.  Maliban kung padalhan mo ako ng larawan sa unang 10 minuto ng iyong oras ng pagtatrabaho.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உங்களில் பலர் உங்கள் புகைப்படங்களை அனுப்புவதை நினைவில் வைத்திருக்கிறீர்கள்! நன்றி! நான் முடியை வரைந்த பிறகு, மீதமுள்ள நபர்களின் புகைப்படங்களை எடுப்பேன்.  உங்கள் வேலை நேரத்தின் முதல் 10 நிமிடங்களில் எனக்கு ஒரு புகைப்படத்தை அனுப்பாவிட்டால்.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หลายคนคงจำกันได้ที่ส่งรูปมา! ขอบคุณมาก! หลังจากฉันสาธิตการวาดผมเสร็จแล้ว ฉันจะถ่ายรูปคนที่เหลือ เว้นแต่ว่าคุณจะส่งรูปมาให้ฉันภายใน 10 นาทีแรกของเวลาทำงาน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Birçoğunuz fotoğraflarınızı göndermeyi hatırladı! Teşekkürler! Saç çizimimi gösterdikten sonra, kalanların fotoğraflarını çekeceğim. Tabii ki çalışma sürenizin ilk 10 dakikasında bana fotoğraf göndermezseniz.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Багато з вас не забули надіслати свої фотографії! дякую! Після демонстраційного малювання волосся я сфотографую інших людей.  Якщо ви не надішлете мені фото в перші 10 хвилин свого робочого часу.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میں سے بہت سے لوگوں کو اپنی تصاویر بھیجنا یاد ہے! شکریہ! بالوں کی ڈرائنگ کے اپنے مظاہرے کے بعد، میں باقی لوگوں کی تصاویر لوں گا۔  جب تک کہ آپ مجھے اپنے کام کے وقت کے پہلے 10 منٹ میں ایک تصویر نہیں بھیجتے۔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Rất nhiều bạn đã nhớ gửi ảnh! Cảm ơn các bạn! Sau khi tôi vẽ tóc minh họa, tôi sẽ chụp ảnh những người còn lại. Trừ khi các bạn gửi ảnh cho tôi trong 10 phút đầu tiên của giờ làm việc.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900">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5a57a42532_0_544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5a57a42532_0_5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Today you need your drawing kit from your cubby, and the good copy of your portrait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Sot ju duhet kompleti juaj i vizatimit nga fëmija juaj dhe një kopje e mirë e vizatimit tuaj të portretit.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የስዕል መሳርያዎን ከcubbyዎ እና የቁም ስዕልዎ ጥሩ ቅጂ ያስፈልገዎታል።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اليوم تحتاج إلى مجموعة الرسم الخاصة بك من خزانتك، ونسخة جيدة من رسم صورتك الشخصية.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Այսօր ձեզ անհրաժեշտ է ձեր ձագուկից ձեր նկարչական հավաքածուն և ձեր դիմանկարի լավ պատճենը: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Avui necessiteu el vostre kit de dibuix del vostre cubby i la bona còpia del vostre dibuix de retrat.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今天，您需要从您的小隔间中取出绘图工具包，以及您肖像画的精美副本。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Vandaag heb je je tekenset uit je kast nodig, en een goede kopie van je portrettekening.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امروز شما به کیت طراحی خود از بچه خود و یک کپی خوب از طراحی پرتره خود نیاز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Aujourd'hui, vous avez besoin de votre kit de dessin de votre casier et de la bonne copie de votre dessin de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Heute brauchst du dein Zeichenset aus deinem Ablagefach und die gute Kopie deiner Porträtzeichnung.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આજે તમારે તમારા ક્યુબીમાંથી તમારી ડ્રોઇંગ કીટ અને તમારા પોટ્રેટ ડ્રોઇંગની સારી નકલની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आपको अपने क्यूबी से ड्राइंग किट और अपने पोर्ट्रेट ड्राइंग की अच्छी कॉपी की आवश्यकता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Oggi ti servirà il kit da disegno che hai nel tuo cubicolo e la copia in buone condizioni del tuo ritratto.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今日、あなたにはあなたの小部屋にある描画キットと、肖像画のよいコピーが必要です。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오늘은 옷장에서 그림 도구를 꺼내고, 초상화 그림의 좋은 사본도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Îro ji we re kîteya xweya xêzkirinê ji kulikê xwe, û kopiyek baş a xêzkirina portreya xwe hewce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Hari ini anda memerlukan kit lukisan anda dari cubby anda, dan salinan lukisan potret anda yang bagus.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 നിങ്ങൾക്ക് നിങ്ങളുടെ ക്യൂബിയിൽ നിന്നുള്ള ഡ്രോയിംഗ് കിറ്റും നിങ്ങളുടെ പോർട്രെയിറ്റ് ഡ്രോയിംഗിൻ്റെ നല്ല പകർപ്പും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तपाइँलाई तपाइँको क्यूबीबाट तपाइँको रेखाचित्र किट चाहिन्छ, र तपाइँको पोर्ट्रेट रेखाचित्रको राम्रो प्रतिलिपि।</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نن ورځ تاسو د خپل کیوب څخه د انځور کولو کټ ته اړتیا لرئ، او ستاسو د انځور انځور کولو ښه کاپي.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Hoje você precisa do seu kit de desenho do seu armário e de uma cópia boa do seu desenho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ਤੁਹਾਨੂੰ ਆਪਣੇ ਕਿਊਬੀ ਤੋਂ ਆਪਣੀ ਡਰਾਇੰਗ ਕਿੱਟ, ਅਤੇ ਤੁਹਾਡੀ ਪੋਰਟਰੇਟ ਡਰਾਇੰਗ ਦੀ ਚੰਗੀ ਕਾਪੀ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Сегодня вам понадобится достать из своего чулана набор для рисования и хорошую копию вашего портретного рисунка.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Данас вам је потребан комплет за цртање из ваше кочије и добра копија вашег портретног цртежа.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Maanta waxaad u baahan tahay qalabkaaga sawir-qaadista ee cubbykaaga, iyo nuqulka wanaagsan ee sawirka sawirkaaga.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Hoy necesitas tu kit de dibujo de tu cubículo y una buena copia de tu dibujo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Dinten anjeun peryogi kit gambar anjeun ti cubby anjeun, sareng salinan anu saé tina gambar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Leo unahitaji seti yako ya kuchora kutoka kwa cubby yako, na nakala nzuri ya mchoro wako wa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Idag behöver du ditt ritpaket från din kubbe och den bra kopian av din porträttteckning.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Ngayon kailangan mo ang iyong drawing kit mula sa iyong cubby, at ang magandang kopya ng iyong portrait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இன்று உங்கள் குட்டியிலிருந்து உங்கள் வரைதல் கிட் மற்றும் உங்கள் உருவப்படத்தின் நல்ல நகல்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วันนี้คุณต้องมีชุดวาดรูปจากตู้ของคุณ และสำเนาภาพวาดเหมือนของคุณที่ดี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 ihtiyacınız olan şey, dolabınızdaki çizim setiniz ve portre çiziminizin iyi bir kopyası.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Сьогодні тобі потрібен набір для малювання з твоєї дитинки та хороша копія твого портретного малюнка.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آپ کو اپنے کیوب سے اپنی ڈرائنگ کٹ، اور اپنی پورٹریٹ ڈرائنگ کی اچھی کاپی درکار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Hôm nay bạn cần bộ dụng cụ vẽ từ ngăn tủ của mình và bản sao đẹp của bức vẽ chân dung.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3003a3b9b83_0_1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85" name="Google Shape;1085;g3003a3b9b83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Most of you have already sent in reference photos for your portrait project. Thank you!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Most of you sent in reference photos for your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Shumica prej jush kanë dërguar tashmë foto referuese për projektin tuaj të portretit. faleminderit!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አብዛኞቻችሁ ለቁም ነገር ፕሮጄክትዎ በማጣቀሻ ፎቶዎች ልከዋል። አመሰግናለሁ!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لقد أرسل معظمكم صورًا مرجعية لمشروعكم. شكرًا لكم!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Ձեզանից շատերն արդեն ուղարկել են տեղեկատու լուսանկարներ ձեր դիմանկարային նախագծի համար: Շնորհակալություն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majoria de vosaltres ja heu enviat fotos de referència per al vostre projecte de retrat. Gràcies!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你们大多数人已经提交了肖像项目的参考照片。谢谢！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 meesten van jullie hebben al referentiefoto's ingestuurd voor jullie portretproject. Dank jullie wel!</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بسیاری از شما قبلاً عکس های مرجع برای پروژه پرتره خود ارسال کرده اید. متشکرم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plupart d'entre vous ont déjà envoyé des photos de référence pour votre projet de portrait. Merci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meisten von euch haben bereits Referenzfotos für euer Portraitprojekt eingesandt. Vielen Dank!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તમારામાંથી મોટાભાગના લોકોએ તમારા પોટ્રેટ પ્રોજેક્ટ માટે પહેલાથી જ સંદર્ભ ફોટા મોકલ્યા છે. આભાર!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में से ज़्यादातर लोगों ने अपने पोर्ट्रेट प्रोजेक्ट के लिए संदर्भ तस्वीरें पहले ही भेज दी हैं। धन्यवाद!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maggior parte di voi ha già inviato foto di riferimento per il vostro progetto di ritratto. Grazie!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すでに多くの方からポートレートプロジェクトの参考写真が送られてきています。ありがとうございます！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여러분 중 대부분이 이미 인물 사진 프로젝트에 필요한 참고 사진을 보내주셨습니다. 감사합니다!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Piraniya we berê ji bo projeya portreya xwe wêneyên referans şandine. Sipas ji were!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Kebanyakan anda telah menghantar foto rujukan untuk projek potret anda. terima kasih!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നിങ്ങളിൽ ഭൂരിഭാഗവും നിങ്ങളുടെ പോർട്രെയ്റ്റ് പ്രോജക്റ്റിനായി ഇതിനകം തന്നെ റഫറൻസ് ഫോട്ടോകൾ അയച്ചിട്ടുണ്ട്. നന്ദി!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 मध्ये धेरैले पहिले नै तपाईंको पोर्ट्रेट परियोजनाको लागि सन्दर्भ फोटोहरू पठाइसकेका छन्। धन्यवाद!</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ستاسو څخه ډیری دمخه ستاسو د پورټریټ پروژې لپاره د حوالې عکسونه لیږلي دي. له تاسو مننه!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maioria de vocês já enviou fotos de referência para o seu projeto de retrato. Obrigado!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ਤੁਹਾਡੇ ਵਿੱਚੋਂ ਬਹੁਤਿਆਂ ਨੇ ਪਹਿਲਾਂ ਹੀ ਤੁਹਾਡੇ ਪੋਰਟਰੇਟ ਪ੍ਰੋਜੈਕਟ ਲਈ ਹਵਾਲਾ ਫੋਟੋਆਂ ਭੇਜੀਆਂ ਹਨ। ਤੁਹਾਡਾ ਧੰਨਵਾਦ!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Большинство из вас уже прислали референсные фотографии для своего портретного проекта. Спасибо!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Већина вас је већ послала референтне фотографије за свој портретни пројекат. Хвала вам!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Inta badan waxaad horey u soo dirtay sawiro tixraac ah mashruucaaga sawirka. Mahadsanid!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mayoría de ustedes ya nos han enviado fotos de referencia para su proyecto de retrato. ¡Gracias!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Seuseueurna anjeun parantos ngirim poto rujukan pikeun proyék potret anjeun. Hatur nuhun!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Wengi wenu tayari mmetuma picha za marejeleo za mradi wako wa picha. Asante!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 flesta av er har redan skickat in referensbilder för ert porträttprojekt. Tack!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Karamihan sa inyo ay nagpadala na ng mga reference na larawan para sa iyong portrait na proyekto. salamat 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உங்களில் பெரும்பாலானோர் ஏற்கனவே உங்கள் போர்ட்ரெய்ட் திட்டத்திற்கான குறிப்பு புகைப்படங்களை அனுப்பியுள்ளீர்கள். நன்றி!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พวกคุณส่วนใหญ่ส่งรูปอ้างอิงสำหรับโปรเจกต์ภาพพอร์ตเทรตของคุณมาเรียบร้อยแล้ว ขอบคุณ!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Çoğunuz portre projeniz için referans fotoğraflarınızı gönderdiniz bile. Teşekkürler!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Більшість із вас уже надіслали довідкові фотографії для свого портретного проекту. дякую!</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میں سے اکثر نے پہلے ہی اپنے پورٹریٹ پروجیکٹ کے حوالے سے تصاویر بھیجی ہیں۔ شکریہ!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Hầu hết các bạn đã gửi ảnh tham khảo cho dự án chân dung của mình. Cảm ơn các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3003a3b9b83_0_1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3003a3b9b83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25a57a42532_0_45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00" name="Google Shape;1100;g25a57a42532_0_4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Remember that you are not at your full skill level yet. You will still get better while you make your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Remember that you will still get better while you draw!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Mos harroni se nuk jeni ende në nivelin tuaj të plotë të aftësive. Ju do të bëheni akoma më mirë ndërsa bëni projektin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እስካሁን ድረስ በሙሉ ችሎታዎ ደረጃ ላይ እንዳልሆኑ ያስታውሱ። ፕሮጀክትዎን በሚሰሩበት ጊዜ አሁንም ይሻላሉ!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تذكر أنك لم تصل بعد إلى كامل مهاراتك. ستتحسن مهاراتك مع تقدمك في مشروعك!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Հիշեք, որ դուք դեռ չեք հասել ձեր լիարժեք հմտությունների մակարդակին: Մինչև ձեր նախագիծը պատրաստեք, դուք դեռ ավելի լավն եք լինելու: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Recordeu que encara no teniu el vostre nivell d'habilitat complet. Encara millorareu mentre feu el vostre projecte!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记住，你的技能还没有达到最佳水平。在完成项目的过程中，你还会不断进步！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Vergeet niet dat je nog niet je volledige vaardigheidsniveau hebt bereikt. Je zult nog steeds beter worden tijdens het maken van je project!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 یاد داشته باشید که هنوز در سطح مهارت کامل خود قرار ندارید. در حالی که پروژه خود را می سازید، همچنان بهتر خواهید شد!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N'oubliez pas que vous n'avez pas encore atteint votre niveau de compétence maximal. Vous progresserez tout au long de votre projet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Denken Sie daran, dass Sie noch nicht Ihr volles Können erreicht haben. Sie werden sich im Laufe Ihres Projekts noch verbessern!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યાદ રાખો કે તમે હજી તમારા સંપૂર્ણ કૌશલ્ય સ્તર પર નથી. જ્યારે તમે તમારો પ્રોજેક્ટ બનાવશો ત્યારે તમે હજી પણ વધુ સારા થશો!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रखें कि आप अभी अपने पूर्ण कौशल स्तर पर नहीं हैं। प्रोजेक्ट बनाते समय आप और भी बेहतर होते जाएँगे!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Ricorda che non hai ancora raggiunto il livello massimo delle tue competenze. Continuerai a migliorare durante la realizzazione del tuo progetto!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まだスキルが十分ではないことを覚えておいてください。プロジェクトを進めていくうちに、どんどん上達していきます！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아직 실력이 최고 수준에 도달하지 않았다는 점을 기억하세요. 프로젝트를 진행하면서 실력이 향상될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Bînin bîra xwe ku hûn hîn ne di asta jêhatiya xweya tevahî de ne. Dema ku hûn projeya xwe çêbikin hûn ê hîn çêtir bibin!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Ingat bahawa anda belum berada pada tahap kemahiran penuh anda. Anda masih akan menjadi lebih baik semasa anda membuat projek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ഇതുവരെ നിങ്ങളുടെ സമ്പൂർണ്ണ നൈപുണ്യ തലത്തിൽ എത്തിയിട്ടില്ലെന്ന് ഓർക്കുക. നിങ്ങളുടെ പ്രോജക്റ്റ് നിർമ്മിക്കുമ്പോൾ നിങ്ങൾ ഇനിയും മെച്ചപ്പെടും!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गर्नुहोस् कि तपाईं अझै आफ्नो पूर्ण कौशल स्तरमा हुनुहुन्न। तपाईंले आफ्नो परियोजना बनाउँदा तपाईं अझै राम्रो हुनुहुनेछ!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یاد ولرئ چې تاسو لاهم د خپل بشپړ مهارت په کچه نه یاست. تاسو به لاهم ښه شئ پداسې حال کې چې تاسو خپله پروژه جوړه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Lembre-se de que você ainda não atingiu seu nível máximo de habilidade. Você ainda vai melhorar à medida que desenvolve seu projeto!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ਯਾਦ ਰੱਖੋ ਕਿ ਤੁਸੀਂ ਅਜੇ ਆਪਣੇ ਪੂਰੇ ਹੁਨਰ ਦੇ ਪੱਧਰ 'ਤੇ ਨਹੀਂ ਹੋ। ਜਦੋਂ ਤੁਸੀਂ ਆਪਣਾ ਪ੍ਰੋਜੈਕਟ ਬਣਾਉਂਦੇ ਹੋ ਤਾਂ ਤੁਸੀਂ ਅਜੇ ਵੀ ਬਿਹਤਰ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Помните, что вы ещё не достигли своего полного уровня мастерства. Вы будете совершенствоваться в процессе работы над проектом!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Запамтите да још нисте на свом пуном нивоу вештине. И даље ћете бити бољи док правите свој пројекат!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Xusuusnow inaadan weli gaarin heerkaaga xirfadeed oo buuxa. Weli waad fiicnaan doontaa intaad samaynayso mashruucaaga!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Recuerda que aún no has alcanzado tu máximo nivel. ¡Aún mejorarás a medida que desarrolles tu proyecto!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Inget yén anjeun teu acan di tingkat skill pinuh anjeun. Anjeun masih bakal meunang hadé bari anjeun nyieun proyek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Kumbuka kwamba bado hauko katika kiwango chako kamili cha ujuzi. Bado utakuwa bora unapofanya mradi wako!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 ihåg att du inte är på din fulla kompetensnivå ännu. Du kommer fortfarande att bli bättre medan du gör ditt projekt!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Tandaan na wala ka pa sa iyong buong antas ng kasanayan. Gagaling ka pa rin habang ginagawa mo ang iyong proyekto!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இன்னும் உங்கள் முழு திறன் மட்டத்தில் இல்லை என்பதை நினைவில் கொள்ளுங்கள். உங்கள் திட்டத்தை உருவாக்கும் போது நீங்கள் இன்னும் சிறப்பாக இருப்பீர்கள்!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จำไว้ว่าทักษะของคุณยังไม่ถึงขีดสุด ยังไงก็ต้องพัฒนาฝีมือไปเรื่อยๆ ระหว่างทำโปรเจกต์!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Henüz tam beceri seviyenize ulaşmadığınızı unutmayın. Projenizi yaparken yine de gelişeceksiniz!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Пам’ятайте, що ви ще не на повному рівні своїх навичок. Ви все одно станете кращими, поки будете робити свій проект!</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یاد رکھیں کہ آپ ابھی اپنی پوری مہارت کی سطح پر نہیں ہیں۔ جب آپ اپنا پروجیکٹ بناتے ہیں تو آپ اب بھی بہتر ہوجائیں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nhớ rằng bạn vẫn chưa đạt đến trình độ hoàn thiện. Bạn vẫn có thể tiến bộ hơn trong quá trình thực hiện dự 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g25a57a42532_0_500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06" name="Google Shape;1106;g25a57a42532_0_50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should start by shading the dark areas in the background, your clothes, your neck, and then your hair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your background first, then the clothes, neck, and hair.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Duhet të filloni duke hijezuar zonat e errëta në sfond, rrobat, qafën dhe më pas flokët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ከበስተጀርባ ያሉትን ጨለማ ቦታዎች፣ ልብሶችዎን፣ አንገትዎን እና ከዚያም ጸጉርዎን በመጥረግ መጀመር አለብዎት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يجب أن تبدأ بتظليل المناطق الداكنة في الخلفية، ملابسك، رقبتك، ثم شعرك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պետք է սկսեք ստվերել ֆոնի մուգ հատվածները, ձեր հագուստը, ձեր պարանոցը, ապա ձեր մազերը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Hauríeu de començar ombrejant les zones fosques del fons, la roba, el coll i després els cabells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你应该先遮蔽背景中的暗区，然后是衣服、脖子和头发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Begin met het schaduwen van de donkere gebieden op de achtergrond, je kleding, je nek en vervolgens je haar.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باید با سایه زدن به قسمت های تیره در پس زمینه، لباس ها، گردن و سپس موهایتان شروع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devriez commencer par ombrer les zones sombres de l'arrière-plan, vos vêtements, votre cou, puis vos cheveux.</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sollten damit beginnen, die dunklen Bereiche im Hintergrund, Ihre Kleidung, Ihren Hals und dann Ihre Haare zu schattieren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પૃષ્ઠભૂમિ, તમારા કપડાં, તમારી ગરદન અને પછી તમારા વાળમાં ઘેરા વિસ્તારોને શેડ કરીને શરૂ કરવું જોઈએ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पृष्ठभूमि में गहरे क्षेत्रों, अपने कपड़ों, अपनी गर्दन और फिर अपने बालों पर छायांकन करके शुरुआत करनी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Dovresti iniziare ombreggiando le aree scure sullo sfondo, i tuoi vestiti, il tuo collo e poi i tuoi capelli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まず背景の暗い部分、服、首、髪の毛に陰影をつけます。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배경, 옷, 목, 머리카락의 어두운 부분을 먼저 음영 처리해야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Divê hûn dest bi siyakirina deverên tarî yên li paş, kincên xwe, stûyê xwe, û paşê porê xwe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harus bermula dengan meneduhkan kawasan gelap di latar belakang, pakaian anda, leher anda, dan kemudian rambut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പശ്ചാത്തലത്തിലെ ഇരുണ്ട ഭാഗങ്ങൾ, നിങ്ങളുടെ വസ്ത്രങ്ങൾ, കഴുത്ത്, തുടർന്ന് നിങ്ങളുടെ മുടി എന്നിവ ഷേഡ് ചെയ്തുകൊണ്ട് നിങ്ങൾ ആരംഭിക്കണം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 पृष्ठभूमिमा, तपाईंको लुगाहरू, तपाईंको घाँटी, र त्यसपछि तपाईंको कपालमा अँध्यारो क्षेत्रहरूलाई छायांकन गरेर सुरु गर्नुपर्छ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باید په شالید کې د تیاره ساحو سیوري پیل کړئ ، ستاسو جامې ، غاړه او بیا ستاسو ویښتان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deve começar sombreando as áreas escuras do fundo, suas roupas, seu pescoço e depois seu cabelo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ਤੁਹਾਨੂੰ ਬੈਕਗ੍ਰਾਉਂਡ, ਤੁਹਾਡੇ ਕੱਪੜੇ, ਤੁਹਾਡੀ ਗਰਦਨ, ਅਤੇ ਫਿਰ ਤੁਹਾਡੇ ਵਾਲਾਂ ਵਿੱਚ ਹਨੇਰੇ ਖੇਤਰਾਂ ਨੂੰ ਰੰਗਤ ਕਰਕੇ ਸ਼ੁਰੂ ਕਰਨਾ ਚਾਹੀਦਾ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Вам следует начать с затенения темных участков на заднем плане, одежды, шеи, а затем волос.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Требало би да почнете тако што ћете засенчити тамна подручја у позадини, своју одећу, врат, а затим и косу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Waa inaad ku bilowdaa inaad hadhayso meelaha mugdiga ah ee gadaasha, dharkaaga, qoortaada, ka dibna timahaaga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Debes comenzar sombreando las áreas oscuras del fondo, tu ropa, tu cuello y luego tu cabello.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kudu mimitian ku shading wewengkon poék dina latar tukang, baju anjeun, beuheung anjeun, lajeng bulu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Unapaswa kuanza kwa kuweka kivuli maeneo ya giza nyuma, nguo zako, shingo yako, na kisha nywele zako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bör börja med att skugga de mörka områdena i bakgrunden, dina kläder, din hals och sedan håret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Dapat kang magsimula sa pamamagitan ng pagtatabing sa mga madilim na lugar sa background, iyong mga damit, iyong leeg, at pagkatapos ay ang iyong buhok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பின்னணியில் உள்ள இருண்ட பகுதிகள், உங்கள் உடைகள், உங்கள் கழுத்து மற்றும் உங்கள் தலைமுடியை நிழலிடுவதன் மூலம் நீங்கள் தொடங்க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คุณควรเริ่มต้นด้วยการลงเงาบริเวณที่มืดในพื้นหลัง เสื้อผ้า คอ และเส้นผมของคุณ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Arka plandaki koyu alanları, kıyafetlerinizi, boynunuzu ve ardından saçınızı gölgelendirerek başlamalısınız.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повинні почати з затінювання темних ділянок на задньому плані, одягу, шиї, а потім волосся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کو پس منظر، اپنے کپڑوں، اپنی گردن اور پھر اپنے بالوں میں سیاہ علاقوں کو شیڈنگ کرکے شروع کرنا چاہیے۔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nên bắt đầu bằng cách tô bóng các vùng tối ở hậu cảnh, quần áo, cổ và sau đó là tóc.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25a57a42532_0_472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12" name="Google Shape;1112;g25a57a42532_0_4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For the good copy of your portrait, use one sheet of good drawing paper from your folder.  Keep the rest safe.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one sheet of good drawing paper from your folder for your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 një kopje të mirë të portretit tuaj, përdorni një fletë letre të mirë vizatimi nga dosja juaj.  Mbajeni pjesën tjetër të sigurt.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ለቁም ነገርዎ ቅጂ፣ ከአቃፊዎ ውስጥ አንድ ጥሩ የስዕል ወረቀት ይጠቀሙ።  የቀረውን ደህንነት ይጠብቁ.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للحصول على نسخة جيدة من صورتك الشخصية، استخدم ورقة رسم جيدة من مجلدك. احتفظ بالباقي في مكان آمن.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Ձեր դիմանկարի լավ պատճենի համար օգտագործեք ձեր թղթապանակից լավ նկարչական թղթի մեկ թերթ:  Մնացածը ապահով պահեք: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 a la bona còpia del vostre retrat, feu servir un full de bon paper de dibuix de la vostra carpeta.  Mantingueu la resta segura.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为了完美地复制你的肖像，请使用文件夹中的一张优质绘图纸。其余部分请妥善保管。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Gebruik voor de goede kopie van je portret één vel goed tekenpapier uit je map. Bewaar de rest goed.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برای کپی خوب پرتره خود، از یک ورق کاغذ طراحی خوب از پوشه خود استفاده کنید.  بقیه را ایمن نگه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Pour une copie impeccable de votre portrait, utilisez une feuille de papier à dessin de bonne qualité de votre chemise. Conservez le reste.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Für die gute Kopie Ihres Porträts verwenden Sie ein Blatt gutes Zeichenpapier aus Ihrer Mappe. Bewahren Sie den Rest sicher 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પોટ્રેટની સારી નકલ માટે, તમારા ફોલ્ડરમાંથી સારા ડ્રોઇંગ પેપરની એક શીટનો ઉપયોગ કરો.  બાકીનાને સુરક્ષિત રાખો.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चित्र की अच्छी प्रतिलिपि बनाने के लिए, अपने फ़ोल्डर से अच्छे ड्राइंग पेपर की एक शीट का उपयोग करें। बाकी को सुरक्षित रखें।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 una buona copia del tuo ritratto, usa un foglio di buona carta da disegno dalla tua cartella. Conserva il resto in un posto sicuro.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肖像画の良質なコピーには、フォルダーから良質な画用紙を1枚使います。残りは大切に保管してください。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초상화의 좋은 사본을 위해 폴더에서 좋은 도화지 한 장을 사용하세요. 나머지는 잘 보관하세요.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 bo kopiyek baş a portreya xwe, yek pelek kaxeza xêzkirina baş ji peldanka xwe bikar bînin.  Yên mayî sax bimînin.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Untuk salinan potret anda yang baik, gunakan satu helaian kertas lukisan yang baik daripada folder anda.  Simpan yang lain selamat.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പോർട്രെയ്‌റ്റിൻ്റെ നല്ല പകർപ്പിന്, നിങ്ങളുടെ ഫോൾഡറിൽ നിന്ന് നല്ല ഡ്രോയിംഗ് പേപ്പറിൻ്റെ ഒരു ഷീറ്റ് ഉപയോഗിക്കുക.  ബാക്കിയുള്ളവ സുരക്ഷിതമായി സൂക്ഷിക്കുക.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पोर्ट्रेटको राम्रो प्रतिलिपिको लागि, तपाईंको फोल्डरबाट राम्रो रेखाचित्र कागजको एउटा पाना प्रयोग गर्नुहोस्।  बाँकी सुरक्षित राख्नुहोस्।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ستاسو د انځور د ښه کاپي لپاره، د خپل فولډر څخه د ښه انځور کولو کاغذ یوه پاڼه وکاروئ.  پاتې نور خوندي وساتئ.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Para uma boa cópia do seu retrato, use uma folha de papel de desenho da sua pasta. Guarde o restante em um lugar seguro.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ਪੋਰਟਰੇਟ ਦੀ ਚੰਗੀ ਕਾਪੀ ਲਈ, ਆਪਣੇ ਫੋਲਡਰ ਵਿੱਚੋਂ ਚੰਗੇ ਡਰਾਇੰਗ ਪੇਪਰ ਦੀ ਇੱਕ ਸ਼ੀਟ ਦੀ ਵਰਤੋਂ ਕਰੋ।  ਬਾਕੀ ਸੁਰੱਖਿਅਤ ਰੱਖੋ।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Для качественной копии портрета используйте один лист хорошей бумаги из вашей папки. Остальные сохраните.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 добру копију свог портрета, користите један лист доброг папира за цртање из фасцикле.  Остало чувајте на сигурном.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aad u hesho nuqulka wanaagsan ee sawirkaaga, isticmaal hal xaashi oo ah warqad sawir wanaagsan oo laga soo qaaday galkaaga.  Inta soo hadhay ka ilaali.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Para una buena copia de tu retrato, usa una hoja de buen papel de dibujo de tu carpeta. Guarda el resto en un lugar seguro.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Pikeun salinan potret anjeun anu saé, paké hiji lambar kertas gambar anu saé tina polder anjeun.  Tetep sésana aman.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Kwa nakala nzuri ya picha yako, tumia karatasi moja nzuri ya kuchora kutoka kwenye folda yako.  Weka wengine salama.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För en bra kopia av ditt porträtt, använd ett ark bra ritpapper från din mapp.  Håll resten säkert.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Para sa magandang kopya ng iyong portrait, gumamit ng isang sheet ng magandang drawing paper mula sa iyong folder.  Panatilihing ligtas ang natitira.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உருவப்படத்தின் நல்ல நகலுக்கு, உங்கள் கோப்புறையிலிருந்து ஒரு நல்ல வரைதல் காகிதத்தைப் பயன்படுத்தவும்.  மீதியை பத்திரமாக வைத்திருங்கள்.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เพื่อสำเนาภาพเหมือนที่ดี ให้ใช้กระดาษวาดรูปคุณภาพดีหนึ่งแผ่นจากแฟ้มของคุณ ส่วนที่เหลือเก็บไว้ให้ปลอดภัย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Portrenizin kaliteli bir kopyası için klasörünüzden kaliteli bir çizim kağıdı kullanın. Geri kalanını güvenli bir yerde saklayın.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Для гарної копії вашого портрета використовуйте один аркуш гарного паперу для малювання з вашої папки.  Зберігайте решту.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پورٹریٹ کی اچھی کاپی کے لیے، اپنے فولڈر سے اچھے ڈرائنگ پیپر کی ایک شیٹ استعمال کریں۔  باقی محفوظ رکھیں۔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Để có một bản sao chân dung đẹp, hãy dùng một tờ giấy vẽ tốt từ tập tài liệu. Giữ phần còn lại cẩn thận.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25a57a42532_0_478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20" name="Google Shape;1120;g25a57a42532_0_47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Make sure you are drawing on the good copy paper! The rough copy paper is only good for practice.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Make sure you are drawing on the good copy paper!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Sigurohuni që po vizatoni në një letër të mirë kopje! Letra e përafërt e kopjimit është e mirë vetëm për praktikë.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በጥሩ ቅጂ ወረቀት ላይ መሳልዎን ያረጋግጡ! ሻካራ ኮፒ ወረቀት ለልምምድ ብቻ ጥሩ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تأكد من الرسم على ورق نسخ جيد! الورق الخشن مناسب فقط للتدريب.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Համոզվեք, որ նկարում եք լավ պատճենահանման թղթի վրա: Կոպիտ պատճենահանման թուղթը հարմար է միայն պրակտիկայի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Assegureu-vos que esteu dibuixant al bon paper de còpia! El paper de còpia en brut només és bo per a la pràctica.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一定要用好的复印纸画！粗糙的复印纸只适合练习。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Zorg ervoor dat je op goed kopieerpapier tekent! Het kladpapier is alleen geschikt om te oefenen.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مطمئن شوید که روی کاغذ کپی خوب نقاشی می کشید! کاغذ کپی خام فقط برای تمرین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Assurez-vous de dessiner sur du bon papier ! Le brouillon ne sert qu'à s'entraîner.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Achten Sie darauf, dass Sie auf gutem Kopierpapier zeichnen! Das raue Kopierpapier eignet sich nur zum Üben.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ખાતરી કરો કે તમે સારી નકલ કાગળ પર દોરો છો! રફ કોપી પેપર માત્ર પ્રેક્ટિસ માટે સારું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ध्यान रखें कि आप अच्छे कॉपी पेपर पर ही चित्र बना रहे हैं! रफ़ कॉपी पेपर केवल अभ्यास के लिए ही अच्छा होता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Assicuratevi di disegnare su carta da fotocopie di buona qualità! La carta da fotocopie ruvida serve solo per esercitarsi.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必ず良質のコピー用紙に描いてください。下書きのコピー用紙は練習用としてのみ使用してください。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좋은 카피지에 그림을 그리세요! 거친 카피지는 연습용으로만 쓰세요.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Bawer bikin ku hûn li ser kaxeza kopî ya baş xêz dikin! Kaxeza kopî ya hişk tenê ji bo pratîkê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Pastikan anda melukis di atas kertas salinan yang bagus! Kertas salinan kasar hanya bagus untuk latihan.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നല്ല കോപ്പി പേപ്പറിൽ വരച്ചിട്ടുണ്ടെന്ന് ഉറപ്പാക്കുക! റഫ് കോപ്പി പേപ്പർ പരിശീലനത്തിന് മാത്രം നല്ലതാണ്.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निश्चित गर्नुहोस् कि तपाइँ राम्रो प्रतिलिपि कागजमा चित्रण गर्दै हुनुहुन्छ! रफ प्रतिलिपि कागज अभ्यासको लागि मात्र राम्रो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ډاډ ترلاسه کړئ چې تاسو په ښه کاپي کاغذ باندې رسم کوئ! کاپي کاغذ یوازې د تمرین لپاره ښه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Certifique-se de desenhar em papel de boa qualidade! O papel rascunho só serve para praticar.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ਯਕੀਨੀ ਬਣਾਓ ਕਿ ਤੁਸੀਂ ਚੰਗੀ ਕਾਪੀ ਪੇਪਰ 'ਤੇ ਡਰਾਇੰਗ ਕਰ ਰਹੇ ਹੋ! ਰਫ਼ ਕਾਪੀ ਪੇਪਰ ਹੀ ਅਭਿਆਸ ਲਈ ਵਧੀਆ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Убедитесь, что вы рисуете на хорошей бумаге! Грубая бумага подходит только для практики.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Уверите се да цртате на добром папиру за копирање! Груби папир за копирање је добар само за вежбу.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Hubi inaad ku sawirayso warqadda koobiga ee wanaagsan! Warqadda koobiga qallafsan waxay u fiican tahay oo kaliya ku-dhaqanka.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¡Asegúrate de dibujar en papel de buena calidad! El papel de borrador solo sirve para practicar.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Pastikeun anjeun ngagambar dina kertas salinan anu saé! Kertas salinan kasar ngan ukur saé pikeun latihan.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Hakikisha unachora kwenye karatasi nzuri ya nakala! Karatasi mbaya ya nakala ni nzuri tu kwa mazoezi.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till att du ritar på det bra kopieringspappret! Det grova kopieringspappret är bara bra för övning.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Tiyaking gumuguhit ka sa magandang kopyang papel! Ang magaspang na kopya ng papel ay mabuti lamang para sa pagsasanay.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நல்ல நகல் காகிதத்தில் வரைகிறீர்கள் என்பதை உறுதிப்படுத்திக் கொள்ளுங்கள்! ரஃப் நகல் பேப்பர் பயிற்சிக்கு மட்டுமே நல்லது.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อย่าลืมวาดบนกระดาษถ่ายเอกสารคุณภาพดีนะคะ! กระดาษถ่ายเอกสารแบบหยาบเหมาะกับการฝึกฝนเท่านั้นค่ะ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Kaliteli fotokopi kağıdına çizim yaptığınızdan emin olun! Pürüzlü fotokopi kağıdı sadece pratik yapmak için iyidir.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Переконайтеся, що ви малюєте на якісному копіювальному папері! Грубий копіювальний папір підходить лише для практики.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 بات کو یقینی بنائیں کہ آپ اچھے کاپی پیپر پر ڈرائنگ کر رہے ہیں! رف کاپی پیپر صرف مشق کے لیے اچھا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đảm bảo bạn đang vẽ trên loại giấy tốt! Giấy nháp chỉ dùng để luyện tập.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25a57a42532_0_52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26" name="Google Shape;1126;g25a57a42532_0_5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have two copies of your photo to work with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keni dy kopje të fotografisë suaj për të punuar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አብሮ ለመስራት የፎቶዎ ሁለት ቅጂዎች አሉዎት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لديك نسختين من صورتك للعمل عليها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ունեք ձեր լուսանկարի երկու օրինակ՝ աշխատելու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Tens dues còpies de la teva foto per treballar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您有两份照片可供使用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hebt twee exemplaren van je foto om mee te werken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 دو کپی از عکس خود برای کار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disposez de deux copies de votre photo avec lesquelles travailler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haben zwei Kopien Ihres Fotos zur Verfügung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પાસે કામ કરવા માટે તમારા ફોટાની બે નકલો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पास काम करने के लिए अपनी फ़ोटो की दो प्रतियाँ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Hai due copie della tua foto con cui lavorare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作業に使える写真は2枚あります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작업할 사진 사본이 두 개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kopiyên wêneya we hene ku hûn pê re bixebitin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mempunyai dua salinan foto anda untuk digunakan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നിങ്ങൾക്ക് പ്രവർത്തിക്കാൻ നിങ്ങളുടെ ഫോട്ടോയുടെ രണ്ട് പകർപ്പുകൾ ഉണ്ട്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तपाईंसँग काम गर्नको लागि तपाईंको फोटोको दुई प्रतिलिपिहरू 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د کار کولو لپاره د خپل عکس دوه کاپي 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tem duas cópias da sua foto para trabalhar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ਤੁਹਾਡੇ ਕੋਲ ਕੰਮ ਕਰਨ ਲਈ ਤੁਹਾਡੀ ਫੋਟੋ ਦੀਆਂ ਦੋ ਕਾਪੀਆਂ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 вас есть две копии вашей фотографии для работы.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Имате две копије своје фотографије за рад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haysataa laba koobi oo sawirkaaga ah oo aad kula shaqaynayso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Tienes dos copias de tu foto para trabajar.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gaduh dua salinan poto anjeun pikeun dianggo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 nakala mbili za picha yako za kufanya kazi nazo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har två kopior av ditt foto att arbeta med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Mayroon kang dalawang kopya ng iyong larawan na gagawin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வேலை செய்ய உங்கள் புகைப்படத்தின் இரண்டு பிரதிகள் உள்ளன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คุณมีสำเนารูปถ่ายของคุณสองชุดไว้ใช้งาน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Çalışmak için fotoğrafınızın iki kopyası var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 вас є дві копії вашої фотографії для роботи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کے پاس کام کرنے کے لیے اپنی تصویر کی دو کاپیاں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hai bản sao ảnh để làm việc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25a57a42532_0_522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33" name="Google Shape;1133;g25a57a42532_0_5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Start on the light table with the lightest one first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Filloni në tryezën e lehtë me atë më të lehtë në fillim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በመጀመሪያ በብርሃን ጠረጴዛው ላይ በጣም ቀላሉን ይጀምሩ</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ابدأ على طاولة الضوء بالضوء الأخف أولاً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Սկսեք թեթև սեղանի վրա նախ ամենաթեթևից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Comenceu a la taula de llum amb la més lleugera primer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先从最轻的一个开始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Begin op de lichttafel met de lichtste eerst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روی میز سبک با سبک ترین شروع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Commencez sur la table lumineuse par la plus légère en premier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Beginnen Sie auf dem Leuchttisch mit dem hellsten zuerst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પહેલા સૌથી હળવા ટેબલથી લાઇટ ટેબલ પર પ્રારંભ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लाइट टेबल पर सबसे हल्के वाले से शुरुआत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Inizia sul tavolo luminoso partendo da quello più leggero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ライトテーブルでは、まず一番軽いものから始めます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가장 가벼운 테이블부터 시작하세요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bi ya herî sivik li ser maseya ronahiyê dest pê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Mulakan di atas meja ringan dengan yang paling ringan dahulu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ആദ്യം ഭാരം കുറഞ്ഞ ഒന്ന് ഉപയോഗിച്ച് ലൈറ്റ് ടേബിളിൽ ആരംഭിക്കുക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लाइट टेबलमा सबैभन्दा हल्कासँग सुरु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لومړی په رڼا میز کې ترټولو روښانه سره پیل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Comece na mesa de luz com a mais leve primeiro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ਪਹਿਲਾਂ ਸਭ ਤੋਂ ਹਲਕੇ ਨਾਲ ਲਾਈਟ ਟੇਬਲ 'ਤੇ ਸ਼ੁਰੂ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Начните с самого легкого предмета на световом столе.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Почните на светлосном столу са најлакшим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 bilow miiska iftiinka marka hore midka ugu fudud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Comience en la mesa de luz con el más claro primero.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Mimitian dina méja lampu sareng anu paling hampang heula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Anza kwenye meza nyepesi na nyepesi zaidi kwanza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Börja på ljusbordet med den lättaste först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Magsimula sa ilaw na mesa gamit ang pinakamagaan muna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முதலில் லேசான ஒன்றைக் கொண்டு லைட் டேபிளில் தொடங்குங்கள்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เริ่มจากโต๊ะไฟโดยเริ่มจากอันที่เบาที่สุดก่อน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Işık masasında en hafif olanla başlayın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Почніть на світловому столі з найлегшого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لائٹ ٹیبل پر سب سے پہلے ہلکے سے شروع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Bắt đầu trên bàn đèn với chiếc đèn nhẹ nhất trước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25a57a42532_0_539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40" name="Google Shape;1140;g25a57a42532_0_5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should keep working on your projects during the art history conversations! 😁 In the future, you will do assignments will be based on the thinking skills you learn during these conversations. And you should not be talking to others while I am presenting.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duhet të vazhdoni të punoni në projektet tuaja gjatë bisedave të historisë së artit! 😁 Në të ardhmen, do të bëni detyra që do të bazohen në aftësitë e të menduarit që mësoni gjatë këtyre bisedave. Dhe nuk duhet të flisni me të tjerët ndërsa unë prezantoj.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በኪነጥበብ ታሪክ ውይይቶች ወቅት በፕሮጀክቶችዎ ላይ መስራትዎን መቀጠል አለብዎት! 😁 ወደ ፊት በነዚህ ንግግሮች ወቅት በተማራችሁት የአስተሳሰብ ክህሎት መሰረት ስራዎችን ትሰራላችሁ። እና እኔ ሳቀርብ ከሌሎች ጋር መነጋገር የለብህም።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استمروا في العمل على مشاريعكم خلال نقاشات تاريخ الفن! 😁 في المستقبل، ستعتمد واجباتكم على مهارات التفكير التي تكتسبونها خلال هذه النقاشات. ولا تتحدثوا مع الآخرين أثناء تقديمي.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պետք է շարունակեք աշխատել ձեր նախագծերի վրա արվեստի պատմության զրույցների ընթացքում: 😁 Հետագայում դուք հանձնարարություններ կկատարեք, որոնք հիմնված կլինեն այս խոսակցությունների ընթացքում սովորած մտածողության հմտությունների վրա։ Եվ դուք չպետք է խոսեք ուրիշների հետ, երբ ես ներկայացնում եմ: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Hauríeu de seguir treballant en els vostres projectes durant les converses d'història de l'art! 😁 En el futur, faràs les tasques que es basaran en les habilitats de pensament que aprenguis durant aquestes converses. I no hauríeu de parlar amb els altres mentre jo presento.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你应该在艺术史对话期间继续做你的项目！😁 以后你的作业会根据你在对话中学到的思维技巧来布置。还有，在我演讲的时候，你不应该和别人说话。</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Blijf vooral doorwerken aan je projecten tijdens de kunsthistorische gesprekken! 😁 In de toekomst zul je opdrachten maken die gebaseerd zijn op de denkvaardigheden die je tijdens deze gesprekken leert. En je mag niet met anderen praten terwijl ik presenteer.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 باید در طول مکالمات تاریخ هنر روی پروژه های خود کار کنید! 😁 در آینده تکالیفی را انجام خواهید داد که بر اساس مهارت‌های تفکری است که در طول این مکالمات یاد می‌گیرید. و در حین ارائه من نباید با دیگران صحبت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Continuez à travailler sur vos projets pendant les discussions sur l'histoire de l'art ! 😁 À l'avenir, vos devoirs seront basés sur les compétences de réflexion acquises lors de ces discussions. Et évitez de parler aux autres pendant ma présentation.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solltest während der kunsthistorischen Gespräche weiter an deinen Projekten arbeiten! 😁 Zukünftig wirst du Aufgaben erledigen, die auf den Denkfähigkeiten basieren, die du während dieser Gespräche lernst. Und du solltest während meiner Präsentation nicht mit anderen sprechen.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કલા ઇતિહાસ વાર્તાલાપ દરમિયાન તમારે તમારા પ્રોજેક્ટ્સ પર કામ કરવાનું ચાલુ રાખવું જોઈએ! 😁 ભવિષ્યમાં, તમે અસાઇનમેન્ટ કરશો જે આ વાતચીત દરમિયાન તમે જે વિચારવાની કુશળતા શીખો છો તેના પર આધારિત હશે. અને જ્યારે હું પ્રસ્તુત કરું છું ત્યારે તમારે અન્ય લોકો સાથે વાત કરવી જોઈએ નહીં.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कला इतिहास पर बातचीत के दौरान आपको अपने प्रोजेक्ट्स पर काम करते रहना चाहिए! 😁 भविष्य में, आप जो असाइनमेंट करेंगे, वे इन बातचीतों के दौरान सीखे गए चिंतन कौशल पर आधारित होंगे। और जब मैं प्रस्तुति दे रहा हूँ, तब आपको दूसरों से बात नहीं करनी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Dovresti continuare a lavorare sui tuoi progetti durante le conversazioni di storia dell'arte! 😁 In futuro, i compiti che svolgerai si baseranno sulle capacità di pensiero che acquisirai durante queste conversazioni. E non dovresti parlare con altri mentre presento.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美術史の会話中も、プロジェクトに取り組んでください！😁 今後、皆さんが取り組む課題は、この会話で学んだ思考力に基づいていきます。また、私がプレゼンテーションしている間は、他の人と話をしないでください。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미술사 대화 중에도 프로젝트 작업을 계속해야 해요! 😁 앞으로는 이 대화에서 배운 사고력을 바탕으로 과제를 내야 할 거예요. 그리고 제가 발표하는 동안에는 다른 사람들과 이야기하지 마세요.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Divê hûn di dema axaftinên dîroka hunerê de li ser projeyên xwe bixebitin! 😁 Di pêşerojê de, hûn ê peywiran bikin dê li ser bingeha jêhatîbûna ramanê ya ku hûn di van danûstendinan de fêr dibin bin. Û dema ku ez pêşkêş dikim divê hûn bi yên din re nepeyivin.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harus terus mengerjakan projek anda semasa perbualan sejarah seni! 😁 Pada masa hadapan, anda akan membuat tugasan berdasarkan kemahiran berfikir yang anda pelajari semasa perbualan ini. Dan anda tidak sepatutnya bercakap dengan orang lain semasa saya membuat pembentangan.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ആർട്ട് ഹിസ്റ്ററി സംഭാഷണങ്ങൾക്കിടയിൽ നിങ്ങളുടെ പ്രോജക്റ്റുകളിൽ നിങ്ങൾ തുടർന്നും പ്രവർത്തിക്കണം! 😁 ഭാവിയിൽ, ഈ സംഭാഷണങ്ങളിൽ നിങ്ങൾ പഠിക്കുന്ന ചിന്താശേഷിയെ അടിസ്ഥാനമാക്കിയുള്ള അസൈൻമെൻ്റുകൾ നിങ്ങൾ ചെയ്യും. ഞാൻ അവതരിപ്പിക്കുമ്പോൾ നിങ്ങൾ മറ്റുള്ളവരോട് സംസാരിക്കരുത്.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कला इतिहास वार्तालापको समयमा तपाईंले आफ्नो परियोजनाहरूमा काम गरिरहनु पर्छ! 😁 भविष्यमा, तपाईंले असाइनमेन्टहरू गर्नुहुनेछ जुन तपाईंले यी वार्तालापहरूमा सिक्नुहुने सोच कौशलमा आधारित हुनेछ। र मैले प्रस्तुत गर्दा तपाईले अरूसँग कुरा गर्नु हुँदैन।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باید د هنر تاریخ خبرو اترو په جریان کې په خپلو پروژو کار کولو ته دوام ورکړئ! 😁 په راتلونکي کې، تاسو به دندې ترسره کوئ د فکر کولو مهارتونو پراساس چې تاسو د دې خبرو اترو په جریان کې زده کوئ. او تاسو باید د نورو سره خبرې ونه کړئ پداسې حال کې چې زه یې وړاندې کوم.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deve continuar trabalhando em seus projetos durante as conversas sobre história da arte! 😁 No futuro, você fará tarefas baseadas nas habilidades de pensamento que aprender durante essas conversas. E você não deve conversar com outras pessoas enquanto eu estiver apresentando.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ਤੁਹਾਨੂੰ ਕਲਾ ਇਤਿਹਾਸ ਦੀ ਗੱਲਬਾਤ ਦੌਰਾਨ ਆਪਣੇ ਪ੍ਰੋਜੈਕਟਾਂ 'ਤੇ ਕੰਮ ਕਰਦੇ ਰਹਿਣਾ ਚਾਹੀਦਾ ਹੈ! 😁 ਭਵਿੱਖ ਵਿੱਚ, ਤੁਸੀਂ ਇਹਨਾਂ ਗੱਲਬਾਤ ਦੌਰਾਨ ਸਿੱਖਣ ਵਾਲੇ ਸੋਚਣ ਦੇ ਹੁਨਰਾਂ 'ਤੇ ਆਧਾਰਿਤ ਕੰਮ ਕਰੋਗੇ। ਅਤੇ ਜਦੋਂ ਮੈਂ ਪੇਸ਼ ਕਰ ਰਿਹਾ ਹਾਂ ਤਾਂ ਤੁਹਾਨੂੰ ਦੂਜਿਆਂ ਨਾਲ ਗੱਲ ਨਹੀਂ ਕਰਨੀ ਚਾਹੀਦੀ।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Продолжайте работать над своими проектами во время бесед по истории искусств! 😁 В будущем ваши задания будут основаны на навыках мышления, которые вы приобретёте во время этих бесед. И не разговаривайте с другими во время моей презентации.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Требало би да наставите да радите на својим пројектима током разговора о историји уметности! 😁 Убудуће ћете задатке радити на основу вештина размишљања које научите током ових разговора. И не би требало да разговарате са другима док ја представљам.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Waa inaad sii wadaa ka shaqaynta mashaariicdaada inta lagu jiro wada sheekeysiga taariikhda fanka! 😁 Mustaqbalka, waxaad samayn doontaa hawlo ku salaysan xirfadaha fikirka ee aad barato inta lagu jiro wadahadaladan. Mana aha in aad cid kale la hadasho inta aan soo bandhigayo.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¡Deberías seguir trabajando en tus proyectos durante las conversaciones de historia del arte! 😁 En el futuro, tus tareas se basarán en las habilidades de pensamiento que aprendas durante estas conversaciones. Y no deberías hablar con nadie mientras estoy presentando.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kedah tetep ngerjakeun proyék anjeun salami paguneman sajarah seni! 😁 Dina mangsa nu bakal datang, anjeun bakal ngalakukeun tugas bakal dumasar kana kaahlian pamikiran anjeun diajar salila paguneman ieu. Sareng anjeun henteu kedah nyarios ka batur nalika kuring nampilkeun.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Unapaswa kuendelea kufanyia kazi miradi yako wakati wa mazungumzo ya historia ya sanaa! 😁 Katika siku zijazo, utafanya kazi zitatokana na ujuzi wa kufikiri utakaojifunza wakati wa mazungumzo haya. Na haupaswi kuzungumza na wengine wakati ninawasilisha.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bör fortsätta arbeta med dina projekt under de konsthistoriska samtalen! 😁 I fortsättningen kommer du att göra uppdrag som baseras på de tankeförmåga du lär dig under dessa samtal. Och du ska inte prata med andra medan jag presenterar.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Dapat kang magpatuloy sa paggawa sa iyong mga proyekto sa panahon ng mga pag-uusap sa kasaysayan ng sining! 😁 Sa hinaharap, gagawa ka ng mga takdang-aralin ay batay sa mga kasanayan sa pag-iisip na natutunan mo sa mga pag-uusap na ito. At hindi ka dapat nakikipag-usap sa iba habang ako ay nagtatanghal.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கலை வரலாற்று உரையாடல்களின் போது உங்கள் திட்டப்பணிகளில் தொடர்ந்து பணியாற்ற வேண்டும்! 😁 எதிர்காலத்தில், இந்த உரையாடல்களின் போது நீங்கள் கற்றுக் கொள்ளும் சிந்தனைத் திறன்களின் அடிப்படையில் பணிகளைச் செய்வீர்கள். மேலும் நான் வழங்கும்போது நீங்கள் மற்றவர்களுடன் பேசக்கூடாது.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ระหว่างการสนทนาประวัติศาสตร์ศิลปะ คุณควรทำงานโปรเจกต์ของคุณต่อไปนะคะ! 😁 ในอนาคตคุณจะได้ทำแบบฝึกหัดที่อิงตามทักษะการคิดที่คุณได้เรียนรู้ระหว่างการสนทนาเหล่านี้ และคุณไม่ควรคุยกับคนอื่นขณะที่ฉันกำลังนำเสนออยู่ค่ะ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Sanat tarihi sohbetleri sırasında projeleriniz üzerinde çalışmaya devam etmelisiniz! 😁 Gelecekte, bu sohbetler sırasında öğrendiğiniz düşünme becerilerine dayalı ödevler yapacaksınız. Ayrıca, ben sunum yaparken başkalarıyla konuşmamalısınız.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повинні продовжувати працювати над своїми проектами під час розмов про історію мистецтва! 😁 У майбутньому ви виконуватимете завдання на основі навичок мислення, яких ви навчитеся під час цих розмов. І ви не повинні розмовляти з іншими, поки я виступаю.</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آرٹ کی تاریخ کی گفتگو کے دوران آپ کو اپنے پروجیکٹس پر کام کرتے رہنا چاہیے! 😁 مستقبل میں، آپ اسائنمنٹس کریں گے جو سوچنے کی مہارتوں پر مبنی ہوں گے جو آپ ان گفتگو کے دوران سیکھتے ہیں۔ اور جب میں پیش کر رہا ہوں تو آپ کو دوسروں سے بات نہیں کرنی چاہیے۔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Các em nên tiếp tục làm dự án của mình trong các buổi trò chuyện về lịch sử nghệ thuật nhé! 😁 Trong tương lai, các em sẽ làm bài tập dựa trên các kỹ năng tư duy học được trong các buổi trò chuyện này. Và các em không nên nói chuyện với người khác khi tôi đang thuyết trình.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g25a57a42532_0_53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45" name="Google Shape;1145;g25a57a42532_0_5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8/11/2025</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are allowed to keep going on your projects during the art history conversations! 😁 In the future, you will do assignments will be based on the thinking skills you learn during these conversations. You should be off your phone while they happen. You also should not be talking to others, either!</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lejohet të vazhdoni me projektet tuaja gjatë bisedave të historisë së artit! 😁 Në të ardhmen, do të bëni detyra që do të bazohen në aftësitë e të menduarit që mësoni gjatë këtyre bisedave. Duhet të jesh jashtë telefonit ndërsa ndodhin. Ju gjithashtu nuk duhet të flisni me të tjerët!</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በኪነጥበብ ታሪክ ውይይቶች ጊዜ ፕሮጀክቶችዎን እንዲቀጥሉ ተፈቅዶልዎታል! 😁 ወደ ፊት በነዚህ ንግግሮች ወቅት በተማራችሁት የአስተሳሰብ ክህሎት መሰረት ስራዎችን ትሰራላችሁ። በሚከሰቱበት ጊዜ ከስልክዎ ማጥፋት አለብዎት። እርስዎም ከሌሎች ጋር መነጋገር የለብዎትም!</a:t>
            </a:r>
            <a:endParaRPr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يُسمح لك بمواصلة مشاريعك خلال نقاشات تاريخ الفن! 😁 في المستقبل، ستعتمد مهامك على مهارات التفكير التي تتعلمها خلال هذه النقاشات. ابتعد عن هاتفك أثناء النقاشات. كما يجب عليك عدم التحدث مع الآخرين!</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Ձեզ թույլատրվում է շարունակել ձեր նախագծերը արվեստի պատմության զրույցների ընթացքում: 😁 Հետագայում դուք հանձնարարություններ կկատարեք, որոնք հիմնված կլինեն այս խոսակցությունների ընթացքում սովորած մտածողության հմտությունների վրա։ Դուք պետք է անջատեք ձեր հեռախոսը, քանի դեռ դրանք տեղի են ունենում: Դուք նույնպես չպետք է խոսեք ուրիշների հետ:</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Se't permet continuar amb els teus projectes durant les converses d'història de l'art! 😁 En el futur, faràs les tasques que es basaran en les habilitats de pensament que aprenguis durant aquestes converses. Hauríeu d'apagar el telèfon mentre passen. Tampoc hauríeu de parlar amb els altres!</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在艺术史对话期间，你可以继续进行你的项目！😁 以后，你的作业将基于你在对话中学到的思维技巧。对话期间，你应该关掉手机。你也不应该和别人说话！</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mag tijdens de gesprekken over kunstgeschiedenis gewoon doorgaan met je projecten! 😁 In de toekomst zul je opdrachten maken die gebaseerd zijn op de denkvaardigheden die je tijdens deze gesprekken leert. Je moet tijdens deze gesprekken je telefoon uitzetten. En je mag ook niet met anderen praten!</a:t>
            </a:r>
            <a:endParaRPr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 مجاز به ادامه پروژه های خود در طول مکالمات تاریخ هنر هستید! 😁 در آینده تکالیفی را انجام خواهید داد که بر اساس مهارت‌های تفکری است که در طول این مکالمات یاد می‌گیرید. شما باید گوشی خود را خاموش کنید تا زمانی که آنها اتفاق بیفتند. شما همچنین نباید با دیگران صحبت کنید!</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pouvez poursuivre vos projets pendant les conversations d'histoire de l'art ! 😁 À l'avenir, vos devoirs seront basés sur les compétences de réflexion acquises lors de ces conversations. N'utilisez pas votre téléphone pendant ces conversations. Évitez également de parler aux autres !</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darfst während der kunsthistorischen Gespräche an deinen Projekten weiterarbeiten! 😁 Zukünftig wirst du Aufgaben erledigen, die auf den Denkfähigkeiten basieren, die du während dieser Gespräche lernst. Du solltest während dieser Gespräche dein Telefon ausschalten. Du solltest auch nicht mit anderen sprechen!</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તમને કલા ઇતિહાસ વાર્તાલાપ દરમિયાન તમારા પ્રોજેક્ટ્સ ચાલુ રાખવાની મંજૂરી છે! 😁 ભવિષ્યમાં, તમે અસાઇનમેન્ટ કરશો તે આ વાર્તાલાપ દરમિયાન તમે જે વિચાર કૌશલ્ય શીખો છો તેના પર આધારિત હશે. જ્યારે તે થાય ત્યારે તમારે તમારો ફોન બંધ હોવો જોઈએ. તમારે અન્ય લોકો સાથે પણ વાત કરવી જોઈએ નહીં!</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कला इतिहास पर बातचीत के दौरान आपको अपने प्रोजेक्ट्स पर काम करते रहने की अनुमति है! 😁 भविष्य में, आप जो असाइनमेंट करेंगे, वे इन बातचीतों के दौरान सीखे गए चिंतन कौशल पर आधारित होंगे। जब ये बातचीत हो रही हो, तब आपको अपना फ़ोन बंद रखना चाहिए। आपको दूसरों से बात भी नहीं करनी चाहिए!</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Durante le conversazioni di storia dell'arte, puoi continuare a lavorare sui tuoi progetti! 😁 In futuro, i compiti che svolgerai saranno basati sulle capacità di pensiero che acquisirai durante queste conversazioni. Dovresti spegnere il telefono mentre si svolgono le conversazioni. E non dovresti nemmeno parlare con gli altri!</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美術史に関する会話中も、プロジェクトを進めて構いません！😁 今後、課題に取り組む内容は、会話中に身につけた思考力に基づいて決まります。会話中は携帯電話を離し、他の人と話をしないようにしてください。</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미술사 대화 중에도 프로젝트를 진행할 수 있습니다! 😁 앞으로는 대화 중에 배우는 사고력을 바탕으로 과제를 내야 합니다. 과제가 진행되는 동안에는 휴대폰을 꺼주세요. 다른 사람과 대화하는 것도 금지됩니다!</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 dema danûstendinên dîroka hunerê de destûr tê dayîn ku hûn projeyên xwe bidomînin! 😁 Di pêşerojê de, hûn ê peywiran bikin dê li ser bingeha jêhatîbûna ramanê ya ku hûn di van danûstendinan de fêr dibin bin. Dema ku ew diqewimin divê hûn ji têlefona xwe qut bin. Divê hûn jî bi yên din re nepeyivin!</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dibenarkan untuk meneruskan projek anda semasa perbualan sejarah seni! 😁 Pada masa hadapan, anda akan membuat tugasan berdasarkan kemahiran berfikir yang anda pelajari semasa perbualan ini. Anda sepatutnya mematikan telefon anda semasa ia berlaku. Anda juga tidak sepatutnya bercakap dengan orang lain!</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ആർട്ട് ഹിസ്റ്ററി സംഭാഷണങ്ങൾക്കിടയിൽ നിങ്ങളുടെ പ്രോജക്റ്റുകൾ തുടരാൻ നിങ്ങളെ അനുവദിച്ചിരിക്കുന്നു! 😁 ഭാവിയിൽ, ഈ സംഭാഷണങ്ങളിൽ നിങ്ങൾ പഠിക്കുന്ന ചിന്താശേഷിയെ അടിസ്ഥാനമാക്കിയുള്ള അസൈൻമെൻ്റുകൾ നിങ്ങൾ ചെയ്യും. അവ സംഭവിക്കുമ്പോൾ നിങ്ങൾ ഫോൺ ഓഫ് ചെയ്യണം. നിങ്ങളും മറ്റുള്ളവരോട് സംസാരിക്കരുത്!</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कला इतिहास वार्तालाप को समयमा तपाईं आफ्नो परियोजनाहरु जारी राख्न अनुमति छ! 😁 भविष्यमा, तपाईंले असाइनमेन्टहरू गर्नुहुनेछ जुन तपाईंले यी वार्तालापहरूमा सिक्नुहुने सोच कौशलमा आधारित हुनेछ। तिनीहरू हुँदा तपाईं आफ्नो फोन बन्द हुनुपर्छ। तपाईं पनि अरूसँग कुरा गर्नु हुँदैन, या त!</a:t>
            </a:r>
            <a:endParaRPr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اجازه لرئ چې د هنر تاریخ خبرو اترو په جریان کې خپلو پروژو ته دوام ورکړئ! 😁 په راتلونکي کې، تاسو به دندې ترسره کوئ د فکر کولو مهارتونو پراساس چې تاسو د دې خبرو اترو په جریان کې زده کوئ. تاسو باید خپل تلیفون بند کړئ کله چې دوی پیښیږي. تاسو هم باید د نورو سره خبرې ونه کړئ، یا هم!</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pode continuar seus projetos durante as conversas sobre história da arte! 😁 No futuro, você fará tarefas baseadas nas habilidades de pensamento que aprender durante essas conversas. Você deve ficar longe do celular enquanto elas acontecem. Você também não deve conversar com outras pessoas!</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ਤੁਹਾਨੂੰ ਕਲਾ ਇਤਿਹਾਸ ਦੀ ਗੱਲਬਾਤ ਦੌਰਾਨ ਆਪਣੇ ਪ੍ਰੋਜੈਕਟਾਂ ਨੂੰ ਜਾਰੀ ਰੱਖਣ ਦੀ ਇਜਾਜ਼ਤ ਹੈ! 😁 ਭਵਿੱਖ ਵਿੱਚ, ਤੁਸੀਂ ਇਹਨਾਂ ਗੱਲਬਾਤ ਦੌਰਾਨ ਸਿੱਖਣ ਵਾਲੇ ਸੋਚਣ ਦੇ ਹੁਨਰਾਂ 'ਤੇ ਆਧਾਰਿਤ ਕੰਮ ਕਰੋਗੇ। ਜਦੋਂ ਉਹ ਵਾਪਰਦੇ ਹਨ ਤਾਂ ਤੁਹਾਨੂੰ ਆਪਣਾ ਫ਼ੋਨ ਬੰਦ ਕਰਨਾ ਚਾਹੀਦਾ ਹੈ। ਤੁਹਾਨੂੰ ਵੀ ਦੂਜਿਆਂ ਨਾਲ ਗੱਲ ਨਹੀਂ ਕਰਨੀ ਚਾਹੀਦੀ, ਜਾਂ ਤਾਂ!</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Во время бесед по истории искусств вы можете продолжать работать над своими проектами! 😁 В будущем ваши задания будут основаны на навыках мышления, которые вы приобретёте во время этих бесед. Во время бесед не пользуйтесь телефоном. Также не стоит разговаривать с другими!</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Дозвољено вам је да наставите са својим пројектима током разговора о историји уметности! 😁 Убудуће ћете задатке радити на основу вештина размишљања које научите током ових разговора. Требало би да будете искључени са телефона док се дешавају. Такође не би требало да разговарате са другима!</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 laguu oggol yahay inaad sii waddo mashaariicdaada inta lagu jiro wada sheekeysiga taariikhda farshaxanka! 😁 Mustaqbalka, waxaad samayn doontaa hawlo ku salaysan xirfadaha fikirka ee aad barato inta lagu jiro wadahadaladan. Waa inaad ka saartaa taleefankaaga inta ay dhacayaan. Sidoo kale waa inaadan la hadlin dadka kale, sidoo kale!</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¡Puedes continuar con tus proyectos durante las conversaciones de historia del arte! 😁 En el futuro, tus tareas se basarán en las habilidades de pensamiento que aprendas durante estas conversaciones. No uses el teléfono mientras se llevan a cabo. ¡Tampoco deberías hablar con otras personas!</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diidinan neruskeun proyék anjeun salami paguneman sajarah seni! 😁 Dina mangsa nu bakal datang, anjeun bakal ngalakukeun tugas bakal dumasar kana kaahlian pamikiran anjeun diajar salila paguneman ieu. Anjeun kedah pareum telepon anjeun nalika éta kajadian. Anjeun oge teu kudu ngobrol jeung batur, boh!</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Unaruhusiwa kuendelea na miradi yako wakati wa mazungumzo ya historia ya sanaa! 😁 Katika siku zijazo, utafanya kazi zitatokana na ujuzi wa kufikiri utakaojifunza wakati wa mazungumzo haya. Unapaswa kuwa mbali na simu yako wakati zinatokea. Pia hupaswi kuzungumza na wengine, pia!</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får fortsätta med dina projekt under de konsthistoriska samtalen! 😁 I fortsättningen kommer du att göra uppdrag som baseras på de tankeförmåga du lär dig under dessa samtal. Du bör vara avstängd från telefonen medan de händer. Du borde inte heller prata med andra!</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Pinapayagan kang magpatuloy sa iyong mga proyekto sa panahon ng mga pag-uusap sa kasaysayan ng sining! 😁 Sa hinaharap, gagawa ka ng mga takdang-aralin ay batay sa mga kasanayan sa pag-iisip na natutunan mo sa mga pag-uusap na ito. Dapat ay naka-off ang iyong telepono habang nangyayari ang mga ito. Hindi ka rin dapat nakikipag-usap sa iba!</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கலை வரலாற்று உரையாடல்களின் போது உங்கள் திட்டங்களைத் தொடர அனுமதிக்கப்படுகிறீர்கள்! 😁 எதிர்காலத்தில், இந்த உரையாடல்களின் போது நீங்கள் கற்றுக் கொள்ளும் சிந்தனைத் திறன்களின் அடிப்படையில் பணிகளைச் செய்வீர்கள். அவை நடக்கும் போது நீங்கள் உங்கள் ஃபோனை ஆஃப் செய்ய வேண்டும். நீங்களும் மற்றவர்களிடம் பேசக்கூடாது!</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ระหว่างการสนทนาเรื่องประวัติศาสตร์ศิลปะ คุณได้รับอนุญาตให้ทำโปรเจกต์ต่อได้! 😁 ในอนาคตคุณจะได้ทำภารกิจที่อิงตามทักษะการคิดที่คุณได้เรียนรู้ระหว่างการสนทนาเหล่านี้ คุณควรวางโทรศัพท์ในขณะที่การสนทนากำลังดำเนินอยู่ และไม่ควรพูดคุยกับคนอื่นด้วย!</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Sanat tarihi sohbetleri sırasında projelerinize devam edebilirsiniz! 😁 Gelecekte, bu sohbetler sırasında öğrendiğiniz düşünme becerilerine dayalı ödevler yapacaksınız. Sohbetler sırasında telefonunuzu kullanmamalısınız. Ayrıca başkalarıyla da konuşmamalısınız!</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Вам дозволено продовжувати свої проекти під час розмов з історії мистецтва! 😁 У майбутньому ви виконуватимете завдання на основі навичок мислення, яких ви навчитеся під час цих розмов. Ви повинні бути вимкнути телефон, поки вони відбуваються. Ви також не повинні розмовляти з іншими!</a:t>
            </a:r>
            <a:endParaRPr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کو آرٹ کی تاریخ کی گفتگو کے دوران اپنے پروجیکٹس جاری رکھنے کی اجازت ہے! 😁 مستقبل میں، آپ اسائنمنٹس کریں گے جو سوچنے کی مہارتوں پر مبنی ہوں گے جو آپ ان گفتگو کے دوران سیکھتے ہیں۔ جب وہ ہوتے ہیں تو آپ کو اپنے فون سے دور رہنا چاہئے۔ آپ کو بھی دوسروں سے بات نہیں کرنی چاہیے، یا تو!</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được phép tiếp tục thực hiện các dự án của mình trong suốt buổi trò chuyện về lịch sử nghệ thuật! 😁 Trong tương lai, các bạn sẽ được giao bài tập dựa trên những kỹ năng tư duy học được trong các buổi trò chuyện này. Bạn nên tắt điện thoại khi buổi trò chuyện diễn ra. Bạn cũng không nên nói chuyện với người khác!</a:t>
            </a:r>
            <a:endParaRPr sz="900">
              <a:solidFill>
                <a:schemeClr val="dk1"/>
              </a:solidFill>
              <a:latin typeface="Open Sans"/>
              <a:ea typeface="Open Sans"/>
              <a:cs typeface="Open Sans"/>
              <a:sym typeface="Open Sans"/>
            </a:endParaRPr>
          </a:p>
          <a:p>
            <a:pPr indent="0" lvl="0" marL="0" rtl="0" algn="r">
              <a:lnSpc>
                <a:spcPct val="115000"/>
              </a:lnSpc>
              <a:spcBef>
                <a:spcPts val="160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r">
              <a:lnSpc>
                <a:spcPct val="115000"/>
              </a:lnSpc>
              <a:spcBef>
                <a:spcPts val="1600"/>
              </a:spcBef>
              <a:spcAft>
                <a:spcPts val="160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fd99346fdc_1_10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fd99346fdc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will need your Chromebooks on Thursday and Friday.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 t'ju duhen pajisjet tuaja Chromebook të enjten dhe të premten.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ሐሙስ እና አርብ ላይ የእርስዎን Chromebooks ያስፈልግዎታል።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ستحتاج إلى أجهزة Chromebook الخاصة بك يومي الخميس والجمعة.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Հինգշաբթի և ուրբաթ օրերին ձեզ անհրաժեշտ կլինեն ձեր Chromebook-ները: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Necessitareu els vostres Chromebook els dijous i divendres.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您将在周四和周五需要您的 Chromebook。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 heeft uw Chromebooks op donderdag en vrijdag nodig.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پنجشنبه و جمعه به دستگاه‌های Chromebook خود نیاز خواهید داشت.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aurez besoin de vos Chromebooks jeudi et vendredi.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benötigen Ihre Chromebooks am Donnerstag und Freitag.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તમને ગુરુવાર અને શુક્રવારે તમારી Chromebooksની જરૂર પડશે.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गुरुवार और शुक्रवार को अपने Chromebook की आवश्यकता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Giovedì e venerdì avrai bisogno dei tuoi Chromebook.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木曜日と金曜日には Chromebook が必要になります。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목요일과 금요일에는 Chromebook이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Pêncşem û Înîyê hûn ê hewceyê Chromebookên xwe 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memerlukan Chromebook anda pada hari Khamis dan Jumaat.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വ്യാഴാഴ്ചയും വെള്ളിയും നിങ്ങളുടെ Chromebooks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तपाईंलाई बिहीबार र शुक्रबार आफ्नो क्रोमबुकहरू चाहिन्छ।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به د پنجشنبې او جمعې په ورځو خپل Chromebook ته اړتیا ولرئ.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precisará dos seus Chromebooks na quinta e sexta-feira.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ਤੁਹਾਨੂੰ ਵੀਰਵਾਰ ਅਤੇ ਸ਼ੁੱਕਰਵਾਰ ਨੂੰ ਤੁਹਾਡੀਆਂ Chromebooks ਦੀ ਲੋੜ ਪਵੇਗੀ।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Ваши Chromebook понадобятся вам в четверг и пятницу.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Требаће вам Цхромебоок-ови у четвртак и петак.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u baahan doontaa buugaagta Chrome-ka Khamiista iyo Jimcaha.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Necesitarás tus Chromebooks el jueves y viernes.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peryogi Chromebook anjeun dina dinten Kemis sareng Jumaah.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Utahitaji Chromebook zako Alhamisi na Ijumaa.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behöver dina Chromebooks på torsdag och fredag.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Kakailanganin mo ang iyong mga Chromebook sa Huwebes at Biyernes.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வியாழன் மற்றும் வெள்ளிக்கிழமைகளில் உங்கள் Chromebooks தேவைப்படும்.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คุณจะต้องใช้ Chromebook ของคุณในวันพฤหัสบดีและวันศุกร์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Chromebook'larınıza perşembe ve cuma günü ihtiyacınız olacak.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Ваші Chromebook знадобляться вам у четвер і п’ятницю.</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جمعرات اور جمعہ کو آپ کو اپنی Chromebook کی ضرورت ہوگی۔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sẽ cần Chromebook vào thứ năm và thứ sáu.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3641198e7e4_0_19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51" name="Google Shape;1151;g3641198e7e4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centred next to English, Summer 2025 generated on 8/11/2025</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Contrast</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Kontrasti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አማርኛ - Amharic</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ንፅፅር</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مقابلة</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Կոնտրաստ</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Català - Catalan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Contrast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对比</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Contrast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کنتراست</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Contraste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Kontrast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ગુજરાતી - Gujarati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કોન્ટ્રાસ્ટ</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अंतर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Italiano - Italian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Contrasto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対比</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차이</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Dijîtî</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Melayu - Malay</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Berbeza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മലയാളം - Malayalam</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കോൺട്രാസ്റ്റ്</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कन्ट्रास्ट</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برعکس</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Contraste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ਕੰਟ੍ਰਾਸਟ</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Контраст</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српски - Serbian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Контраст</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Isbarbardhigga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Contraste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basa Sunda - Sundanese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Kontras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Tofautisha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svenska - Swedish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Kontrast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Contrast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தமிழ் - Tamil</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மாறுபாடு</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ตัดกัน</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Zıtlık</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Контраст</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اردو - Urdu</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کنٹراسٹ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Sự tương phản</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25a57a42532_0_550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57" name="Google Shape;1157;g25a57a42532_0_5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Everyone should be drawing their portrait today. People who have not used the light table yet get first priority.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Everyone should be drawing their portrait today.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Të gjithë duhet të vizatojnë portretin e tyre sot. Personat që nuk e kanë përdorur ende tavolinën me dritë kanë përparësinë e parë.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ሁሉም ሰው የራሱን ምስል መሳል አለበት። የመብራት ጠረጴዛውን ያልተጠቀሙ ሰዎች ገና ቅድሚያ ያገኛሉ።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على الجميع رسم صورهم الشخصية اليوم. لمن لم يستخدم طاولة الإضاءة بعد، الأولوية.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Այսօր բոլորը պետք է նկարեն իրենց դիմանկարը: Մարդիկ, ովքեր դեռ չեն օգտվել լուսային սեղանից, առաջնահերթություն են ստանում: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Avui tothom hauria de dibuixar el seu retrat. Les persones que encara no han utilitzat la taula de llum tenen la primera prioritat.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今天每个人都应该画自己的肖像。还没用过光绘桌的人优先。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Iedereen zou vandaag een portret moeten tekenen. Mensen die de lichttafel nog niet hebben gebruikt, krijgen voorrang.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همه امروز باید پرتره خود را بکشند. افرادی که هنوز از میز نور استفاده نکرده اند در اولویت اول هستند.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Tout le monde devrait dessiner son portrait aujourd'hui. Ceux qui n'ont pas encore utilisé la table lumineuse sont prioritaires.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Jeder sollte heute sein Porträt zeichnen. Personen, die den Leuchttisch noch nicht benutzt haben, haben Vorrang.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દરેક વ્યક્તિએ આજે પોતાનું પોટ્રેટ દોરવું જોઈએ. જે લોકોએ હજુ સુધી લાઇટ ટેબલનો ઉપયોગ કર્યો નથી તેમને પ્રથમ પ્રાથમિકતા મળે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हर किसी को अपना चित्र बनाना चाहिए। जिन लोगों ने अभी तक लाइट टेबल का इस्तेमाल नहीं किया है, उन्हें पहली प्राथमिकता दी जानी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Tutti dovrebbero disegnare il proprio ritratto oggi. Chi non ha ancora utilizzato il tavolo luminoso ha la priorità.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今日はみんな、自分の肖像画を描いてください。まだライトテーブルを使っていない人が優先です。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오늘은 모두 자기 초상화를 그려야 합니다. 아직 라이트 테이블을 사용하지 않은 분들을 우선으로 받습니다.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Divê her kes îro portreya xwe xêz bike. Kesên ku hîn tabloya ronahiyê bikar neanîne pêşîya pêşîn digirin.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Semua orang patut melukis potret mereka hari ini. Orang yang belum menggunakan meja ringan mendapat keutamaan pertama.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 എല്ലാവരും അവരുടെ ഛായാചിത്രം വരയ്ക്കണം. ഇതുവരെ ലൈറ്റ് ടേബിൾ ഉപയോഗിക്കാത്തവർക്കാണ് പ്രഥമ പരിഗണന.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सबैले आज आफ्नो चित्र कोर्नु पर्छ। लाइट टेबल प्रयोग नगर्ने मानिसहरूले पहिलो प्राथमिकता पाउँछन्।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هرڅوک باید نن ورځ خپل انځور رسم کړي. هغه خلک چې تر اوسه یې د رڼا میز نه دی کارولی لومړی لومړیتوب ترلاسه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Todos deveriam estar desenhando seus retratos hoje. Quem ainda não usou a mesa de luz tem prioridade.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ਹਰ ਕਿਸੇ ਨੂੰ ਆਪਣਾ ਪੋਰਟਰੇਟ ਬਣਾਉਣਾ ਚਾਹੀਦਾ ਹੈ। ਜਿਨ੍ਹਾਂ ਲੋਕਾਂ ਨੇ ਅਜੇ ਤੱਕ ਲਾਈਟ ਟੇਬਲ ਦੀ ਵਰਤੋਂ ਨਹੀਂ ਕੀਤੀ ਹੈ ਉਨ੍ਹਾਂ ਨੂੰ ਪਹਿਲੀ ਤਰਜੀਹ ਮਿਲਦੀ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Сегодня каждый должен нарисовать свой портрет. Те, кто ещё не пользовался световым столом, получают приоритет.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Свако данас треба да нацрта свој портрет. Људи који још нису користили светлосни сто имају први приоритет.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Qof kastaa maanta waa inuu sawiraa sawirkiisa. Dadka aan isticmaalin miiska iftiinka weli waxay helayaan mudnaanta koowaad.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Hoy todos deberían dibujar su retrato. Quienes aún no hayan usado la mesa de luz tienen prioridad.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Sadayana kedah ngagambar potretna dinten ayeuna. Jalma anu henteu acan nganggo méja lampu ngagaduhan prioritas anu munggaran.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Kila mtu anapaswa kuchora picha yake leo. Watu ambao hawajatumia jedwali la mwanga bado wanapata kipaumbele cha kwanza.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Alla borde rita sitt porträtt idag. Personer som inte har använt ljusbordet ännu får första prioritet.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Dapat lahat ay gumuhit ng kanilang larawan ngayon. Ang mga taong hindi pa nakakagamit ng ilaw na mesa ay nakakakuha ng unang priyoridad.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ஒவ்வொருவரும் இன்று தங்கள் உருவப்படத்தை வரைய வேண்டும். இதுவரை லைட் டேபிளைப் பயன்படுத்தாதவர்களுக்கு முதல் முன்னுரிமை கிடைக்கும்.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วันนี้ทุกคนควรวาดรูปเหมือนของตัวเอง คนที่ยังไม่เคยใช้โต๊ะไฟมาก่อนจะมีสิทธิ์ก่อน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 herkes kendi portresini çizmeli. Işık masasını henüz kullanmamış olanlar önceliklidir.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Сьогодні кожен має намалювати свій портрет. Люди, які ще не користувалися світловим столом, отримують перше місце.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ہر ایک کو اپنا پورٹریٹ بنانا چاہیے۔ جن لوگوں نے ابھی تک لائٹ ٹیبل کا استعمال نہیں کیا انہیں پہلی ترجیح ملتی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Hôm nay mọi người nên vẽ chân dung của mình. Những ai chưa sử dụng bàn đèn sẽ được ưu tiên.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25a57a42532_0_555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25a57a42532_0_5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Don’t let perfect be the enemy of good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Mos lejoni që e përsosura të jetë armiku i së mirës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ፍፁም የመልካም ጠላት እንዲሆን አትፍቀድ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 تدع الكمال يكون عدوًا للخير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Թույլ մի տվեք, որ կատարյալը լինի բարու թշնամին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deixeu que el perfecte sigui l'enemic del bé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不要让完美成为优秀的敌人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Laat perfectie niet de vijand van goedheid zijn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نگذارید کامل دشمن خوبی باشد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laissez pas la perfection être l’ennemi du bien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Lassen Sie nicht zu, dass das Perfekte der Feind des Guten ist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સંપૂર્ણને સારાના દુશ્મન બનવા ન 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पूर्णता को अच्छाई का दुश्मन न बनने 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Non lasciare che la perfezione sia nemica del bene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完璧さは良さの敵にならないように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완벽함이 좋은 것의 적이 되지 않도록 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Nehêlin kamil bibe dijminê qenciyê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Jangan biarkan yang sempurna menjadi musuh kebaikan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പൂർണ്ണതയെ നന്മയുടെ ശത്രു ആകാൻ അനുവദിക്കരുത്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सिद्धलाई असलको शत्रु नबनाउनुहोस्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اجازه مه ورکوئ چې کامل د ښه دښمن 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Não deixe que o perfeito seja o inimigo do bom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ਸੰਪੂਰਨ ਨੂੰ ਚੰਗੇ ਦਾ ਦੁਸ਼ਮਣ ਨਾ ਬਣਨ ਦਿਓ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 позволяйте совершенству быть врагом хорошего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 дозволите да савршено буде непријатељ добра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 u oggolaan in kaamilku noqdo cadowga wanaagga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dejes que lo perfecto sea enemigo de lo bueno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Ulah ngantep sampurna jadi musuh alus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Usiruhusu mkamilifu kuwa adui wa wema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Låt inte perfekt vara det godas fiende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Huwag hayaang maging kalaban ng kabutihan ang perpekto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சரியானதை நன்மைக்கு எதிரியாக விடாதீர்கள்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อย่าปล่อยให้ความสมบูรณ์แบบเป็นศัตรูของความดี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Mükemmelliğin iyiliğin düşmanı olmasına izin vermeyin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 дозволяйте ідеальному бути ворогом добра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کامل کو اچھائی کا دشمن نہ بننے دیں۔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Đừng để sự hoàn hảo là kẻ thù của điều tốt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25a57a42532_0_58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69" name="Google Shape;1169;g25a57a42532_0_58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11 languages shortened and centred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Crash course in using our watercolour paint. I will be teaching everyone how to paint later in the course. I won’t be able to squeeze a four week unit into a four minute conversation.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Quick information about watercolour paint.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Kurs përplasjeje në përdorimin e bojës sonë me bojëra uji. Unë do t'i mësoj të gjithëve se si të pikturojnë më vonë gjatë kursit. Unë nuk do të jem në gjendje të shtrydh një njësi katër javore në një bisedë katër minutëshe.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የእኛን የውሃ ቀለም ቀለም በመጠቀም የብልሽት ኮርስ። በኋላ ላይ በኮርሱ ውስጥ እንዴት መቀባት እንደሚቻል ለሁሉም ሰው አስተምራለሁ። የአራት ሳምንት ክፍልን በአራት ደቂቃ ውይይት ውስጥ መጭመቅ አልችልም።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دورة مكثفة في استخدام ألواننا المائية. سأُعلّم الجميع كيفية الرسم لاحقًا في الدورة. لن أتمكن من اختصار وحدة دراسية مدتها أربعة أسابيع إلى محادثة مدتها أربع دقائق.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Մեր ջրաներկի ներկի օգտագործման վթարային դասընթաց: Դասընթացի ընթացքում ես կսովորեցնեմ բոլորին նկարել: Ես չեմ կարողանա չորս շաբաթվա միավորը չորս րոպեանոց զրույցի մեջ սեղմել: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Curs intensiu d'ús de la nostra pintura a l'aquarel·la. Més endavant durant el curs ensenyaré a tothom a pintar. No podré esprémer una unitat de quatre setmanes en una conversa de quatre minuts.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速成水彩画教程。课程后期我会教大家画画。我没法把四周的学习内容塞进四分钟的对话里。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Spoedcursus in het gebruik van onze aquarelverf. Ik ga iedereen later in de cursus leren schilderen. Ik kan geen les van vier weken in een gesprek van vier minuten proppen.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دوره کرش در استفاده از رنگ آبرنگ ما. بعداً در دوره به همه آموزش خواهم داد که چگونه نقاشی کنند. من نمی توانم یک واحد چهار هفته ای را در یک مکالمه چهار دقیقه ای فشرده کنم.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Cours intensif sur l'utilisation de notre aquarelle. J'enseignerai à tout le monde comment peindre plus tard. Je ne pourrai pas condenser un module de quatre semaines en une conversation de quatre minutes.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Crashkurs im Umgang mit unseren Aquarellfarben. Ich werde allen später im Kurs das Malen beibringen. Ich werde es nicht schaffen, eine vierwöchige Einheit in ein vierminütiges Gespräch zu packen.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અમારા વોટરકલર પેઇન્ટનો ઉપયોગ કરવાનો ક્રેશ કોર્સ. હું કોર્સમાં પછીથી દરેકને કેવી રીતે પેઇન્ટ કરવું તે શીખવીશ. હું ચાર મિનિટની વાતચીતમાં ચાર અઠવાડિયાના એકમને સ્ક્વિઝ કરી શકીશ નહીં.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हमारे वाटरकलर पेंट के इस्तेमाल का क्रैश कोर्स। मैं आगे चलकर कोर्स में सभी को पेंटिंग करना सिखाऊँगा। मैं चार हफ़्ते की यूनिट को चार मिनट की बातचीत में समेट नहीं पाऊँगा।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Corso accelerato sull'uso dei nostri acquerelli. Insegnerò a tutti come dipingere più avanti nel corso. Non riuscirò a condensare un'unità didattica di quattro settimane in una conversazione di quattro minuti.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水彩絵の具の使い方の集中講座です。後半で、皆さんに絵の描き方をお教えします。4週間の講座を4分間の会話に詰め込むのは無理です。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수채화 물감 사용법 속성 강좌입니다. 강좌 후반부에서 모두에게 그림 그리는 법을 알려드릴 예정입니다. 4주 분량의 수업을 4분짜리 대화로 압축해서 설명하기는 어려울 것 같습니다.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 bikaranîna boyaxa meya avî de qursa têkçûnê. Ez ê paşê di qursê de fêrî her kesî bikim ka meriv çawa boyax bike. Ez ê nikaribim yekîneyek çar hefteyî di danûstendinek çar deqeyan de biçim.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Kursus ranap dalam menggunakan cat cat air kami. Saya akan mengajar semua orang cara melukis nanti dalam kursus. Saya tidak akan dapat memerah unit empat minggu ke dalam perbualan empat minit.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ഞങ്ങളുടെ വാട്ടർ കളർ പെയിൻ്റ് ഉപയോഗിക്കുന്നതിൽ ക്രാഷ് കോഴ്സ്. കോഴ്‌സിൽ പിന്നീട് എങ്ങനെ പെയിൻ്റ് ചെയ്യാമെന്ന് ഞാൻ എല്ലാവരേയും പഠിപ്പിക്കും. നാല് ആഴ്ചത്തെ ഒരു യൂണിറ്റ് നാല് മിനിറ്റ് സംഭാഷണത്തിലേക്ക് ഞെക്കിപ്പിടിക്കാൻ എനിക്ക് കഴിയില്ല.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हाम्रो वाटर कलर पेन्ट प्रयोग गर्दा क्र्यास कोर्स। म पछि पाठ्यक्रममा कसरी पेन्ट गर्ने भनेर सबैलाई सिकाउनेछु। म चार मिनेटको वार्तालापमा चार हप्ताको एकाइ निचोड गर्न सक्षम हुने 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زموږ د اوبو رنګ رنګ کارولو کې د کریش کورس. زه به هرچا ته درس ورکړم چې څنګه وروسته په کورس کې رنګ کړم. زه نشم کولی د څلورو دقیقو خبرو اترو کې د څلورو اونیو واحد وخورم.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Curso intensivo sobre como usar nossa tinta aquarela. Mais tarde, ensinarei a todos como pintar. Não vou conseguir encaixar uma unidade de quatro semanas em uma conversa de quatro minutos.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ਸਾਡੇ ਵਾਟਰ ਕਲਰ ਪੇਂਟ ਦੀ ਵਰਤੋਂ ਕਰਨ ਵਿੱਚ ਕ੍ਰੈਸ਼ ਕੋਰਸ। ਮੈਂ ਕੋਰਸ ਵਿੱਚ ਬਾਅਦ ਵਿੱਚ ਹਰ ਕਿਸੇ ਨੂੰ ਪੇਂਟ ਕਰਨਾ ਸਿਖਾਵਾਂਗਾ। ਮੈਂ ਚਾਰ ਹਫ਼ਤਿਆਂ ਦੀ ਇਕਾਈ ਨੂੰ ਚਾਰ ਮਿੰਟ ਦੀ ਗੱਲਬਾਤ ਵਿੱਚ ਨਿਚੋੜਨ ਦੇ ਯੋਗ ਨਹੀਂ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Экспресс-курс по работе с нашей акварелью. Позже я буду учить всех рисовать. Я не смогу втиснуть четырёхнедельный курс в четырёхминутную беседу.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Убрзани курс коришћења наше акварел боје. Касније ћу на курсу све научити како да сликају. Нећу моћи да угурам четворонедељну јединицу у четвороминутни разговор.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Koorsada shilalka ee isticmaalka rinjiga midab-biyoodka. Waxaan bari doonaa qof walba sida loo rinjiyeeyo hadhow koorsada. Ma awoodi doono inaan ku tuujiyo halbeeg afar toddobaad ah wada-hadal afar daqiiqo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Curso intensivo sobre el uso de nuestra acuarela. Les enseñaré a pintar más adelante. No podré condensar una unidad de cuatro semanas en una conversación de cuatro minutos.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Tangtu kacilakaan dina ngagunakeun cet watercolor urang. Kuring bakal ngajarkeun sadayana kumaha ngalukis engké dina kursus. Kuring moal bisa squeeze hiji Unit opat minggu kana paguneman opat menit.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Kozi ya ajali katika kutumia rangi yetu ya maji. Nitakuwa nikifundisha kila mtu jinsi ya kuchora baadaye katika kozi. Sitaweza kufinya kitengo cha wiki nne kwenye mazungumzo ya dakika nne.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Snabbkurs i att använda vår akvarellfärg. Jag kommer att lära alla hur man målar senare i kursen. Jag kommer inte att kunna klämma in en fyra veckors enhet i en fyra minuters konversation.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Crash course sa paggamit ng aming watercolor paint. Tuturuan ko ang lahat kung paano magpinta mamaya sa kurso. Hindi ko magagawang ipitin ang isang apat na linggong yunit sa apat na minutong pag-uusap.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எங்கள் வாட்டர்கலர் பெயிண்ட் பயன்படுத்துவதில் க்ராஷ் கோர்ஸ். பாடத்திட்டத்தில் அனைவருக்கும் எப்படி வண்ணம் தீட்டுவது என்று கற்றுக்கொடுக்கிறேன். நான்கு நிமிட உரையாடலில் நான்கு வார அலகுகளை என்னால் அழுத்த முடியாது.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คอร์สเร่งรัดการใช้สีน้ำของเราค่ะ ไว้จะมาสอนทุกคนวาดรูปทีหลังนะคะ คงจะอัดเนื้อหาสี่สัปดาห์ให้จบภายในบทสนทนาสี่นาทีไม่ได้ค่ะ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Suluboya boyamızı kullanma konusunda hızlandırılmış kurs. Kursun ilerleyen kısımlarında herkese resim yapmayı öğreteceğim. Dört haftalık bir üniteyi dört dakikalık bir sohbete sığdıramam.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Прискорений курс використання наших акварельних фарб. Пізніше на курсі я буду вчити всіх малювати. Я не зможу втиснути чотири тижні в чотирихвилинну розмову.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ہمارے واٹر کلر پینٹ کے استعمال میں کریش کورس۔ میں کورس میں بعد میں سب کو پینٹ کرنے کا طریقہ سکھاؤں گا۔ میں چار منٹ کی گفتگو میں چار ہفتے کے یونٹ کو نچوڑ نہیں پاؤں 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Khóa học cấp tốc về cách sử dụng màu nước. Tôi sẽ hướng dẫn mọi người cách vẽ sau trong khóa học. Tôi không thể gói gọn một bài học bốn tuần vào một cuộc trò chuyện bốn phút được.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25a57a42532_0_58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76" name="Google Shape;1176;g25a57a42532_0_58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Add water to your paint first: Get one of each of the colours filled to the top.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Së pari shtoni ujë në bojën tuaj: Merrni një nga secila prej ngjyrave të mbushura deri në majë.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በመጀመሪያ ውሃ ወደ ቀለምዎ ይጨምሩ: ከእያንዳንዱ ቀለሞች ውስጥ አንዱን ወደ ላይ ይሞሉ.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أضف الماء إلى الطلاء أولاً: املأ لونًا واحدًا من كل لون حتى الأعلى.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Սկզբում ջուր ավելացրեք ձեր ներկին. Ստացեք գույներից յուրաքանչյուրը մինչև վերև լցված: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Afegiu aigua a la vostra pintura primer: obteniu un de cadascun dels colors que s'ompli fins a la part superior.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首先将水添加到颜料中：将每种颜色的颜料加至最顶部。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Voeg eerst water toe aan de verf: zorg dat van elke kleur één bakje tot de rand is gevuld.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به رنگ خود آب اضافه کنید: یکی از رنگ ها را تا بالا پر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Ajoutez d’abord de l’eau à votre peinture : remplissez-la jusqu’en haut avec une exemplaire de chaque couleur.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Geben Sie Ihrer Farbe zuerst Wasser hinzu: Füllen Sie von jeder Farbe eine bis zum Rand 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પહેલા તમારા પેઇન્ટમાં પાણી ઉમેરો: ટોચ પર ભરેલા દરેક રંગોમાંથી એક મેળવો.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सबसे पहले अपने पेंट में पानी डालें: प्रत्येक रंग का एक भाग ऊपर तक भरें।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 prima cosa aggiungi l'acqua alla vernice: riempila fino all'orlo con un colore per ciascun colore.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まず、絵の具に水を加えます。各色を上まで満たします。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먼저 페인트에 물을 넣으세요. 각 색깔을 하나씩 맨 위까지 채우세요.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avê li boyaxa xwe zêde bikin: Ji her rengan yek ji wan rengan bigire heya jor.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Tambahkan air pada cat anda dahulu: Dapatkan satu daripada setiap warna yang diisi ke bahagian atas.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ആദ്യം നിങ്ങളുടെ പെയിൻ്റിൽ വെള്ളം ചേർക്കുക: മുകളിൽ നിറച്ച നിറങ്ങളിൽ ഒരെണ്ണം നേടുക.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आफ्नो पेन्टमा पहिले पानी थप्नुहोस्: शीर्षमा भरिएको प्रत्येक रङ मध्ये एक पाउनुहोस्।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لومړی خپل رنګ ته اوبه اضافه کړئ: د هر رنګ څخه یو له پورته څخه ډک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Adicione água à tinta primeiro: pegue uma de cada cor e preencha até o topo.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ਪਹਿਲਾਂ ਆਪਣੇ ਪੇਂਟ ਵਿੱਚ ਪਾਣੀ ਸ਼ਾਮਲ ਕਰੋ: ਸਿਖਰ 'ਤੇ ਭਰੇ ਹਰੇਕ ਰੰਗ ਵਿੱਚੋਂ ਇੱਕ ਪ੍ਰਾਪਤ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Сначала добавьте воду в краску: наполните емкость водой каждого цвета доверху.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Прво додајте воду у своју боју: Попуните једну од сваке боје до врха.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Biyaha ku dar rinjigaaga marka hore: Midab kasta ka hel mid ka mid ah kuwa ka buuxa xagga sare.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Primero añade agua a tu pintura: llena uno de cada color hasta el tope.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Tambahkeun cai kana cet anjeun heula: Cokot salah sahiji unggal kelir dieusian ka luhur.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Ongeza maji kwenye rangi yako kwanza: Pata moja ya kila rangi iliyojazwa juu.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Tillsätt vatten till din färg först: Få en av var och en av färgerna fylld till toppen.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Magdagdag muna ng tubig sa iyong pintura: Punan ang isa sa bawat kulay sa itaas.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முதலில் உங்கள் பெயிண்டில் தண்ணீரைச் சேர்க்கவும்: மேலே நிரப்பப்பட்ட ஒவ்வொரு வண்ணத்திலும் ஒன்றைப் பெறவும்.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เติมน้ำลงในสีก่อน: เติมสีแต่ละสีให้เต็มด้านบน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Boyanıza önce su ekleyin: Her renkten birer tane alıp boyayı ağzına kadar doldurun.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Спочатку додайте воду до вашої фарби: візьміть по одному з кожного кольору, заповненого доверху.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پہلے اپنے پینٹ میں پانی شامل کریں: ہر ایک رنگ کو اوپر سے بھریں۔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Trước tiên, hãy đổ nước vào sơn: Lấy một màu của mỗi màu cho đến khi đầy.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25a57a42532_0_59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82" name="Google Shape;1182;g25a57a42532_0_59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Keep your colours pure. I will not replace your paint if you mess them up.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Keep your colours pure. I will not replace your paint.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Mbani ngjyrat tuaja të pastra. Unë nuk do ta zëvendësoj bojën tuaj nëse i ngatërroni 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ቀለሞችዎን ንጹህ አድርገው ይያዙ. ብታበላሻቸው ቀለምህን አልቀይርም።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حافظ على نقاء ألوانك. لن أستبدل طلاءك إذا أفسدته.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Պահպանեք ձեր գույները մաքուր: Ես չեմ փոխարինի ձեր ներկը, եթե դրանք խառնեք: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Mantingueu els vostres colors purs. No substituiré la teva pintura si la desordenas.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保持颜色纯净。如果弄乱了，我不会更换你的颜料。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Houd je kleuren zuiver. Ik vervang je verf niet als je ermee knoeit.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رنگ های خود را خالص نگه دارید. اگر آنها را خراب کنید، رنگ شما را جایگزین نمی کنم.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Gardez vos couleurs pures. Je ne remplacerai pas votre peinture si vous la ratez.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Halten Sie Ihre Farben rein. Ich werde Ihre Farbe nicht ersetzen, wenn Sie sie vermasseln.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રંગો શુદ્ધ રાખો. જો તમે તેમને ગડબડ કરશો તો હું તમારા પેઇન્ટને બદલીશ નહીં.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रंग शुद्ध रखना। अगर तुमने रंग बिगाड़ दिया तो मैं तुम्हारा रंग नहीं बदलूँगा।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Mantieni i tuoi colori puri. Non sostituirò la tua vernice se li sbagli.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色はきれいなままにしておいてください。塗り間違えても交換はいたしません。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색깔은 깨끗하게 유지하세요. 페인트가 망가지면 새 것으로 교체해 드리지 않습니다.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Rengên xwe paqij bihêlin. Ger hûn wan xira bikin ez ê boyaxa we neguherim.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Pastikan warna anda tulen. Saya tidak akan menggantikan cat anda jika anda merosakkannya.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നിറങ്ങൾ ശുദ്ധമായി സൂക്ഷിക്കുക. നിങ്ങൾ അവരെ കുഴപ്പത്തിലാക്കിയാൽ ഞാൻ നിങ്ങളുടെ പെയിൻ്റ് മാറ്റിസ്ഥാപിക്കില്ല.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आफ्नो रंग शुद्ध राख्नुहोस्। यदि तपाईंले तिनीहरूलाई गडबड गर्नुभयो भने म तपाईंको रंग बदल्ने 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خپل رنګونه پاک وساتئ. زه به ستاسو رنګ بدل نه کړم که تاسو یې ګډوډ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Mantenha as cores puras. Não vou trocar a tinta se você estragá-la.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ਰੰਗਾਂ ਨੂੰ ਸ਼ੁੱਧ ਰੱਖੋ। ਜੇ ਤੁਸੀਂ ਉਹਨਾਂ ਨੂੰ ਗੜਬੜ ਕਰਦੇ ਹੋ ਤਾਂ ਮੈਂ ਤੁਹਾਡੇ ਪੇਂਟ ਨੂੰ ਨਹੀਂ ਬਦਲਾਂਗਾ।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Сохраняйте чистоту цветов. Я не буду менять краску, если вы её испортите.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Нека ваше боје буду чисте. Нећу ти заменити фарбу ако их поквариш.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Midabadaada nadiifi Ma bedeli doono rinjigaaga haddii aad iyaga kharribto.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Mantén tus colores puros. No te reemplazaré la pintura si los estropeas.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Jaga warna anjeun murni. Kuring moal ngaganti cet Anjeun lamun mess aranjeunna nepi.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Weka rangi zako safi. Sitabadilisha rangi yako ikiwa utaiharibu.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Håll dina färger rena. Jag byter inte ut din färg om du förstör dem.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Panatilihing dalisay ang iyong mga kulay. Hindi ko papalitan ang pintura mo kung ginugulo mo sila.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நிறங்களை சுத்தமாக வைத்திருங்கள். உங்கள் பெயிண்ட்டை நீங்கள் குழப்பினால் நான் மாற்ற மாட்டேன்.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รักษาสีให้บริสุทธิ์ ฉันจะไม่เปลี่ยนสีให้ถ้าคุณทำมันพัง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Renklerinizi saf tutun. Boyalarınız bozulursa yenisini koymam.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Зберігайте свої кольори чистими. Я не заміню вашу фарбу, якщо ви її зіпсуєте.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رنگوں کو خالص رکھیں۔ اگر آپ ان میں گڑبڑ کرتے ہیں تو میں آپ کے پینٹ کو تبدیل نہیں کروں 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Giữ màu sơn nguyên bản. Tôi sẽ không thay sơn mới nếu bạn làm hỏng chúng.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g25a57a42532_0_59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88" name="Google Shape;1188;g25a57a42532_0_59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Mix your colours in the centre of the palette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Përzieni ngjyrat tuaja në qendër të paletës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ቀለሞችዎን በቤተ-ስዕሉ መሃል ላይ ይቀላቅሉ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قم بخلط الألوان في وسط اللوحة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Խառնեք ձեր գույները ներկապնակի կենտրոնում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Barreja els teus colors al centre de la paleta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在调色板的中心混合颜色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Meng je kleuren in het midden van het palet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رنگ های خود را در مرکز پالت مخلوط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Mélangez vos couleurs au centre de la palette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Mischen Sie Ihre Farben in der Mitte der Palette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રંગોને પેલેટની મધ્યમાં મિક્સ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रंगों को पैलेट के केंद्र में मिलाएं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Mescola i colori al centro della tavolozza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パレットの中央で色を混ぜます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팔레트 중앙에서 색상을 섞으세요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Rengên xwe di navenda paletê de tevlihev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Campurkan warna anda di tengah palet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പാലറ്റിൻ്റെ മധ്യഭാഗത്ത് നിങ്ങളുടെ നിറങ്ങൾ മിക്സ് ചെയ്യുക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प्यालेटको बीचमा आफ्नो रंगहरू मिलाउनुहोस्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خپل رنګونه د پیلټ په مرکز کې مخلوط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Misture suas cores no centro da paleta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ਪੈਲੇਟ ਦੇ ਕੇਂਦਰ ਵਿੱਚ ਆਪਣੇ ਰੰਗਾਂ ਨੂੰ ਮਿਲਾਓ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Смешайте цвета в центре палитры.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Помешајте своје боје у средини палете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Isku qas midabadaada bartamaha palette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Mezcla tus colores en el centro de la paleta.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Campur warna anjeun di tengah palette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Changanya rangi zako katikati ya palette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Blanda dina färger i mitten av paletten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Paghaluin ang iyong mga kulay sa gitna ng palette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தட்டுகளின் மையத்தில் உங்கள் வண்ணங்களை கலக்கவும்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ผสมสีของคุณตรงกลางจานสี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Renklerinizi paletin ortasında karıştırın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Змішайте свої кольори в центрі палітри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پیلیٹ کے بیچ میں اپنے رنگوں کو مکس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Trộn màu của bạn ở giữa bảng màu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25a57a42532_0_59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94" name="Google Shape;1194;g25a57a42532_0_59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Mix your colours in the centre of the palette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Përzieni ngjyrat tuaja në qendër të paletës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ቀለሞችዎን በቤተ-ስዕሉ መሃል ላይ ይቀላቅሉ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قم بخلط الألوان في وسط اللوحة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Խառնեք ձեր գույները ներկապնակի կենտրոնում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Barreja els teus colors al centre de la paleta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在调色板的中心混合颜色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Meng je kleuren in het midden van het palet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رنگ های خود را در مرکز پالت مخلوط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Mélangez vos couleurs au centre de la palette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Mischen Sie Ihre Farben in der Mitte der Palette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રંગોને પેલેટની મધ્યમાં મિક્સ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रंगों को पैलेट के केंद्र में मिलाएं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Mescola i colori al centro della tavolozza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パレットの中央で色を混ぜます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팔레트 중앙에서 색상을 섞으세요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Rengên xwe di navenda paletê de tevlihev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Campurkan warna anda di tengah palet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പാലറ്റിൻ്റെ മധ്യഭാഗത്ത് നിങ്ങളുടെ നിറങ്ങൾ മിക്സ് ചെയ്യുക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प्यालेटको बीचमा आफ्नो रंगहरू मिलाउनुहोस्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خپل رنګونه د پیلټ په مرکز کې مخلوط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Misture suas cores no centro da paleta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ਪੈਲੇਟ ਦੇ ਕੇਂਦਰ ਵਿੱਚ ਆਪਣੇ ਰੰਗਾਂ ਨੂੰ ਮਿਲਾਓ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Смешайте цвета в центре палитры.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Помешајте своје боје у средини палете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Isku qas midabadaada bartamaha palette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Mezcla tus colores en el centro de la paleta.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Campur warna anjeun di tengah palette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Changanya rangi zako katikati ya palette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Blanda dina färger i mitten av paletten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Paghaluin ang iyong mga kulay sa gitna ng palette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தட்டுகளின் மையத்தில் உங்கள் வண்ணங்களை கலக்கவும்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ผสมสีของคุณตรงกลางจานสี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Renklerinizi paletin ortasında karıştırın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Змішайте свої кольори в центрі палітри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پیلیٹ کے بیچ میں اپنے رنگوں کو مکس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Trộn màu của bạn ở giữa bảng màu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g25a57a42532_0_59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00" name="Google Shape;1200;g25a57a42532_0_59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Experiment with the paint on a different piece of paper before trying to use them on your portrait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Experiment with the paint on a different piece of paper first.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Eksperimentoni me bojën në një copë letre tjetër përpara se të përpiqeni t'i përdorni në projektin tuaj të portretit.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በእርስዎ የቁም ፕሮጀክት ላይ ለመጠቀም ከመሞከርዎ በፊት ቀለሙን በተለየ ወረቀት ላይ ይሞክሩት።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قم بتجربة الطلاء على قطعة مختلفة من الورق قبل محاولة استخدامها في مشروعك الشخصي.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Փորձեք ներկի հետ մեկ այլ թղթի վրա, նախքան փորձեք դրանք օգտագործել ձեր դիմանկարային նախագծում: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Experimenteu amb la pintura en un paper diferent abans d'intentar utilitzar-los al vostre projecte de retrat.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在尝试将颜料用于肖像画项目之前，请先在不同的纸上进行实验。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Experimenteer eerst met de verf op een ander stuk papier voordat u deze op uw portretproject gaat gebruiken.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قبل از استفاده از رنگ در پروژه پرتره خود، رنگ را روی یک تکه کاغذ دیگر آزمایش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Expérimentez avec la peinture sur un autre morceau de papier avant d'essayer de l'utiliser sur votre projet de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Experimentieren Sie mit der Farbe auf einem anderen Blatt Papier, bevor Sie versuchen, sie für Ihr Porträtprojekt zu verwenden.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પોટ્રેટ પ્રોજેક્ટ પર તેનો ઉપયોગ કરવાનો પ્રયાસ કરતા પહેલા કાગળના અલગ ટુકડા પર પેઇન્ટનો પ્રયોગ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पोर्ट्रेट प्रोजेक्ट पर पेंट का उपयोग करने से पहले कागज के एक अलग टुकड़े पर पेंट के साथ प्रयोग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Prima di provare a usare la vernice sul tuo progetto di ritratto, fai delle prove su un foglio di carta diverso.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肖像画プロジェクトで使用する前に、別の紙でペイントを試してみてください。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작업에 페인트를 사용하기 전에 다른 종이에 페인트를 칠해 실험해 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Berî ku hûn hewl bidin ku wan li ser projeya portreya xwe bikar bînin, bi boyaxê li ser kaxezek cûda ceribandin.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Eksperimen dengan cat pada sekeping kertas yang berbeza sebelum cuba menggunakannya pada projek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പോർട്രെയ്റ്റ് പ്രോജക്റ്റിൽ പെയിൻ്റ് ഉപയോഗിക്കാൻ ശ്രമിക്കുന്നതിന് മുമ്പ് മറ്റൊരു പേപ്പറിൽ പെയിൻ്റ് ഉപയോഗിച്ച് പരീക്ഷിക്കുക.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चित्र परियोजनामा प्रयोग गर्ने प्रयास गर्नु अघि कागजको फरक टुक्रामा रंग प्रयोग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مخکې له دې چې د خپل انځور په پروژه کې د کارولو هڅه وکړئ د کاغذ په مختلف ټوټه کې د رنګ سره تجربه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Experimente a tinta em um pedaço de papel diferente antes de tentar usá-la em seu projeto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ਪੋਰਟਰੇਟ ਪ੍ਰੋਜੈਕਟ 'ਤੇ ਉਹਨਾਂ ਦੀ ਵਰਤੋਂ ਕਰਨ ਦੀ ਕੋਸ਼ਿਸ਼ ਕਰਨ ਤੋਂ ਪਹਿਲਾਂ ਕਾਗਜ਼ ਦੇ ਵੱਖਰੇ ਟੁਕੜੇ 'ਤੇ ਪੇਂਟ ਨਾਲ ਪ੍ਰਯੋਗ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Поэкспериментируйте с краской на другом листе бумаги, прежде чем использовать ее в своем портретном проекте.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Експериментишите са бојом на другом комаду папира пре него што покушате да их употребите на свом пројекту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 tijaabi rinjiga warqad kale ka hor intaadan isku dayin inaad ku isticmaasho mashruucaaga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Experimente con la pintura en una hoja de papel diferente antes de intentar usarla en su proyecto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Ékspérimén sareng cet dina salembar kertas anu béda sateuacan nyobian nganggo éta dina proyék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Jaribu rangi kwenye kipande tofauti cha karatasi kabla ya kujaribu kuzitumia kwenye mradi wako wa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Experimentera med färgen på ett annat papper innan du försöker använda dem på ditt porträttprojekt.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Eksperimento sa pintura sa ibang piraso ng papel bago subukang gamitin ang mga ito sa iyong portrait na proyekto.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போர்ட்ரெய்ட் திட்டத்தில் அவற்றைப் பயன்படுத்த முயற்சிக்கும் முன், வேறு காகிதத்தில் பெயிண்ட் மூலம் பரிசோதனை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ทดลองใช้สีบนกระดาษแผ่นอื่นก่อนที่จะลองใช้กับโครงการวาดภาพเหมือนของคุณ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projenizde kullanmadan önce boyayı farklı bir kağıt parçası üzerinde deneyin.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Поекспериментуйте з фарбами на іншому аркуші паперу, перш ніж спробувати використати їх у своєму проекті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پورٹریٹ پروجیکٹ پر استعمال کرنے کی کوشش کرنے سے پہلے کاغذ کے مختلف ٹکڑے پر پینٹ کے ساتھ تجربہ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thử nghiệm màu trên một tờ giấy khác trước khi sử dụng chúng cho dự án chân dung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25a57a42532_0_59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06" name="Google Shape;1206;g25a57a42532_0_59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did not finish the art history assignment, DO THAT FIRST!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nuk e mbarove detyrën e historisë së artit, BËJE TË PARË!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የጥበብ ታሪክ ስራውን ካልጨረስክ፣ መጀመሪያ ያንን አድርግ!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لم تقم بإنهاء مهمة تاريخ الفن، قم بذلك أولاً!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դուք չեք ավարտել արվեստի պատմության առաջադրանքը, ԱՆԱ՛Ր ՆԱԽԸ: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has acabat el treball d'història de l'art, FES-HO PRIMERAMENT!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如果您尚未完成艺术史作业，请先完成！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de opdracht over kunstgeschiedenis nog niet af hebt, DOE DAT DAN EERST!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تکلیف تاریخ هنر را تمام نکردید، ابتدا این کار را انجام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n’avez pas terminé le devoir d’histoire de l’art, FAITES-LE D’ABORD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die kunstgeschichtliche Aufgabe noch nicht beendet haben, TUN SIE DAS ZUERST!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કલા ઇતિહાસ સોંપણી પૂર્ણ કરી નથી, તો તે પ્રથમ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आपने कला इतिहास का कार्य पूरा नहीं किया है, तो पहले उसे पूरा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non hai finito il compito di storia dell'arte, FALLO PRIMA!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美術史の課題が終わっていないなら、まずそれをやりましょう。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미술사 과제를 아직 끝내지 못했다면, 먼저 끝내세요!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we peywira dîroka hunerê neqedand, PÊŞÎ WÊ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tidak menyiapkan tugasan sejarah seni, LAKUKAN ITU DULU!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ആർട്ട് ഹിസ്റ്ററി അസൈൻമെൻ്റ് പൂർത്തിയാക്കിയില്ലെങ്കിൽ, ആദ്യം അത് ചെയ്യുക!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तपाईंले कला इतिहास असाइनमेन्ट समाप्त गर्नुभएन भने, त्यो पहिले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د هنر تاریخ دنده پای ته نه ده رسولې، دا لومړی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não terminou a tarefa de história da arte, FAÇA ISSO PRIMEIRO!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 ਤੁਸੀਂ ਕਲਾ ਇਤਿਹਾਸ ਅਸਾਈਨਮੈਂਟ ਨੂੰ ਪੂਰਾ ਨਹੀਂ ਕੀਤਾ, ਤਾਂ ਪਹਿਲਾਂ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не выполнили задание по истории искусств, СДЕЛАЙТЕ ЭТО СНАЧАЛА!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нисте завршили задатак из историје уметности, РАДИТЕ ТО ПРВО!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aanad dhammayn hawsha taariikhda fanka, MARKA HORE SAMEE!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terminaste la tarea de historia del arte, ¡HAZ ESO PRIMERO!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henteu ngaréngsékeun tugas sajarah seni, LAKUKAN NU wé!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hukumaliza kazi ya historia ya sanaa, FANYA HILO KWANZA!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inte klarade konsthistoriska uppdraget, GÖR DET FÖRST!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hindi mo natapos ang art history assignment, GAWIN MO MUNA!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கலை வரலாற்றுப் பணியை நீங்கள் முடிக்கவில்லை என்றால், முதலில் அதைச்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หากคุณไม่ได้ทำการบ้านประวัติศาสตร์ศิลปะเสร็จ ให้ทำการบ้านนั้นก่อน!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Eğer sanat tarihi ödevini bitirmediyseniz, ÖNCE BUNU YAPIN!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не закінчили завдання з історії мистецтва, ЗРОБІТЬ ЦЕ ПЕРШИМ!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نے آرٹ کی تاریخ کی تفویض ختم نہیں کی ہے، تو یہ سب سے پہلے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chưa hoàn thành bài tập lịch sử nghệ thuật, HÃY LÀM ĐIỀU ĐÓ TRƯỚC!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5a57a42532_0_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5a57a4253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are making a terrible drawing of a hand. Then you learn about how your brain sees things differently as you grow older. At the end, I show you how to draw while focusing on detail.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will draw a hand badly, learn how you draw with age, and draw with detail.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jeni duke bërë një vizatim të tmerrshëm të një dore. Pastaj mësoni se si truri juaj i sheh gjërat ndryshe ndërsa rriteni. Në fund, unë ju tregoj se si të vizatoni duke u fokusuar në detaje.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የእጅን አስፈሪ ሥዕል እየሠራህ ነው። ከዚያ እርስዎ እያደጉ ሲሄዱ አንጎልዎ ነገሮችን በተለየ መንገድ እንዴት እንደሚያይ ይማራሉ. መጨረሻ ላይ በዝርዝር ላይ እያተኮርኩ እንዴት መሳል እንዳለብህ አሳይሃለሁ።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أنت ترسم يدًا بشعة. ثم تتعلم كيف يرى عقلك الأشياء بشكل مختلف مع تقدمك في العمر. في النهاية، سأريك كيف ترسم مع التركيز على التفاصيل.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սարսափելի ձեռքի նկար եք անում: Այնուհետև դուք սովորում եք, թե ինչպես է ձեր ուղեղը տարբեր կերպ տեսնում իրերը, երբ մեծանում եք: Վերջում ես ձեզ ցույց եմ տալիս, թե ինչպես նկարել՝ միաժամանակ կենտրոնանալով մանրամասների վրա: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Estàs fent un dibuix terrible d'una mà. Llavors aprens com el teu cervell veu les coses de manera diferent a mesura que envelleixes. Al final, us mostro com dibuixar tot centrant-vos en els detalls.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你画的手画得很糟糕。然后你会了解到，随着年龄的增长，你的大脑看待事物的方式会有所不同。最后，我会教你如何在注重细节的同时进行绘画。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maakt een vreselijke tekening van een hand. Vervolgens leer je hoe je hersenen dingen anders zien naarmate je ouder wordt. Tot slot laat ik je zien hoe je kunt tekenen met aandacht voor details.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داری نقاشی وحشتناکی از یک دست می کشی. سپس می آموزید که چگونه مغز شما با بزرگتر شدن چیزها را متفاوت می بیند. در پایان، من به شما نشان می دهم که چگونه با تمرکز بر جزئیات، نقاشی بکشید.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dessinez une main horrible. Vous découvrez ensuite comment votre cerveau perçoit les choses différemment avec l'âge. À la fin, je vous montre comment dessiner en vous concentrant sur les détails.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machst eine schreckliche Zeichnung einer Hand. Dann erfährst du, wie sich die Wahrnehmung deines Gehirns mit zunehmendem Alter verändert. Zum Schluss zeige ich dir, wie du beim Zeichnen auf Details achtest.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હાથનું ભયંકર ચિત્ર બનાવી રહ્યા છો. પછી તમે જાણો છો કે કેવી રીતે તમારું મગજ વસ્તુઓને અલગ રીતે જુએ છે જેમ તમે મોટા થાઓ છો. અંતે, હું તમને બતાવું છું કે વિગતવાર પર ધ્યાન કેન્દ્રિત કરતી વખતે કેવી રીતે દોરવું.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हाथ का एक बहुत ही भद्दा चित्र बना रहे हैं। फिर आप सीखते हैं कि जैसे-जैसे आप बड़े होते हैं, आपका दिमाग चीज़ों को अलग तरह से कैसे देखता है। अंत में, मैं आपको दिखाऊँगा कि बारीकियों पर ध्यान देते हुए कैसे चित्र बनाएँ।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Stai disegnando una mano in modo orribile. Poi scopri come il tuo cervello vede le cose in modo diverso man mano che cresci. Alla fine, ti mostro come disegnare concentrandoti sui dettagli.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ひどい手の絵を描いていますね。それから、年齢を重ねるにつれて脳の物事の捉え方が変わることを学びます。最後に、細部にこだわって描く方法をお見せします。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손 그림을 끔찍하게 그리고 있네요. 그러다가 나이가 들면서 뇌가 사물을 어떻게 다르게 보는지 알게 됩니다. 마지막에는 디테일에 집중하면서 그리는 법을 보여드리겠습니다.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ji destekî re xêzeke tirsnak çêdikin. Dûv re hûn fêr dibin ka mejiyê we çawa ku hûn mezin dibin tiştan cûda dibîne. Di dawiyê de, ez nîşanî we didim ka meriv çawa xêz dike dema ku balê dikişîne ser hûrguliyê.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sedang membuat lukisan tangan yang mengerikan. Kemudian anda belajar tentang cara otak anda melihat sesuatu secara berbeza apabila anda semakin dewasa. Pada akhirnya, saya menunjukkan kepada anda cara melukis sambil memfokuskan pada perincian.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കൈകൊണ്ട് ഭയങ്കരമായ ഒരു ചിത്രം വരയ്ക്കുകയാണ്. നിങ്ങൾ പ്രായമാകുമ്പോൾ നിങ്ങളുടെ മസ്തിഷ്കം എങ്ങനെ വ്യത്യസ്തമായി കാര്യങ്ങൾ കാണുന്നു എന്നതിനെക്കുറിച്ച് നിങ്ങൾ പഠിക്കുന്നു. അവസാനം, വിശദാംശങ്ങളിൽ ശ്രദ്ധ കേന്ദ്രീകരിക്കുമ്പോൾ എങ്ങനെ വരയ്ക്കാമെന്ന് ഞാൻ കാണിച്ചുതരുന്നു.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तिमी हातको डरलाग्दो चित्र बनाइरहेका छौ। त्यसोभए तपाईंले आफ्नो दिमागले कसरी चीजहरू फरक रूपमा देख्छ भन्ने बारे जान्नुहुन्छ जब तपाईं बढ्दै जानुहुन्छ। अन्तमा, म तपाईंलाई विवरणमा ध्यान केन्द्रित गर्दा कसरी चित्र बनाउने भनेर देखाउँछु।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د لاس یو ډارونکی انځور جوړوئ. بیا تاسو د دې په اړه زده کړئ چې څنګه ستاسو دماغ شیان په بل ډول ګوري کله چې تاسو لوی شئ. په پای کې، زه تاسو ته وښیم چې څنګه په تفصیل تمرکز کولو په وخت کې رسم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está fazendo um desenho horrível de uma mão. Depois, você aprende como seu cérebro enxerga as coisas de forma diferente à medida que você envelhece. No final, mostro como desenhar com foco nos detalhes.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ਇੱਕ ਹੱਥ ਦਾ ਭਿਆਨਕ ਚਿੱਤਰ ਬਣਾ ਰਹੇ ਹੋ। ਫਿਰ ਤੁਸੀਂ ਇਸ ਬਾਰੇ ਸਿੱਖੋਗੇ ਕਿ ਕਿਵੇਂ ਤੁਹਾਡਾ ਦਿਮਾਗ ਚੀਜ਼ਾਂ ਨੂੰ ਵੱਖਰੇ ਢੰਗ ਨਾਲ ਦੇਖਦਾ ਹੈ ਜਿਵੇਂ ਤੁਸੀਂ ਵੱਡੇ ਹੋ ਜਾਂਦੇ ਹੋ। ਅੰਤ ਵਿੱਚ, ਮੈਂ ਤੁਹਾਨੂੰ ਦਿਖਾਉਂਦਾ ਹਾਂ ਕਿ ਵੇਰਵੇ 'ਤੇ ਧਿਆਨ ਕੇਂਦਰਿਤ ਕਰਦੇ ਹੋਏ ਕਿਵੇਂ ਖਿੱਚਣਾ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 ужасно рисуете руку. А потом вы узнаете, как ваш мозг воспринимает вещи по-другому с возрастом. В конце я покажу вам, как рисовать, уделяя внимание деталям.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Правиш ужасан цртеж руке. Затим научите како ваш мозак види ствари другачије како старите. На крају ћу вам показати како да цртате док се фокусирате на детаље.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samaynaysaa sawir aad u xun oo gacan ah. Kadib waxaad baraneysaa sida ay maskaxdaadu wax u aragto si ka duwan markaad weynaato. Dhamaadka, waxaan ku tusayaa sida loo sawiro adigoo diiradda saaraya faahfaahinta.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Estás haciendo un dibujo horrible de una mano. Luego aprendes cómo tu cerebro ve las cosas de forma diferente a medida que envejeces. Al final, te muestro cómo dibujar concentrándote en los detalles.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nyieun gambar dahsyat leungeun. Teras anjeun diajar kumaha otak anjeun ningali hal-hal anu béda-béda nalika anjeun sepuh. Dina tungtungna, kuring nunjukkeun anjeun kumaha ngagambar bari fokus kana detil.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Unatengeneza mchoro wa kutisha wa mkono. Kisha unajifunza jinsi ubongo wako unavyoona mambo kwa njia tofauti unapokua. Mwishoni, ninakuonyesha jinsi ya kuchora huku nikizingatia kwa undani.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gör en fruktansvärd teckning av en hand. Sedan lär du dig om hur din hjärna ser saker annorlunda när du blir äldre. I slutet visar jag hur du ritar samtidigt som du fokuserar på detaljer.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Gumagawa ka ng isang kahila-hilakbot na pagguhit ng isang kamay. Pagkatapos ay malalaman mo kung paano naiiba ang nakikita ng iyong utak sa mga bagay habang ikaw ay tumatanda. Sa dulo, ipapakita ko sa iyo kung paano gumuhit habang nakatuon sa detalye.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ஒரு பயங்கரமான கையை வரைகிறீர்கள். நீங்கள் வயதாகும்போது உங்கள் மூளை எவ்வாறு விஷயங்களை வித்தியாசமாகப் பார்க்கிறது என்பதைப் பற்றி நீங்கள் கற்றுக்கொள்கிறீர்கள். முடிவில், விவரங்களில் கவனம் செலுத்தும் போது எப்படி வரைய வேண்டும் என்பதைக் காட்டுகிறேன்.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คุณกำลังวาดรูปมือที่แย่มากๆ อยู่ แล้วคุณก็ได้เรียนรู้ว่าสมองของคุณมองสิ่งต่างๆ แตกต่างออกไปอย่างไรเมื่อคุณโตขึ้น สุดท้ายนี้ ฉันจะแสดงวิธีวาดภาพโดยเน้นรายละเอียดให้คุณดู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Berbat bir el çizimi yapıyorsunuz. Sonra yaşlandıkça beyninizin olayları nasıl farklı gördüğünü öğreniyorsunuz. Sonunda, detaylara odaklanarak nasıl çizim yapacağınızı gösteriyorum.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робите жахливий малюнок руки. Тоді ви дізнаєтеся про те, як ваш мозок бачить речі по-іншому, коли ви дорослішаєте. Наприкінці я покажу вам, як малювати, зосереджуючись на деталях.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ایک ہاتھ کی خوفناک ڈرائنگ بنا رہے ہیں۔ پھر آپ یہ سیکھیں گے کہ آپ کا دماغ کس طرح چیزوں کو مختلف انداز میں دیکھتا ہے جیسا کہ آپ بڑے ہوتے ہیں۔ آخر میں، میں آپ کو دکھاتا ہوں کہ تفصیل پر توجہ مرکوز کرتے ہوئے کس طرح ڈرا کرنا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đang vẽ một bức tranh bàn tay thật tệ. Rồi bạn sẽ hiểu được cách não bộ nhìn nhận mọi thứ khác đi khi bạn già đi. Cuối cùng, tôi sẽ chỉ cho bạn cách vẽ mà vẫn tập trung vào chi tiết.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g25a57a42532_0_60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13" name="Google Shape;1213;g25a57a42532_0_60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Please get out your Portrait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lutemi merrni broshurën tuaj të Portretit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እባክህ የቁም መፅሃፍህን አውጣ</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يرجى الحصول على كتيب صورتك الشخصية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Խնդրում ենք դուրս բերել ձեր դիմանկարի գրքույկը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us plau, treu el teu fullet de retrats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请拿出你的肖像册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Haal uw Portretboekje erbij</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لطفا جزوه پرتره خود را بیرون بیاورید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S'il vous plaît, sortez votre livret de portraits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Bitte holen Sie Ihr Portraitheft heraus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કૃપા કરીને તમારી પોર્ટ્રેટ પુસ્તિકા બહાર કાઢો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कृपया अपनी पोर्ट्रेट पुस्तिका निकालिए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 favore, prendi il tuo libretto di ritratti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ポートレートブックレットを取り出してください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책자를 꺼내주세요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 kerema xwe pirtûka Portreya xwe derxin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Sila keluarkan buku kecil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പോർട്രെയ്റ്റ് ബുക്ക്ലെറ്റ് പുറത്തെടുക്കുക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कृपया आफ्नो पोर्ट्रेट पुस्तिका निकाल्नुहोस्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مهرباني وکړئ خپل د پورټریټ کتابچه واخلئ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 favor, pegue seu livreto de retratos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ਕਿਰਪਾ ਕਰਕੇ ਆਪਣੀ ਪੋਰਟਰੇਟ ਕਿਤਾਬਚਾ ਕੱਢੋ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Пожалуйста, достаньте ваш буклет с портретом.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Узмите своју књижицу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Fadlan soo saar buug-yarahaaga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 favor, saque su folleto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Mangga kaluar buklet Potrét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Tafadhali toa kijitabu chako cha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 fram ditt porträtthäfte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Mangyaring ilabas ang iyong Portrait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தயவு செய்து உங்கள் போர்ட்ரெய்ட் கையேட்டை வெளியே எடுக்கவும்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กรุณาหยิบสมุดภาพของคุณออกมา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Lütfen Portre kitapçığınızı çıkarın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Будь ласка, дістаньте свій буклет «Портрет».</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براہ کرم اپنا پورٹریٹ کتابچہ نکالیں۔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Xin hãy lấy tập sách Chân dung của bạn 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g25a57a42532_0_60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20" name="Google Shape;1220;g25a57a42532_0_60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General teaching strategies in Visual Arts: Demonstrations. So you know how to do the skills. Finished exemplars. So you know what it looks like when it is done. In-progress scans. So you see how things develop and how they deal with problems. Drive-by comments. So you know if you are doing a skills generally right. Checklist feedback. So you get a written version of advice. Student goal-setting. So you have time to think about specific areas to improve. One-on-one coaching. For helping people with specific advice. Group coaching. Showing other students how to coach others. Because there is more of you than 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Strategjitë e përgjithshme të mësimdhënies në Artet Pamore: Demonstrimet. Kështu që ju e dini se si t'i bëni aftësitë. Shembuj të përfunduar. Kështu që ju e dini se si duket kur është bërë. Skanimet në vazhdim. Pra, ju shihni se si zhvillohen gjërat dhe si merren me problemet. Komentet e nxituara. Kështu që ju e dini nëse jeni duke bërë një aftësi në përgjithësi të drejtë. Komentet e listës së kontrollit. Kështu që ju merrni një version të shkruar të këshillës. Përcaktimi i synimeve të nxënësve. Kështu që ju keni kohë për të menduar për fusha specifike për t'u përmirësuar. Stërvitje një për një. Për të ndihmuar njerëzit me këshilla specifike. Stërvitje në grup. Duke u treguar studentëve të tjerë se si t'i stërvitin të tjerët. Sepse ju jeni më shumë se unë.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አጠቃላይ የማስተማር ስልቶች በእይታ አርትስ፡ ማሳያዎች። ስለዚህ ችሎታዎችን እንዴት እንደሚሠሩ ያውቃሉ. የተጠናቀቁ አብነቶች። ስለዚህ ሲጠናቀቅ ምን እንደሚመስል ያውቃሉ. በሂደት ላይ ያሉ ቅኝቶች። ስለዚህ ነገሮች እንዴት እንደሚዳብሩ እና ችግሮችን እንዴት እንደሚፈቱ ይመለከታሉ. አስተያየቶች መንዳት. ስለዚህ በአጠቃላይ በትክክል ክህሎቶችን እየሰሩ እንደሆነ ያውቃሉ. የማረጋገጫ ዝርዝር ግብረመልስ። ስለዚህ በጽሑፍ የተሰጠ ምክር ያገኛሉ. የተማሪ ግብ አቀማመጥ። ስለዚህ ለማሻሻል የተወሰኑ ቦታዎችን ለማሰብ ጊዜ አለዎት. አንድ ለአንድ ማሰልጠን። የተለየ ምክር ሰዎችን ለመርዳት። የቡድን ስልጠና. ለሌሎች ተማሪዎች እንዴት ሌሎችን ማሰልጠን እንደሚችሉ ማሳየት። ምክንያቱም ከእኔ በላይ ካንቺ ይበልጣል።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استراتيجيات تدريس عامة في الفنون البصرية: العروض التوضيحية. لمعرفة كيفية أداء المهارات. نماذج جاهزة. لمعرفة شكلها عند الانتهاء. مسح ضوئي قيد التنفيذ. لرؤية كيفية تطور العمل وكيفية التعامل مع المشكلات. تعليقات عابرة. لمعرفة ما إذا كنت تؤدي مهارة بشكل صحيح بشكل عام. ملاحظات حول قائمة المراجعة. للحصول على نصائح مكتوبة. تحديد أهداف الطلاب. ليتاح لك الوقت للتفكير في جوانب محددة للتحسين. تدريب فردي. لمساعدة الطلاب بنصائح محددة. تدريب جماعي. تعليم الطلاب الآخرين كيفية تدريب بعضهم البعض. لأن لديك من أنت أكثر مني.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Ընդհանուր ուսուցման ռազմավարություններ տեսողական արվեստում. ցուցադրություններ. Այսպիսով, դուք գիտեք, թե ինչպես կատարել հմտությունները: Ավարտված օրինակներ. Այսպիսով, դուք գիտեք, թե ինչ տեսք ունի այն, երբ դա արվում է: Ընթացիկ սկանավորումներ: Այսպիսով, դուք տեսնում եք, թե ինչպես են իրադարձությունները զարգանում և ինչպես են նրանք վերաբերվում խնդիրներին: Drive-ի մեկնաբանություններ. Այսպիսով, դուք գիտեք, թե արդյոք ընդհանուր առմամբ ճիշտ եք անում հմտությունները: Ստուգաթերթի հետադարձ կապ. Այսպիսով, դուք ստանում եք գրավոր խորհուրդ: Ուսանողների նպատակների սահմանում. Այսպիսով, դուք ժամանակ ունեք մտածելու կոնկրետ ոլորտների մասին, որոնք պետք է բարելավվեն: Մեկ-մեկ մարզում. Մարդկանց հատուկ խորհուրդներով օգնելու համար: Խմբային մարզում. Ցույց տալ այլ ուսանողներին, թե ինչպես վարժեցնել ուրիշներին: Որովհետև դու ինձանից շատ ես: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Estratègies generals d'ensenyament en arts plàstiques: demostracions. Així que saps com fer les habilitats. Exemplars acabats. Així que ja saps com es veu quan està fet. Exploracions en curs. Així veus com es desenvolupen les coses i com s'enfronten als problemes. Comentaris de drive-by. Així que ja saps si estàs fent una habilitat generalment correcta. Retroalimentació de la llista de verificació. Així, obteniu una versió escrita del consell. Fixació d'objectius de l'estudiant. Així que tens temps per pensar en àrees específiques per millorar. Coaching individualitzat. Per ajudar a la gent amb consells específics. Coaching grupal. Mostrar als altres estudiants com entrenar als altres. Perquè hi ha més de vosaltres que jo.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视觉艺术的通用教学策略：演示。这样你就能知道如何运用这些技能。完成的范例。这样你就能知道完成后是什么样子。进行中的扫描。这样你就能了解事情的发展以及他们如何处理问题。引导式评论。这样你就能知道自己的技能掌握是否正确。清单式反馈。这样你就能得到书面的建议。学生目标设定。这样你就有时间思考需要改进的具体领域。一对一辅导。为人们提供具体的建议。小组辅导。向其他学生展示如何指导他人。因为你们比我更优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Algemene lesstrategieën voor beeldende kunst: Demonstraties. Zodat je weet hoe je de vaardigheden moet toepassen. Afgemaakte voorbeelden. Zodat je weet hoe het eruitziet als het klaar is. Scans in uitvoering. Zodat je ziet hoe dingen zich ontwikkelen en hoe ze omgaan met problemen. Reacties ter plekke. Zodat je weet of je een vaardigheid over het algemeen goed uitvoert. Checklistfeedback. Zodat je een schriftelijke versie van advies krijgt. Doelen stellen voor studenten. Zodat je tijd hebt om na te denken over specifieke verbeterpunten. Persoonlijke coaching. Om mensen te helpen met specifiek advies. Groepscoaching. Andere studenten laten zien hoe ze anderen kunnen coachen. Omdat er meer van jou is dan van mij.</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راهبردهای کلی تدریس در هنرهای تجسمی: تظاهرات. بنابراین می دانید که چگونه مهارت ها را انجام دهید. نمونه های تمام شده بنابراین می‌دانید که وقتی انجام می‌شود چه شکلی به نظر می‌رسد. اسکن های در حال انجام بنابراین می بینید که اوضاع چگونه پیشرفت می کند و چگونه با مشکلات برخورد می کند. نظرات درایو. بنابراین می دانید که آیا به طور کلی مهارت ها را به درستی انجام می دهید. بازخورد چک لیست بنابراین شما یک نسخه مکتوب از مشاوره دریافت می کنید. هدف گذاری دانش آموز بنابراین شما زمان دارید تا در مورد زمینه های خاص برای بهبود فکر کنید. مربیگری تک به تک. برای کمک به مردم با توصیه های خاص. مربیگری گروهی به سایر دانش آموزان نشان می دهد که چگونه دیگران را مربی کنند. چون تعداد شما از من بیشتر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Stratégies générales d'enseignement en arts visuels : démonstrations. Pour savoir comment réaliser les compétences. exemples finis. Pour savoir à quoi cela ressemble une fois terminé. analyses en cours. Pour voir comment les choses évoluent et comment elles gèrent les problèmes. commentaires spontanés. Pour savoir si vous maîtrisez correctement une compétence dans son ensemble. commentaires sur les listes de contrôle. Pour obtenir une version écrite des conseils. définition des objectifs des élèves. Pour avoir le temps de réfléchir aux points à améliorer. coaching individuel. Pour aider les gens avec des conseils spécifiques. coaching de groupe. Montrer aux autres élèves comment coacher les autres. Parce que vous êtes plus nombreux que moi.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Allgemeine Lehrstrategien in Bildender Kunst: Demonstrationen. Damit Sie wissen, wie die Übungen ausgeführt werden. Fertige Beispiele. Damit Sie wissen, wie es aussieht, wenn es fertig ist. Scans während der Arbeit. Damit Sie sehen, wie sich die Dinge entwickeln und wie mit Problemen umgegangen wird. Kommentare im Vorbeigehen. Damit Sie wissen, ob Sie eine Übung im Großen und Ganzen richtig ausführen. Checklisten-Feedback. Damit Sie eine schriftliche Form von Ratschlägen erhalten. Zielsetzung für die Schüler. Damit Sie Zeit haben, über bestimmte Bereiche nachzudenken, in denen Sie sich verbessern können. Einzelcoaching. Um anderen mit spezifischen Ratschlägen zu helfen. Gruppencoaching. Anderen Schülern zeigen, wie sie andere coachen können. Denn in dir steckt mehr als in mir.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વિઝ્યુઅલ આર્ટ્સમાં સામાન્ય શિક્ષણ વ્યૂહરચના: પ્રદર્શન. તેથી તમે કૌશલ્ય કેવી રીતે કરવું તે જાણો છો. સમાપ્ત ઉદાહરણો. તેથી તમે જાણો છો કે જ્યારે તે કરવામાં આવે ત્યારે તે કેવું દેખાય છે. સ્કેન ચાલુ છે. તેથી તમે જુઓ કે વસ્તુઓ કેવી રીતે વિકસિત થાય છે અને તેઓ સમસ્યાઓનો કેવી રીતે સામનો કરે છે. ટિપ્પણીઓ દ્વારા ડ્રાઇવ કરો. તેથી તમે જાણો છો કે શું તમે સામાન્ય રીતે યોગ્ય કુશળતા કરી રહ્યા છો. ચેકલિસ્ટ પ્રતિસાદ. તેથી તમને સલાહનું લેખિત સંસ્કરણ મળે છે. વિદ્યાર્થી ધ્યેય-સેટિંગ. તેથી તમારી પાસે સુધારવા માટે ચોક્કસ ક્ષેત્રો વિશે વિચારવાનો સમય છે. એક પછી એક કોચિંગ. ચોક્કસ સલાહ સાથે લોકોને મદદ કરવા માટે. જૂથ કોચિંગ. અન્ય વિદ્યાર્થીઓને અન્ય વિદ્યાર્થીઓને કેવી રીતે કોચિંગ આપવું તે બતાવવું. કારણ કે મારા કરતાં તમારામાં વધુ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दृश्य कला में सामान्य शिक्षण रणनीतियाँ: प्रदर्शन। ताकि आपको पता चले कि कौशल कैसे करना है। तैयार उदाहरण। ताकि आपको पता चले कि जब यह पूरा हो जाता है तो यह कैसा दिखता है। प्रगति पर स्कैन। ताकि आप देख सकें कि चीजें कैसे विकसित होती हैं और वे समस्याओं से कैसे निपटते हैं। ड्राइव-बाय टिप्पणियाँ। ताकि आपको पता चले कि आप कोई कौशल सामान्य रूप से सही कर रहे हैं या नहीं। चेकलिस्ट फीडबैक। ताकि आपको सलाह का लिखित संस्करण मिले। छात्र लक्ष्य-निर्धारण। ताकि आपके पास सुधार के लिए विशिष्ट क्षेत्रों के बारे में सोचने का समय हो। व्यक्तिगत कोचिंग। विशिष्ट सलाह के साथ लोगों की मदद करने के लिए। समूह कोचिंग। अन्य छात्रों को यह दिखाना कि दूसरों को कैसे प्रशिक्षित किया जाए। क्योंकि आप मुझसे ज़्यादा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Strategie didattiche generali nelle arti visive: Dimostrazioni. Per sapere come svolgere le competenze. Esemplari finiti. Per sapere come appare una volta completato. Scansioni in corso d'opera. Per vedere come si sviluppano le cose e come vengono affrontati i problemi. Commenti di passaggio. Per sapere se si sta svolgendo correttamente una competenza in generale. Feedback tramite checklist. Per ricevere una versione scritta dei consigli. Definizione degli obiettivi degli studenti. Per avere il tempo di pensare ad aree specifiche da migliorare. Coaching individuale. Per aiutare le persone con consigli specifici. Coaching di gruppo. Per mostrare ad altri studenti come fare da coach agli altri. Perché ci sono più voi che 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視覚芸術における一般的な指導戦略：デモンストレーション。スキルの実践方法を知ることができます。完成見本。完成した作品がどのようなものかを知ることができます。進行中のスキャン。作品がどのように展開し、問題にどのように対処するかを確認することができます。ドライブバイコメント。スキルが全体的に正しく実践できているかを知ることができます。チェックリストによるフィードバック。アドバイスを文書化して受け取ることができます。生徒の目標設定。改善すべき具体的な分野について考える時間を確保できます。個別指導。具体的なアドバイスで生徒を支援します。グループ指導。他の生徒に指導方法を示します。なぜなら、私よりもあなたの方が多くの可能性を秘めているから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시각 예술 수업의 일반적인 전략: 시범. 기술을 어떻게 해야 하는지 알 수 있도록. 완성된 예시. 완성된 모습을 알 수 있도록. 진행 중인 스캔. 상황이 어떻게 전개되고 문제를 어떻게 해결하는지 볼 수 있도록. 즉각적인 피드백. 기술을 전반적으로 제대로 하고 있는지 확인할 수 있도록. 체크리스트 피드백. 서면으로 된 조언을 받을 수 있도록. 학생 목표 설정. 개선할 구체적인 영역을 생각해 볼 시간을 가질 수 있도록. 일대일 코칭. 구체적인 조언을 통해 사람들을 도울 수 있도록. 그룹 코칭. 다른 학생들에게 다른 사람을 코칭하는 방법을 보여주는 것. 왜냐하면 여러분은 저보다 더 많은 사람들이기 때문입니다.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Stratejiyên hînkirina gelemperî di Hunerên Dîtbar de: Xwepêşandan. Ji ber vê yekê hûn dizanin ka meriv çawa jêhatîbûnê dike. Nimûneyên qedandî. Ji ber vê yekê hûn dizanin ku gava ku tê kirin ew çawa xuya dike. Di pêşkeftinê de scans. Ji ber vê yekê hûn dibînin ka tişt çawa pêşve diçin û ew çawa bi pirsgirêkan re mijûl dibin. Drive-by comments. Ji ber vê yekê hûn dizanin ka hûn bi gelemperî jêhatîbûnek rast dikin. Bersivên lîsteya kontrolê. Ji ber vê yekê hûn guhertoyek nivîskî ya şêwirdariyê digirin. Armanca xwendekaran. Ji ber vê yekê we wext heye ku hûn li ser deverên taybetî bifikirin ku çêtir bikin. Yek-bi-yek coaching. Ji bo alîkariya mirovan bi şîretên taybetî. Koma coaching. Nîşan dide xwendekarên din ka meriv çawa yên din perwerde dike. Ji ber ku hûn ji min zêdetir 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Strategi pengajaran umum dalam Seni Visual: Demonstrasi. Jadi anda tahu bagaimana untuk melakukan kemahiran. Selesai contoh. Jadi anda tahu bagaimana rupanya apabila ia selesai. Imbasan sedang berjalan. Jadi anda melihat bagaimana keadaan berkembang dan bagaimana ia menangani masalah. Komen memandu mengikut. Jadi anda tahu jika anda melakukan kemahiran secara amnya betul. Maklum balas senarai semak. Jadi anda mendapat nasihat versi bertulis. Penetapan matlamat pelajar. Jadi anda mempunyai masa untuk memikirkan bidang tertentu untuk diperbaiki. Bimbingan satu lawan satu. Untuk membantu orang dengan nasihat khusus. Bimbingan kumpulan. Menunjukkan pelajar lain cara melatih orang lain. Kerana anda lebih ramai daripada saya.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വിഷ്വൽ ആർട്ട്സിലെ പൊതുവായ അധ്യാപന തന്ത്രങ്ങൾ: പ്രകടനങ്ങൾ. അതിനാൽ കഴിവുകൾ എങ്ങനെ ചെയ്യണമെന്ന് നിങ്ങൾക്കറിയാം. പൂർത്തിയായ മാതൃകകൾ. അതിനാൽ അത് ചെയ്തുകഴിഞ്ഞാൽ അത് എങ്ങനെയുണ്ടെന്ന് നിങ്ങൾക്കറിയാം. സ്‌കാനിംഗ് പുരോഗതിയിലാണ്. അതിനാൽ കാര്യങ്ങൾ എങ്ങനെ വികസിക്കുന്നുവെന്നും അവ പ്രശ്നങ്ങൾ എങ്ങനെ കൈകാര്യം ചെയ്യുന്നുവെന്നും നിങ്ങൾ കാണുന്നു. ഡ്രൈവ്-ബൈ കമൻ്റുകൾ. അതിനാൽ നിങ്ങൾ ഒരു കഴിവുകൾ പൊതുവെ ശരിയാണോ ചെയ്യുന്നതെന്ന് നിങ്ങൾക്കറിയാം. ചെക്ക്‌ലിസ്റ്റ് ഫീഡ്‌ബാക്ക്. അതിനാൽ നിങ്ങൾക്ക് ഉപദേശത്തിൻ്റെ രേഖാമൂലമുള്ള പതിപ്പ് ലഭിക്കും. വിദ്യാർത്ഥികളുടെ ലക്ഷ്യ ക്രമീകരണം. അതിനാൽ മെച്ചപ്പെടുത്താനുള്ള പ്രത്യേക മേഖലകളെക്കുറിച്ച് ചിന്തിക്കാൻ നിങ്ങൾക്ക് സമയമുണ്ട്. ഒറ്റയാൾ പരിശീലനം. നിർദ്ദിഷ്ട ഉപദേശം ഉപയോഗിച്ച് ആളുകളെ സഹായിക്കുന്നതിന്. ഗ്രൂപ്പ് കോച്ചിംഗ്. മറ്റുള്ളവരെ എങ്ങനെ പരിശീലിപ്പിക്കാമെന്ന് മറ്റ് വിദ്യാർത്ഥികളെ കാണിക്കുന്നു. കാരണം എന്നെക്കാൾ കൂടുതൽ നിങ്ങളുണ്ട്.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भिजुअल आर्ट्समा सामान्य शिक्षण रणनीतिहरू: प्रदर्शनहरू। त्यसोभए तपाइँ सीपहरू कसरी गर्ने भनेर जान्नुहुन्छ। समाप्त उदाहरणहरू। त्यसोभए तपाईलाई थाहा छ कि यो पूरा भएपछि कस्तो देखिन्छ। प्रगतिमा स्क्यानहरू। त्यसोभए तपाईंले देख्नुहुन्छ कि चीजहरू कसरी विकास हुन्छन् र तिनीहरूले समस्याहरू कसरी सामना गर्छन्। ड्राइभ-द्वारा टिप्पणीहरू। त्यसोभए तपाईलाई थाहा छ यदि तपाइँ सामान्यतया सही सीप गर्दै हुनुहुन्छ। चेकलिस्ट प्रतिक्रिया। त्यसोभए तपाईंले सल्लाहको लिखित संस्करण पाउनुहुन्छ। विद्यार्थी लक्ष्य सेटिङ। त्यसैले तपाईंसँग सुधार गर्न विशेष क्षेत्रहरूको बारेमा सोच्ने समय छ। एक-एक कोचिंग। विशेष सल्लाह संग मानिसहरूलाई मद्दतको लागि। समूह कोचिंग। अन्य विद्यार्थीहरूलाई अरूलाई कसरी प्रशिक्षण दिने भनेर देखाउँदै। किनकी म भन्दा तिमी धेरै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بصری هنرونو کې د عمومي تدریس ستراتیژی: مظاهرې. نو تاسو پوهیږئ چې څنګه مهارتونه ترسره کړئ. بشپړ شوي مثالونه. نو تاسو پوهیږئ چې دا څه ښکاري کله چې دا ترسره شي. سکینونه روان دي. نو تاسو وګورئ چې شیان څنګه وده کوي او څنګه له ستونزو سره معامله کوي. د لارښوونو نظرونه. نو تاسو پوهیږئ که تاسو یو مهارت په عمومي ډول سم ترسره کوئ. د چک لیست فیډبیک. نو تاسو د مشورې لیکلې نسخه ترلاسه کوئ. د زده کونکي هدف ټاکل. نو تاسو د ښه کولو لپاره د ځانګړو ساحو په اړه فکر کولو وخت لرئ. یو پر بل روزنه. د ځانګړي مشورې سره د خلکو سره د مرستې لپاره. ډله ایزه روزنه. نورو زده کونکو ته ښودل چې څنګه نورو ته روزنه ورکړي. ځکه چې زما په پرتله ستاسو څخه ډیر شتون 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Estratégias gerais de ensino em Artes Visuais: Demonstrações. Para que você saiba como executar as habilidades. Exemplares finalizados. Para que você saiba como fica quando estiver pronto. Digitalizações em andamento. Para que você veja como as coisas se desenvolvem e como lidam com os problemas. Comentários rápidos. Para que você saiba se está executando uma habilidade corretamente. Feedback da lista de verificação. Para que você receba uma versão escrita das orientações. Definição de metas para os alunos. Para que você tenha tempo para pensar em áreas específicas a serem aprimoradas. Coaching individual. Para ajudar as pessoas com orientações específicas. Coaching em grupo. Mostrar a outros alunos como orientar outras pessoas. Porque há mais de você do que eu.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ਵਿਜ਼ੂਅਲ ਆਰਟਸ ਵਿੱਚ ਆਮ ਅਧਿਆਪਨ ਦੀਆਂ ਰਣਨੀਤੀਆਂ: ਪ੍ਰਦਰਸ਼ਨ। ਇਸ ਲਈ ਤੁਸੀਂ ਜਾਣਦੇ ਹੋ ਕਿ ਹੁਨਰ ਕਿਵੇਂ ਕਰਨਾ ਹੈ. ਮੁਕੰਮਲ ਉਦਾਹਰਨਾਂ। ਇਸ ਲਈ ਤੁਸੀਂ ਜਾਣਦੇ ਹੋ ਕਿ ਜਦੋਂ ਇਹ ਕੀਤਾ ਜਾਂਦਾ ਹੈ ਤਾਂ ਇਹ ਕਿਹੋ ਜਿਹਾ ਦਿਖਾਈ ਦਿੰਦਾ ਹੈ। ਸਕੈਨ ਜਾਰੀ ਹੈ। ਇਸ ਲਈ ਤੁਸੀਂ ਦੇਖਦੇ ਹੋ ਕਿ ਚੀਜ਼ਾਂ ਕਿਵੇਂ ਵਿਕਸਿਤ ਹੁੰਦੀਆਂ ਹਨ ਅਤੇ ਉਹ ਸਮੱਸਿਆਵਾਂ ਨਾਲ ਕਿਵੇਂ ਨਜਿੱਠਦੀਆਂ ਹਨ। ਟਿੱਪਣੀਆਂ ਦੁਆਰਾ ਡਰਾਈਵ ਕਰੋ। ਇਸ ਲਈ ਤੁਸੀਂ ਜਾਣਦੇ ਹੋ ਕਿ ਕੀ ਤੁਸੀਂ ਕੋਈ ਹੁਨਰ ਆਮ ਤੌਰ 'ਤੇ ਸਹੀ ਕਰ ਰਹੇ ਹੋ। ਚੈੱਕਲਿਸਟ ਫੀਡਬੈਕ। ਇਸ ਲਈ ਤੁਹਾਨੂੰ ਸਲਾਹ ਦਾ ਲਿਖਤੀ ਰੂਪ ਮਿਲਦਾ ਹੈ। ਵਿਦਿਆਰਥੀ ਟੀਚਾ-ਸੈਟਿੰਗ। ਇਸ ਲਈ ਤੁਹਾਡੇ ਕੋਲ ਸੁਧਾਰ ਕਰਨ ਲਈ ਖਾਸ ਖੇਤਰਾਂ ਬਾਰੇ ਸੋਚਣ ਦਾ ਸਮਾਂ ਹੈ। ਇੱਕ-ਨਾਲ-ਇੱਕ ਕੋਚਿੰਗ। ਖਾਸ ਸਲਾਹ ਨਾਲ ਲੋਕਾਂ ਦੀ ਮਦਦ ਕਰਨ ਲਈ। ਸਮੂਹ ਕੋਚਿੰਗ. ਦੂਜੇ ਵਿਦਿਆਰਥੀਆਂ ਨੂੰ ਦਿਖਾ ਰਿਹਾ ਹੈ ਕਿ ਦੂਜਿਆਂ ਨੂੰ ਕਿਵੇਂ ਕੋਚ ਕਰਨਾ ਹੈ। ਕਿਉਂਕਿ ਤੁਹਾਡੇ ਵਿੱਚ ਮੇਰੇ ਨਾਲੋਂ ਵੱਧ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Общие стратегии обучения изобразительному искусству: Демонстрации. Чтобы вы знали, как отрабатывать навыки. Готовые примеры. Чтобы вы знали, как это выглядит в итоге. Сканирование в процессе. Чтобы вы видели, как развиваются процессы и как решаются проблемы. Попутные комментарии. Чтобы вы знали, правильно ли вы в целом отрабатываете навыки. Обратная связь по контрольному списку. Чтобы вы получили письменный вариант совета. Постановка целей для студентов. Чтобы у вас было время подумать о конкретных областях, требующих улучшения. Индивидуальное обучение. Чтобы помочь людям с конкретными советами. Групповое обучение. Чтобы показать другим студентам, как тренировать других. Потому что вас больше, чем меня.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Опште стратегије наставе у визуелним уметностима: демонстрације. Дакле, знате како да радите вештине. Готови примерци. Дакле, знате како то изгледа када се заврши. Скенирања у току. Дакле, видите како се ствари развијају и како се носе са проблемима. Дриве-би коментари. Дакле, знате да ли радите вештину генерално исправно. Повратне информације о контролној листи. Тако ћете добити писану верзију савета. Постављање циљева ученика. Дакле, имате времена да размислите о одређеним областима за побољшање. Тренинг један на један. За помоћ људима конкретним саветима. Групно тренирање. Показивање другим ученицима како да подучавају друге. Јер вас је више од мене.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Xeeladaha waxbarida guud ee Farshaxanka Muuqaalka: Mudaaharaadyada. Markaa waxaad taqaanaa sida loo sameeyo xirfadaha. Tusaalayaal dhamaaday. Markaa waad garanaysaa sida ay u egtahay marka la sameeyo. Baaritaannada socda Markaa waxaad arkaysaa sida arrimuhu u horumaraan iyo sida ay wax uga qabtaan dhibaatooyinka. Faallooyinka ku wad. Markaa waad ogtahay haddii aad samaynayso xirfado guud ahaan sax ah. Jawaab celinta liiska hubin Markaa waxaad helaysaa talo qoraal ah. Hadafka ardayga. Markaa waxaad haysataa wakhti aad kaga fikirto meelo gaar ah si aad u horumariso. Mid-ka-mid ah tababarka. Si loogu caawiyo dadka talo gaar ah. Tababar kooxeed. Tusidda ardayda kale sida loo tababaro kuwa kale. Waayo adiga ayaa iga badan.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Estrategias generales de enseñanza en Artes Visuales: Demostraciones. Para que sepas cómo desarrollar las habilidades. Ejemplares terminados. Para que sepas cómo se ve una vez terminado. Escaneos en progreso. Para que veas cómo se desarrollan las cosas y cómo abordan los problemas. Comentarios breves. Para que sepas si estás desarrollando una habilidad correctamente en general. Retroalimentación de la lista de verificación. Para que recibas una versión escrita de los consejos. Establecimiento de metas para los estudiantes. Para que tengas tiempo para pensar en áreas específicas que mejorar. Coaching individual. Para ayudar a las personas con consejos específicos. Coaching grupal. Para mostrar a otros estudiantes cómo entrenar a otros. Porque hay más de ustedes que de mí.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Stratégi pangajaran umum dina Seni Visual: Demonstrasi. Janten anjeun terang kumaha ngalakukeun kaahlian. Rengse exemplars. Janten anjeun terang kumaha katingalina nalika réngsé. scan dina-kamajuan. Janten anjeun ningali kumaha hal-hal berkembang sareng kumaha aranjeunna nungkulan masalah. Koméntar drive-by. Janten anjeun terang upami anjeun ngalakukeun kaahlian sacara umum leres. Daptar pariksa eupan balik. Ku kituna anjeun meunang versi tulisan nasehat. Penetapan tujuan murid. Janten anjeun gaduh waktos mikirkeun daérah khusus pikeun ningkatkeun. Hiji-hiji asah. Pikeun nulungan jalma kalawan nasihat husus. Pelatihan kelompok. Némbongkeun murid séjén kumaha ngalatih batur. Kusabab aya leuwih anjeun ti kuring.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Mikakati ya jumla ya ufundishaji katika Sanaa Zinazoonekana: Maonyesho. Kwa hivyo unajua jinsi ya kufanya ujuzi. Mifano iliyokamilika. Kwa hivyo unajua jinsi inavyoonekana wakati inafanywa. Uchanganuzi unaoendelea. Kwa hiyo unaona jinsi mambo yanavyoendelea na jinsi yanavyokabiliana na matatizo. Endesha maoni. Kwa hivyo unajua ikiwa unafanya ujuzi kwa ujumla sawa. Maoni ya orodha. Kwa hivyo unapata toleo la maandishi la ushauri. Kuweka malengo ya wanafunzi. Kwa hivyo una wakati wa kufikiria juu ya maeneo maalum ya kuboresha. Mafunzo ya mtu mmoja mmoja. Kwa kusaidia watu kwa ushauri maalum. Mafunzo ya kikundi. Kuonyesha wanafunzi wengine jinsi ya kufundisha wengine. Kwa sababu kuna wengi wenu kuliko mimi.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Allmänna undervisningsstrategier i bildkonst: demonstrationer. Så du vet hur du gör färdigheterna. Färdiga exemplar. Så du vet hur det ser ut när det är klart. Pågående skanningar. Så du ser hur saker utvecklas och hur de hanterar problem. Drive-by kommentarer. Så du vet om du gör en kompetens generellt rätt. Checklista för feedback. Så du får en skriftlig version av råd. Elevens målsättning. Så du har tid att tänka på specifika områden att förbättra. En-mot-en coachning. För att hjälpa människor med specifika råd. Gruppcoachning. Att visa andra elever hur man coachar andra. För det finns fler av dig än jag.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Pangkalahatang estratehiya sa pagtuturo sa Sining Biswal: Mga Demonstrasyon. Kaya alam mo kung paano gawin ang mga kasanayan. Tapos na mga halimbawa. Kaya alam mo kung ano ang hitsura kapag ito ay tapos na. Kasalukuyang mga pag-scan. Kaya nakikita mo kung paano umuunlad ang mga bagay at kung paano nila hinarap ang mga problema. Drive-by na mga komento. Kaya alam mo kung ikaw ay gumagawa ng mga kasanayan sa pangkalahatan ay tama. Feedback sa checklist. Kaya nakakakuha ka ng nakasulat na bersyon ng payo. Pagtatakda ng layunin ng mag-aaral. Kaya't mayroon kang oras upang mag-isip tungkol sa mga partikular na lugar upang mapabuti. One-on-one coaching. Para sa pagtulong sa mga tao na may partikular na payo. Pagtuturo ng grupo. Pagpapakita sa ibang mga mag-aaral kung paano mag-coach sa iba. Dahil mas marami ka kaysa sa akin.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விஷுவல் ஆர்ட்ஸில் பொதுவான கற்பித்தல் உத்திகள்: ஆர்ப்பாட்டங்கள். எனவே திறமைகளை எப்படி செய்வது என்று உங்களுக்குத் தெரியும். முடிக்கப்பட்ட எடுத்துக்காட்டுகள். எனவே அதைச் செய்யும்போது அது எப்படி இருக்கும் என்பது உங்களுக்குத் தெரியும். செயல்பாட்டில் உள்ள ஸ்கேன்கள். எனவே விஷயங்கள் எவ்வாறு உருவாகின்றன மற்றும் அவை எவ்வாறு சிக்கல்களைச் சமாளிக்கின்றன என்பதைப் பார்க்கிறீர்கள். டிரைவ்-பை கருத்துகள். எனவே நீங்கள் பொதுவாக ஒரு திறமையை சரியாக செய்கிறீர்களா என்பது உங்களுக்குத் தெரியும். சரிபார்ப்பு பட்டியல் கருத்து. எனவே நீங்கள் ஆலோசனையின் எழுதப்பட்ட பதிப்பைப் பெறுவீர்கள். மாணவர் இலக்கு அமைத்தல். எனவே நீங்கள் மேம்படுத்த குறிப்பிட்ட பகுதிகள் பற்றி சிந்திக்க நேரம் உள்ளது. ஒருவருக்கு ஒருவர் பயிற்சி. குறிப்பிட்ட ஆலோசனையுடன் மக்களுக்கு உதவுவதற்காக. குழு பயிற்சி. மற்ற மாணவர்களுக்கு எப்படி மற்றவர்களுக்கு பயிற்சி அளிப்பது என்பதைக் காட்டுகிறது. ஏனென்றால் என்னை விட நீங்கள் அதிகம்.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กลยุทธ์การสอนทั่วไปในวิชาทัศนศิลป์: การสาธิต เพื่อให้คุณรู้วิธีฝึกฝนทักษะ ตัวอย่างที่เสร็จสมบูรณ์ เพื่อให้คุณรู้ว่าเมื่อทำเสร็จแล้วจะเป็นอย่างไร การสแกนที่กำลังดำเนินการอยู่ เพื่อให้คุณเห็นว่าสิ่งต่างๆ พัฒนาไปอย่างไรและจัดการกับปัญหาอย่างไร ความคิดเห็นแบบผ่านๆ เพื่อให้คุณรู้ว่าทักษะของคุณถูกต้องโดยทั่วไปหรือไม่ ข้อเสนอแนะแบบรายการตรวจสอบ เพื่อให้คุณได้รับคำแนะนำในรูปแบบลายลักษณ์อักษร การตั้งเป้าหมายของนักเรียน เพื่อให้คุณมีเวลาคิดเกี่ยวกับส่วนเฉพาะที่ต้องปรับปรุง การโค้ชแบบตัวต่อตัว สำหรับการช่วยเหลือผู้อื่นด้วยคำแนะนำเฉพาะ การโค้ชแบบกลุ่ม การแสดงให้นักเรียนคนอื่นๆ เห็นวิธีการโค้ชผู้อื่น เพราะเรามีคุณมากกว่าฉัน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Görsel Sanatlarda Genel Öğretim Stratejileri: Gösterimler. Becerileri nasıl uygulayacağınızı bilmeniz için. Tamamlanmış örnekler. Bittiğinde nasıl görüneceğini bilmeniz için. Devam eden taramalar. İşlerin nasıl geliştiğini ve sorunlarla nasıl başa çıktıklarını görmeniz için. Anlık yorumlar. Bir beceriyi genel olarak doğru yapıp yapmadığınızı bilmeniz için. Kontrol listesi geri bildirimi. Yazılı bir tavsiye almanız için. Öğrenci hedef belirleme. Geliştirilecek belirli alanlar hakkında düşünmek için zamanınız olması için. Birebir koçluk. İnsanlara belirli tavsiyelerle yardımcı olmak için. Grup koçluğu. Diğer öğrencilere başkalarına nasıl koçluk yapacaklarını göstermek. Çünkü benden daha fazla siz varsınız.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Загальні стратегії навчання образотворчому мистецтву: демонстрації. Отже, ви знаєте, як використовувати навички. Готові екземпляри. Тож ви знаєте, як це виглядає, коли це зроблено. Поточне сканування. Отже, ви бачите, як розвиваються події і як вони вирішують проблеми. Проїздні коментарі. Тож ви знаєте, чи правильно ви робите навички. Відгук про контрольний список. Тож ви отримаєте письмову версію поради. Цілепокладання учня. Тож у вас є час подумати про конкретні сфери, які потрібно покращити. Індивідуальний коучинг. За допомогу людям конкретними порадами. Груповий коучинг. Показати іншим учням, як навчати інших. Бо вас більше ніж мене.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بصری فنون میں عمومی تدریسی حکمت عملی: مظاہرے۔ تو آپ جانتے ہیں کہ ہنر کیسے کرنا ہے۔ ختم شدہ مثالیں۔ تو آپ جانتے ہیں کہ جب یہ کیا جاتا ہے تو یہ کیسا لگتا ہے۔ اسکینز جاری ہیں۔ تو آپ دیکھتے ہیں کہ چیزیں کیسے ترقی کرتی ہیں اور وہ مسائل سے کیسے نمٹتی ہیں۔ ڈرائیو کے ذریعے تبصرے. لہذا آپ جانتے ہیں کہ کیا آپ عام طور پر کوئی ہنر ٹھیک کر رہے ہیں۔ چیک لسٹ فیڈ بیک۔ تو آپ کو مشورہ کا ایک تحریری ورژن ملتا ہے۔ طالب علم کے مقصد کی ترتیب۔ لہذا آپ کو بہتر کرنے کے لئے مخصوص علاقوں کے بارے میں سوچنے کا وقت ہے. ون آن ون کوچنگ۔ مخصوص مشورے کے ساتھ لوگوں کی مدد کرنے کے لیے۔ گروپ کوچنگ۔ دوسرے طلباء کو دکھا رہا ہے کہ دوسروں کو کس طرح کوچ کرنا ہے۔ کیونکہ تم میں مجھ سے زیادہ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Chiến lược giảng dạy chung trong Nghệ thuật Thị giác: Trình diễn. Để bạn biết cách thực hiện các kỹ năng. Các mẫu đã hoàn thành. Để bạn biết nó trông như thế nào khi hoàn thành. Các bản quét đang thực hiện. Để bạn thấy mọi thứ phát triển như thế nào và chúng xử lý các vấn đề ra sao. Nhận xét nhanh. Để bạn biết liệu mình có đang thực hiện đúng các kỹ năng nói chung hay không. Phản hồi về danh sách kiểm tra. Để bạn nhận được lời khuyên bằng văn bản. Đặt mục tiêu cho học sinh. Để bạn có thời gian suy nghĩ về những điểm cụ thể cần cải thiện. Huấn luyện cá nhân. Để giúp mọi người bằng những lời khuyên cụ thể. Huấn luyện nhóm. Hướng dẫn các học sinh khác cách huấn luyện người khác. Bởi vì có nhiều bạn hơn tôi.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g25a57a42532_0_62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25" name="Google Shape;1225;g25a57a42532_0_6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There are different versions of this assignment depending on your language and adaptations.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There are different versions of this assignment for your language.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Ekzistojnë versione të ndryshme të kësaj detyre në varësi të gjuhës dhe përshtatjeve tuaja.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በቋንቋዎ እና በማመቻቸት ላይ በመመስረት የዚህ ምድብ የተለያዩ ስሪቶች አሉ።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هناك إصدارات مختلفة من هذه المهمة اعتمادًا على لغتك وتعديلاتك.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 առաջադրանքի տարբեր տարբերակներ կան՝ կախված ձեր լեզվից և հարմարվողականություններից: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 ha diferents versions d'aquesta tasca en funció del vostre idioma i adaptacions.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根据您的语言和改编，此作业有不同的版本。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 zijn verschillende versies van deze opdracht, afhankelijk van je taal en aanpassingen.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بسته به زبان و سازگاری شما، نسخه های مختلفی از این تکلیف وجود دارد.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 existe différentes versions de ce devoir en fonction de votre langue et des adaptations.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gibt verschiedene Versionen dieser Aufgabe, abhängig von Ihrer Sprache und Ihren Anpassungen.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ભાષા અને અનુકૂલન પર આધાર રાખીને આ અસાઇનમેન્ટની વિવિધ આવૃત્તિઓ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भाषा और अनुकूलन के आधार पर इस असाइनमेंट के विभिन्न संस्करण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Esistono diverse versioni di questo compito, a seconda della lingua e degli adattamenti.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この課題には、言語と適応に応じてさまざまなバージョンがあります。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과제는 여러분의 언어와 적용 방식에 따라 여러 가지 버전이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 gorî ziman û adaptasyona we guhertoyên cûda yên vê peywirê hene.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Terdapat pelbagai versi tugasan ini bergantung pada bahasa dan penyesuaian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ഭാഷയും അഡാപ്റ്റേഷനുകളും അനുസരിച്ച് ഈ അസൈൻമെൻ്റിൻ്റെ വ്യത്യസ്ത പതിപ്പുകൾ ഉണ്ട്.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भाषा र अनुकूलनका आधारमा यस असाइनमेन्टका विभिन्न संस्करणहरू 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ستاسو د ژبې او موافقت پر بنسټ د دې دندې مختلف نسخې شتون 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Existem diferentes versões desta tarefa dependendo do seu idioma e das adaptações.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ਤੁਹਾਡੀ ਭਾਸ਼ਾ ਅਤੇ ਰੂਪਾਂਤਰਾਂ ਦੇ ਆਧਾਰ 'ਤੇ ਇਸ ਅਸਾਈਨਮੈਂਟ ਦੇ ਵੱਖ-ਵੱਖ ਸੰਸਕਰਣ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Существуют различные версии этого задания в зависимости от вашего языка и адаптаций.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Постоје различите верзије овог задатка у зависности од вашег језика и прилагођавања.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 jira noocyo kala duwan oo hawshan ah iyadoo ku xiran luqaddaada iyo la qabsigaaga.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Existen diferentes versiones de esta tarea dependiendo del idioma y las adaptaciones.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Aya vérsi anu béda pikeun tugas ieu gumantung kana basa sareng adaptasi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Kuna matoleo tofauti ya kazi hii kulingana na lugha yako na marekebisho.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 finns olika versioner av denna uppgift beroende på ditt språk och anpassningar.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Mayroong iba't ibang bersyon ng takdang-aralin na ito depende sa iyong wika at mga adaptasyon.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மொழி மற்றும் தழுவல்களைப் பொறுத்து இந்தப் பணியின் வெவ்வேறு பதிப்புகள் உள்ளன.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งานมอบหมายนี้มีเวอร์ชันที่แตกต่างกัน ขึ้นอยู่กับภาษาและการปรับแต่งของคุณ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Dilinize ve uyarlamalarınıza bağlı olarak bu ödevin farklı versiyonları vardır.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Існують різні версії цього завдання залежно від вашої мови та адаптації.</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کی زبان اور موافقت کے لحاظ سے اس اسائنمنٹ کے مختلف ورژن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Có nhiều phiên bản khác nhau của bài tập này tùy thuộc vào ngôn ngữ và khả năng thích ứng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25a57a42532_0_63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34" name="Google Shape;1234;g25a57a42532_0_6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Look at the page just before the assignment for clues on how to answer the goal setting questions.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Look at the previous page for clues on how to write a goal.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Shikoni faqen pak përpara detyrës për të dhëna se si t'i përgjigjeni pyetjeve të përcaktimit të qëllimit.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የግብ ማቀናበሪያ ጥያቄዎችን እንዴት እንደሚመልሱ ፍንጭ ለማግኘት ከመደቡ በፊት ገጹን ይመልከቱ።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قم بإلقاء نظرة على الصفحة الموجودة قبل المهمة مباشرة للحصول على أدلة حول كيفية الإجابة على أسئلة تحديد الهدف.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Նայեք էջին առաջադրանքից անմիջապես առաջ՝ հուշումների համար, թե ինչպես պատասխանել նպատակադրման հարցերին: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Mireu la pàgina just abans de la tasca per trobar pistes sobre com respondre les preguntes d'establiment d'objectius.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查看作业之前的页面，寻找有关如何回答目标设定问题的线索。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Kijk op de pagina vlak voor de opdracht voor aanwijzingen over hoe je de vragen over het stellen van doelen moet beantwoorden.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برای سرنخ هایی در مورد نحوه پاسخگویی به سوالات تعیین هدف، به صفحه درست قبل از تکلیف نگاه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Consultez la page juste avant le devoir pour obtenir des indices sur la façon de répondre aux questions de définition d’objectifs.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Schauen Sie sich die Seite direkt vor der Aufgabe an, um Hinweise zum Beantworten der Fragen zur Zielsetzung zu erhalten.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ધ્યેય સેટિંગ પ્રશ્નોના જવાબ કેવી રીતે આપવો તેની કડીઓ માટે અસાઇનમેન્ટ પહેલાં પૃષ્ઠ જુઓ.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लक्ष्य निर्धारण प्रश्नों का उत्तर कैसे दें, इसके लिए असाइनमेंट से ठीक पहले वाले पृष्ठ को देखें।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Consulta la pagina subito prima dell'incarico per trovare indizi su come rispondere alle domande sulla definizione degli obiettivi.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目標設定の質問にどのように答えるかのヒントについては、課題の直前のページを参照してください。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목표 설정 질문에 답하는 방법에 대한 단서는 과제 바로 앞 페이지에서 확인하세요.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Hema berî peywirê li rûpelê binihêrin ku meriv çawa bersivê bide pirsên danîna armancê.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Lihat halaman sebelum tugasan untuk mendapatkan petunjuk tentang cara menjawab soalan penetapan matlamat.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ലക്ഷ്യ ക്രമീകരണ ചോദ്യങ്ങൾക്ക് എങ്ങനെ ഉത്തരം നൽകണം എന്നതിനെക്കുറിച്ചുള്ള സൂചനകൾക്കായി അസൈൻമെൻ്റിന് തൊട്ടുമുമ്പ് പേജ് നോക്കുക.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लक्ष्य सेटिङ प्रश्नहरूको जवाफ कसरी दिने भन्ने बारे सुरागहरूको लागि असाइनमेन्ट भन्दा ठीक अघि पृष्ठ हेर्नुहोस्।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هدف ټاکلو پوښتنو ته د ځواب ویلو څرنګوالي په اړه د نښو لپاره د دندې دمخه مخ وګورئ.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Dê uma olhada na página anterior à tarefa para obter dicas sobre como responder às perguntas sobre definição de metas.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ਟੀਚਾ ਸੈੱਟ ਕਰਨ ਵਾਲੇ ਸਵਾਲਾਂ ਦੇ ਜਵਾਬ ਕਿਵੇਂ ਦੇਣੇ ਹਨ ਇਸ ਬਾਰੇ ਸੁਰਾਗ ਲਈ ਅਸਾਈਨਮੈਂਟ ਤੋਂ ਠੀਕ ਪਹਿਲਾਂ ਪੰਨਾ ਦੇਖੋ।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Просмотрите страницу перед заданием, чтобы получить подсказки о том, как отвечать на вопросы по постановке целей.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Погледајте страницу непосредно пре задатка да бисте сазнали како да одговорите на питања о постављању циљева.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 fiirso bogga wax yar ka hor hawsha si aad u hesho tilmaamo ku saabsan sida looga jawaabo su'aalaha dejinta yoolka.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Mire la página justo antes de la tarea para obtener pistas sobre cómo responder las preguntas de establecimiento de objetivos.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Tingali halaman sateuacan ngerjakeun pikeun petunjuk ngeunaan cara ngajawab patarosan netepkeun tujuan.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Angalia ukurasa kabla tu ya kazi kwa vidokezo vya jinsi ya kujibu maswali ya kuweka lengo.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Titta på sidan strax före uppgiften för ledtrådar om hur du svarar på målsättningsfrågorna.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Tingnan ang pahina bago ang takdang-aralin para sa mga pahiwatig kung paano sasagutin ang mga tanong sa pagtatakda ng layunin.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இலக்கை நிர்ணயிக்கும் கேள்விகளுக்கு எவ்வாறு பதிலளிப்பது என்பது குறித்த துப்புகளுக்கு ஒதுக்கீட்டிற்கு சற்று முன் பக்கத்தைப் பார்க்கவும்.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ดูที่หน้านี้ก่อนการมอบหมายงานเพื่อดูคำแนะนำเกี่ยวกับวิธีตอบคำถามการตั้งเป้าหมาย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Hedef belirleme sorularını nasıl cevaplayacağınıza dair ipuçları için ödevden hemen önceki sayfaya bakın.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Подивіться на сторінку безпосередньо перед завданням, щоб знайти підказки щодо того, як відповісти на запитання про встановлення цілей.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اسائنمنٹ سے ٹھیک پہلے صفحہ کو دیکھیں کہ گول سیٹنگ کے سوالات کے جواب کیسے دیے جائیں۔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xem trang ngay trước bài tập để biết gợi ý về cách trả lời các câu hỏi đặt mục tiêu.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g25a57a42532_0_63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7" name="Google Shape;1247;g25a57a42532_0_6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Detail and proportion - Tell me both WHERE and WHAT. Something good: I think I have observed the shadows in my hair very carefully. To improve: I think I need to look more closely at the shapes of the shadows around my nose.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Detail and proportion: tell me both WHERE and WHAT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Detaje dhe proporcion - Më thuaj edhe KU edhe ÇFARË. Diçka e mirë: mendoj se i kam vëzhguar me shumë kujdes hijet në flokët e mi. Për t'u përmirësuar: Unë mendoj se duhet të shikoj më nga afër format e hijeve rreth hundës sime.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ዝርዝር እና መጠን - ሁለቱንም የት እና ምን ንገረኝ ። ጥሩ ነገር፡ በፀጉሬ ላይ ያለውን ጥላ በጥንቃቄ የተመለከትኩ ይመስለኛል። ለማሻሻል፡ በአፍንጫዬ ዙሪያ ያሉትን የጥላዎች ቅርጾች በቅርበት መመልከት እንዳለብኝ አስባለሁ።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التفاصيل والتناسب - أخبرني أين وماذا. شيء جيد: أعتقد أنني لاحظتُ ظلال شعري بعناية فائقة. لتحسين ذلك: أعتقد أنني بحاجة إلى التدقيق أكثر في أشكال الظلال حول أنفي.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Մանրամասն և համամասնություն - Ասա ինձ և՛ ՈՐՏԵ՞Ղ, և՛ ԻՆՉ։ Ինչ-որ լավ բան. Կարծում եմ, որ ես շատ ուշադիր հետևել եմ մազերիս ստվերներին: Բարելավելու համար. Կարծում եմ, որ պետք է ավելի ուշադիր նայեմ քթիս շուրջ գտնվող ստվերների ձևերին: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Detall i proporció: digueu-me ON i QUÈ. Alguna cosa bona: crec que he observat les ombres dels meus cabells amb molta cura. Per millorar: crec que he de mirar més de prop les formes de les ombres al voltant del meu nas.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细节和比例——告诉我“哪里”和“什么”。好的方面：我觉得我已经非常仔细地观察了头发上的阴影。改进的方面：我觉得我需要更仔细地观察鼻子周围阴影的形状。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Detail en verhouding - Vertel me zowel WAAR als WAT. Iets goeds: ik denk dat ik de schaduwen in mijn haar heel goed heb bekeken. Verbeterpunten: ik denk dat ik de vorm van de schaduwen rond mijn neus beter moet bekijken.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جزئیات و تناسب - هم به من بگو کجا و چه. یک چیز خوب: فکر می‌کنم سایه‌های موهایم را با دقت مشاهده کرده‌ام. برای بهبود: فکر می کنم باید با دقت بیشتری به شکل سایه های اطراف بینی خود نگاه کنم.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Détail et proportions – Dites-moi où et quoi. Bon point : je crois avoir observé très attentivement les ombres dans mes cheveux. Pour m'améliorer : je pense que je devrais regarder de plus près les formes des ombres autour de mon nez.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Details und Proportionen – Sag mir WO und WAS. Ein Pluspunkt: Ich glaube, ich habe die Schatten in meinem Haar sehr genau beobachtet. Verbesserungsvorschlag: Ich glaube, ich muss mir die Schattenformen um meine Nase genauer ansehen.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વિગત અને પ્રમાણ - મને WHERE અને WHAT બંને કહો. કંઈક સારું: મને લાગે છે કે મેં મારા વાળમાં પડછાયાઓનું ખૂબ જ કાળજીપૂર્વક નિરીક્ષણ કર્યું છે. સુધારવા માટે: મને લાગે છે કે મારે મારા નાકની આસપાસ પડછાયાઓના આકારોને વધુ નજીકથી જોવાની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विवरण और अनुपात - मुझे कहाँ और क्या, दोनों बताएँ। कुछ अच्छा: मुझे लगता है कि मैंने अपने बालों में परछाइयों को बहुत ध्यान से देखा है। सुधार करने के लिए: मुझे लगता है कि मुझे अपनी नाक के आस-पास की परछाइयों के आकार को और ध्यान से देखने की ज़रूरत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Dettagli e proporzioni - Dimmi DOVE e COSA. Qualcosa di buono: credo di aver osservato molto attentamente le ombre nei miei capelli. Da migliorare: credo di dover osservare più attentamente le forme delle ombre intorno al mio naso.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ディテールとプロポーション - どこに、そして何に影があるのか教えてください。良い点：髪の毛の影をとても注意深く観察できたと思います。改善点：鼻の周りの影の形をもっと注意深く観察する必要があると思います。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디테일과 비율 - 어디에 그리고 무엇을 했는지 알려주세요. 좋은 점: 머리카락 그림자를 아주 주의 깊게 관찰한 것 같아요. 개선할 점: 코 주변 그림자 모양을 더 자세히 살펴봐야 할 것 같아요.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Kûrahî û nîsbet - Ji min re hem li ku û hem jî çi bêje. Tiştek baş: Ez difikirim ku min siya di porê xwe de pir bi baldarî temaşe kiriye. Pêşveçûn: Ez difikirim ku ez hewce dikim ku ji nêz ve li şeklên siyên li dora pozê xwe binêrim.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Perincian dan perkadaran - Beritahu saya DI MANA dan APA. Sesuatu yang baik: Saya rasa saya telah memerhati bayang-bayang di rambut saya dengan berhati-hati. Untuk menambah baik: Saya rasa saya perlu melihat lebih dekat pada bentuk bayang-bayang di sekeliling hidung saya.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വിശദാംശങ്ങളും അനുപാതവും - എവിടെയും എന്താണെന്നും എന്നോട് പറയുക. എന്തോ നല്ലത്: എൻ്റെ മുടിയിലെ നിഴലുകൾ ഞാൻ വളരെ ശ്രദ്ധയോടെ നിരീക്ഷിച്ചുവെന്ന് ഞാൻ കരുതുന്നു. മെച്ചപ്പെടുത്താൻ: എൻ്റെ മൂക്കിന് ചുറ്റുമുള്ള നിഴലുകളുടെ രൂപങ്ങൾ കൂടുതൽ സൂക്ഷ്മമായി നോക്കേണ്ടതുണ്ടെന്ന് ഞാൻ കരുതുന്നു.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विवरण र अनुपात - मलाई WHERE र WHAT दुवै भन्नुहोस्। केहि राम्रो: मलाई लाग्छ कि मैले मेरो कपालमा छायाहरूलाई धेरै ध्यानपूर्वक अवलोकन गरेको छु। सुधार गर्न: मलाई लाग्छ कि मैले मेरो नाकको वरिपरि छायाँको आकारहरूलाई अझ नजिकबाट हेर्नु आवश्यक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تفصیل او تناسب - ما ته ووایاست چې چیرته او څه. یو څه ښه: زه فکر کوم چې ما په خپلو ویښتو کې سیوري په ډیر دقت سره لیدلي دي. د ښه کولو لپاره: زه فکر کوم چې زه اړتیا لرم چې زما د پوزې شاوخوا سیوري شکلونو ته ډیر نږدې وګورم.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Detalhe e proporção - Diga-me ONDE e O QUÊ. Algo bom: Acho que observei as sombras no meu cabelo com bastante atenção. Para melhorar: Acho que preciso observar mais atentamente as formas das sombras ao redor do meu nariz.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ਵੇਰਵਾ ਅਤੇ ਅਨੁਪਾਤ - ਮੈਨੂੰ ਕਿੱਥੇ ਅਤੇ ਕੀ ਦੋਵੇਂ ਦੱਸੋ। ਕੁਝ ਚੰਗਾ: ਮੈਨੂੰ ਲਗਦਾ ਹੈ ਕਿ ਮੈਂ ਆਪਣੇ ਵਾਲਾਂ ਵਿੱਚ ਪਰਛਾਵੇਂ ਨੂੰ ਬਹੁਤ ਧਿਆਨ ਨਾਲ ਦੇਖਿਆ ਹੈ। ਸੁਧਾਰ ਕਰਨ ਲਈ: ਮੈਨੂੰ ਲੱਗਦਾ ਹੈ ਕਿ ਮੈਨੂੰ ਆਪਣੇ ਨੱਕ ਦੇ ਆਲੇ-ਦੁਆਲੇ ਪਰਛਾਵੇਂ ਦੇ ਆਕਾਰਾਂ 'ਤੇ ਹੋਰ ਧਿਆਨ ਨਾਲ ਦੇਖਣ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Детали и пропорции — скажите мне ГДЕ и ЧТО. Что-то хорошее: Кажется, я очень внимательно рассмотрел тени на волосах. Что можно улучшить: Думаю, мне нужно внимательнее рассмотреть форму теней вокруг носа.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Детаљ и пропорција - Реците ми и ГДЕ и ШТА. Нешто добро: Мислим да сам веома пажљиво посматрао сенке у својој коси. Да побољшам: Мислим да морам пажљивије да погледам облике сенки око мог носа.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Faahfaahin iyo saamiga - ii sheeg halkee iyo MAXAA labadaba. Wax wanaagsan: Waxaan u maleynayaa inaan si taxadar leh u arkay hadhyada timahayga. Si loo hagaajiyo: Waxaan u maleynayaa inaan u baahanahay inaan si dhow u eego qaababka hadhyada ku wareegsan sankayga.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Detalle y proporción: Dime dónde y qué. Algo bueno: Creo que he observado las sombras en mi cabello con mucho cuidado. Para mejorar: Creo que necesito observar más detenidamente las formas de las sombras alrededor de mi nariz.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Rincian sareng proporsi - Béjakeun ka kuring di mana sareng naon. Hal anu saé: Jigana kuring parantos ningali kalangkang dina rambut kuring taliti pisan. Pikeun ngaronjatkeun: Jigana mah kudu kasampak leuwih raket dina wangun kalangkang sabudeureun irung kuring.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Maelezo na uwiano - Niambie WAPI na NINI. Kitu kizuri: Nadhani nimeona vivuli kwenye nywele zangu kwa uangalifu sana. Ili kuboresha: Nadhani ninahitaji kuangalia kwa karibu zaidi maumbo ya vivuli karibu na pua yangu.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Detalj och proportion – Berätta både VAR och VAD. Något bra: Jag tror att jag har observerat skuggorna i mitt hår väldigt noggrant. För att förbättra: Jag tror att jag måste titta närmare på formerna på skuggorna runt min näsa.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Detalye at proporsyon - Sabihin sa akin ang SAAN at ANO. Isang bagay na mabuti: Sa palagay ko napagmasdan ko nang mabuti ang mga anino sa aking buhok. Upang mapabuti: Sa tingin ko kailangan kong tingnan nang mas malapit ang mga hugis ng mga anino sa paligid ng aking ilong.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விவரம் மற்றும் விகிதம் - எங்கே மற்றும் என்ன இரண்டையும் சொல்லுங்கள். ஏதோ நல்லது: என் தலைமுடியில் உள்ள நிழல்களை நான் மிகவும் கவனமாகக் கவனித்திருக்கிறேன் என்று நினைக்கிறேன். மேம்படுத்த: என் மூக்கைச் சுற்றியுள்ள நிழல்களின் வடிவங்களை நான் இன்னும் நெருக்கமாகப் பார்க்க வேண்டும் என்று நினைக்கிறேன்.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รายละเอียดและสัดส่วน - บอกทั้งตำแหน่งและสัดส่วน ข้อดี: ฉันคิดว่าฉันสังเกตเงาบนผมของฉันอย่างละเอียด ส่วนที่ปรับปรุง: ฉันคิดว่าฉันต้องดูรูปร่างของเงารอบจมูกให้ละเอียดขึ้น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Detay ve orantı - Bana hem NEREDE hem de NE olduğunu söyle. İyi bir şey: Sanırım saçlarımdaki gölgeleri çok dikkatli gözlemledim. Geliştirmek için: Sanırım burnumun etrafındaki gölgelerin şekillerine daha dikkatli bakmam gerekiyor.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Деталь і пропорція - Скажи мені і ДЕ, і ЩО. Щось хороше: мені здається, я дуже уважно спостерігав за тінями у своєму волоссі. Щоб покращити: мені здається, що мені потрібно уважніше придивитися до форм тіней навколо носа.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تفصیل اور تناسب - مجھے کہاں اور کیا دونوں بتائیں۔ کچھ اچھا: مجھے لگتا ہے کہ میں نے اپنے بالوں میں چھائیوں کو بہت غور سے دیکھا ہے۔ بہتر کرنے کے لیے: مجھے لگتا ہے کہ مجھے اپنی ناک کے ارد گرد سائے کی شکلوں کو زیادہ قریب سے دیکھنے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Chi tiết và tỷ lệ - Hãy cho tôi biết cả ĐÂU và CÁI GÌ. Điểm tốt: Tôi nghĩ mình đã quan sát rất kỹ phần bóng trên tóc. Cần cải thiện: Tôi nghĩ mình cần nhìn kỹ hơn vào hình dạng của phần bóng quanh mũi.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25a57a42532_0_63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53" name="Google Shape;1253;g25a57a42532_0_6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Tell me both WHERE and WHAT. Something good: "I have done a good job of getting great blacks in my shirt." To improve: "I need to improve the smoothness of my cheeks."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Tell me both WHERE and WHAT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Hije: Më thuaj edhe KU edhe ÇFARË. Diçka e mirë: "Kam bërë një punë të mirë për të futur zezakët e mëdhenj në këmishën time". Për t'u përmirësuar: "Më duhet të përmirësoj butësinë e faqeve të mia".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ጥላ፡ ሁለቱንም የት እና ምን ንገረኝ። ጥሩ ነገር: "በሸሚሴ ውስጥ ምርጥ ጥቁሮችን ለማግኘት ጥሩ ስራ ሰርቻለሁ." ለማሻሻል: "የጉንጮቼን ቅልጥፍና ማሻሻል አለብኝ."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أخبرني أين وماذا. شيء جيد: "لقد أحسنت صنعًا في الحصول على لون أسود رائع في قميصي". للتحسين: "أحتاج إلى تحسين نعومة خدي".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Ստվերում. Ասա ինձ և ՈՐՏԵ, և ԻՆՉ: Ինչ-որ լավ բան. «Ես լավ աշխատանք եմ կատարել՝ իմ վերնաշապիկով հիանալի սևամորթներ ձեռք բերելու համար»: Բարելավելու համար. «Ես պետք է բարելավեմ իմ այտերի հարթությունը»: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Ombreig: digueu-me ON i QUÈ. Alguna cosa bona: "He fet un bon treball per aconseguir grans negres a la meva camisa". Per millorar: "Necessito millorar la suavitat de les meves galtes".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阴影：告诉我在哪里以及什么。好的方面：“我把衬衫的黑色涂得很好。” 改进的方面：“我需要改善脸颊的平滑度。”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Schaduw: Vertel me WAAR en WAT. Iets goeds: "Ik heb goed werk geleverd met het krijgen van mooie zwarte tinten in mijn shirt." Verbeteren: "Ik moet de gladheid van mijn wangen verbeteren."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هم به من بگو کجا و چه. یک چیز خوب: "من کار خوبی انجام داده ام که مشکی های عالی را در پیراهنم به دست آورده ام." برای بهبود: "من باید صافی گونه هایم را بهبود بخشم."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Ombrage : Dites-moi où et quoi. Un point positif : « J’ai réussi à obtenir de superbes noirs sur ma chemise. » À améliorer : « Je dois améliorer l’aspect lisse de mes joues.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Sagen Sie mir WO und WAS. Etwas Gutes: „Ich habe gute Arbeit geleistet und tolle Schwarztöne auf mein Hemd bekommen.“ Zur Verbesserung: „Ich muss die Glätte meiner Wangen verbessern.“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શેડિંગ: મને WHERE અને WHAT બંને કહો. કંઈક સારું: "મેં મારા શર્ટમાં મહાન કાળા રંગ મેળવવાનું સારું કામ કર્યું છે." સુધારવા માટે: "મારે મારા ગાલની સરળતા સુધારવાની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मुझे कहाँ और क्या, दोनों बताएँ। कुछ अच्छा: "मैंने अपनी शर्ट में अच्छे काले रंग लाने का अच्छा काम किया है।" सुधार करने के लिए: "मुझे अपने गालों की चिकनाई सुधारने की ज़रूरत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Ombreggiatura: dimmi DOVE e COSA. Qualcosa di buono: "Sono riuscito a ottenere dei bei neri sulla mia camicia". Da migliorare: "Devo migliorare la levigatezza delle mie guance".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シェーディング：どこと何をするか、両方教えてください。良い点：「シャツの黒は綺麗に仕上がったね。」改善点：「頬の滑らかさをもっと良くしたい。」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어디에, 무엇을 칠했는지 알려주세요. 좋은 점: "셔츠에 멋진 검은색을 잘 발랐네요." 개선 사항: "뺨의 매끄러움을 개선해야겠어요."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Şêwe: Hem ji min re bêje KU û ÇI. Tiştek baş: "Min karekî baş kir ku di kirasê xwe de reşikên mezin bidest bixim." Ji bo çêtirkirina: "Pêdivî ye ku ez nermbûna rûkên xwe baştir bikim."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Beritahu saya DI MANA dan APA. Sesuatu yang baik: "Saya telah melakukan kerja yang baik untuk mendapatkan kulit hitam yang hebat dalam baju saya." Untuk menambah baik: "Saya perlu meningkatkan kehalusan pipi saya."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ഷേഡിംഗ്: എവിടെയെന്നും എന്താണെന്നും എന്നോട് പറയുക. എന്തോ നല്ല കാര്യം: "എൻ്റെ ഷർട്ടിൽ വലിയ കറുത്തവരെ കയറ്റാൻ ഞാൻ ഒരു നല്ല ജോലി ചെയ്തു." മെച്ചപ്പെടുത്താൻ: "എൻ്റെ കവിളുകളുടെ സുഗമത മെച്ചപ്പെടുത്തേണ്ടതുണ്ട്."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मलाई कहाँ र के दुवै भन्नुहोस्। केहि राम्रो छ: "मैले मेरो शर्टमा उत्कृष्ट कालो प्राप्त गर्ने राम्रो काम गरेको छु।" सुधार गर्न: "मैले मेरो गालाको चिकनीपन सुधार गर्न आवश्यक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سیډینګ: ما ته ووایاست چیرې او څه. یو څه ښه: "ما په خپل کمیس کې د لوی تورونو ترلاسه کولو ښه کار کړی دی." د ښه کولو لپاره: "زه اړتیا لرم چې د خپلو ګالونو نرموالی ښه کړم."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Diga-me ONDE e O QUÊ. Algo bom: "Fiz um bom trabalho em obter ótimos tons pretos na minha camisa." Para melhorar: "Preciso melhorar a maciez das minhas bochechas."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ਸ਼ੈਡਿੰਗ: ਮੈਨੂੰ ਕਿੱਥੇ ਅਤੇ ਕੀ ਦੋਵੇਂ ਦੱਸੋ। ਕੁਝ ਚੰਗਾ: "ਮੈਂ ਆਪਣੀ ਕਮੀਜ਼ ਵਿੱਚ ਬਹੁਤ ਵਧੀਆ ਕਾਲੀਆਂ ਪ੍ਰਾਪਤ ਕਰਨ ਦਾ ਵਧੀਆ ਕੰਮ ਕੀਤਾ ਹੈ।" ਸੁਧਾਰ ਕਰਨ ਲਈ: "ਮੈਨੂੰ ਆਪਣੀਆਂ ਗੱਲ੍ਹਾਂ ਦੀ ਨਿਰਵਿਘਨਤਾ ਨੂੰ ਸੁਧਾਰਨ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Затенение: Расскажите мне, ГДЕ и ЧТО. Что-то хорошее: «Мне удалось добиться отличного чёрного оттенка на рубашке». Что-то улучшить: «Мне нужно сделать щёки более гладкими».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Сенчење: Реци ми и ГДЕ и ШТА. Нешто добро: „Добро сам урадио што сам добио сјајне црнце у својој кошуљи.“ Да побољшам: "Морам да побољшам глаткоћу својих образа."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Hadhitaanka: ii sheeg halkee iyo MAXAA labadaba. Wax fiican: "Waxaan qabtay shaqo fiican oo aan ku helay madaw weyn oo shaadhkayga." Si loo hagaajiyo: "Waxaan u baahanahay inaan hagaajiyo jilicsanaanta dhabankayga."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Dime DÓNDE y QUÉ. Algo bueno: "He logrado un negro excelente en mi camisa". Para mejorar: "Necesito mejorar la suavidad de mis mejillas".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Béjakeun ka kuring di mana sareng naon. Hal alus: "Kuring geus dipigawé pakasaban alus meunang blacks hébat dina kaos abdi." Pikeun ngaronjatkeun: "Kuring kudu ningkatkeun smoothness tina pipi kuring."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Kivuli: Niambie WAPI na NINI. Kitu kizuri: "Nimefanya kazi nzuri ya kupata weusi wazuri katika shati langu." Ili kuboresha: "Ninahitaji kuboresha ulaini wa mashavu yangu."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Skuggning: Berätta både VAR och VAD. Något bra: "Jag har gjort ett bra jobb med att få bra svarta i min skjorta." För att förbättra: "Jag behöver förbättra mjukheten i mina kinder."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Sabihin mo sa akin kung SAAN at ANO. Isang bagay na maganda: "Nagawa ko nang maayos ang pagkuha ng magagaling na itim sa aking kamiseta." Upang mapabuti: "Kailangan kong pagbutihin ang kinis ng aking mga pisngi."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நிழல்: எங்கே மற்றும் என்ன இரண்டையும் சொல்லுங்கள். ஏதோ நல்லது: "நான் என் சட்டையில் பெரிய கறுப்பர்களைப் பெறுவதற்கான ஒரு நல்ல வேலையைச் செய்தேன்." மேம்படுத்த: "நான் என் கன்னங்களின் மென்மையை மேம்படுத்த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การลงสี: บอกทั้งสีที่และสีอะไร ข้อดี: "ฉันลงสีดำบนเสื้อได้สวยมาก" การปรับปรุง: "ฉันต้องปรับปรุงความเรียบเนียนของแก้ม"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Gölgelendirme: Bana hem NEREDE hem de NE olduğunu söyle. İyi bir şey: "Gömleğime harika siyahlar katmayı başardım." Geliştirmek için: "Yanaklarımın pürüzsüzlüğünü iyileştirmem gerekiyor."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Скажи мені і ДЕ, і ЩО. Щось хороше: «Я зробив хорошу роботу, щоб отримати чудових чорних у своїй сорочці». Для покращення: «Мені потрібно покращити гладкість щік».</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شیڈنگ: مجھے کہاں اور کیا دونوں بتائیں۔ کچھ اچھا ہے: "میں نے اپنی قمیض میں بڑے سیاہ رنگ حاصل کرنے کا ایک اچھا کام کیا ہے۔" بہتر بنانے کے لیے: "مجھے اپنے گالوں کی نرمی کو بہتر کرنے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Tạo bóng: Hãy cho tôi biết cả Ở ĐÂU và CÁI GÌ. Một điểm tốt: "Tôi đã làm rất tốt khi tô màu đen lên áo." Để cải thiện: "Tôi cần cải thiện độ mịn của má."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g25a57a42532_0_637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59" name="Google Shape;1259;g25a57a42532_0_6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Composition: Tell me both WHERE and WHAT. Something good: "I have done a good job of completing the face." To improve: "I need to shade in my background." or "I need to come in at lunch to catch up."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Composition: Tell me both WHERE and WHAT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Përbërja: Më thuaj edhe KU edhe ÇFARË. Diçka e mirë: "Kam bërë një punë të mirë për të kompletuar fytyrën". Për t'u përmirësuar: "Më duhet të bëj hije në sfondin tim." ose "Më duhet të hyj në drekë për të kapur hapin."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ቅንብር፡ ሁለቱንም የት እና ምን ንገረኝ። ጥሩ ነገር: "ፊትን በማጠናቀቅ ጥሩ ስራ ሰርቻለሁ." ለማሻሻል፡ "በጀርባዬ ጥላ ማድረግ አለብኝ።" ወይም "ለመያዝ ምሳ ላይ መግባት አለብኝ።"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أخبرني أين وماذا. شيء جيد: "لقد أحسنت إكمال الوجه". للتحسين: "أحتاج إلى تظليل الخلفية". أو "أحتاج إلى الحضور وقت الغداء لأتابع ما فاتني".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Կազմ՝ ասա ինձ և ՈՐՏԵ, և ԻՆՉ։ Ինչ-որ լավ բան. «Ես լավ աշխատանք եմ կատարել դեմքը ավարտելու համար»: Բարելավելու համար. «Ես պետք է ստվերեմ իմ ֆոնին»: կամ «Ես պետք է ներս մտնեմ ճաշի ժամանակ, որպեսզի հասնեմ»: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 Digues-me ON i QUÈ. Alguna cosa bona: "He fet una bona feina per completar la cara". Per millorar: "Necessito ombra en el meu fons". o "Necessito venir a dinar per posar-me al dia".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构图：告诉我地点和内容。好的方面：“我的脸部画得很好。” 改进的方面：“我需要给背景加点阴影。” 或者“我需要午饭后过来补一下。”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Compositie: Vertel me WAAR en WAT. Iets goeds: "Ik heb het gezicht goed afgemaakt." Verbeterpunten: "Ik moet mijn achtergrond inkleuren." of "Ik moet tijdens de lunch langskomen om bij te praten."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هم به من بگو کجا و چه. یک چیز خوب: "من کار خوبی برای تکمیل چهره انجام داده ام." برای بهبود: "من باید در پس زمینه خود سایه بزنم." یا "من باید سر ناهار بیایم تا به نتیجه برسم."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Composition : Dites-moi où et quoi. Un point positif : « J’ai bien terminé le visage. » Pour améliorer : « Je dois ombrer mon arrière-plan. » ou « Je dois venir déjeuner pour me mettre au courant.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Komposition: Sagen Sie mir WO und WAS. Etwas Gutes: „Das Gesicht ist mir gut gelungen.“ Verbesserungswürdig: „Ich muss den Hintergrund schattieren.“ oder „Ich muss in der Mittagspause vorbeikommen, um aufzuholen.“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રચના: મને WHERE અને WHAT બંને કહો. કંઈક સારું: "મેં ચહેરાને પૂર્ણ કરવાનું સારું કામ કર્યું છે." સુધારવા માટે: "મારે મારી પૃષ્ઠભૂમિમાં શેડ કરવાની જરૂર છે." અથવા "મને મળવા માટે લંચ સમયે અંદર આવવાની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मुझे कहाँ और क्या, दोनों बताएँ। कुछ अच्छा: "मैंने चेहरे को पूरा करने का अच्छा काम किया है।" सुधारने के लिए: "मुझे अपनी पृष्ठभूमि में छायांकन करना है।" या "मुझे दोपहर के भोजन के समय आकर काम पूरा करना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Composizione: dimmi sia DOVE che COSA. Qualcosa di buono: "Ho fatto un buon lavoro nel completare il viso". Da migliorare: "Devo sfumare lo sfondo". Oppure "Devo venire a pranzo per recuperare".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構図：どこで何を描いたか、両方教えてください。良い点：「顔はうまく描けました」。改善点：「背景に陰影をつけたい」または「お昼休みに帰ってきて追いつかないといけない」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구성: 어디에 그리고 무엇을 했는지 모두 알려주세요. 좋은 점: "얼굴 완성 잘했어요." 개선할 점: "배경에 음영을 넣어야겠어요." 또는 "점심시간에 와서 얘기 좀 해야겠어요."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Pêkhatin: Hem ji min re bêje KU û ÇI. Tiştek baş: "Min ji bo temamkirina rûkê karekî baş kiriye." Ji bo çêtirkirina: "Divê ez di paşxaneya xwe de siya bikim." an jî "Divê ez di dema firavînê de biçim hundur da ku bigihîjim."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Komposisi: Beritahu saya DI MANA dan APA. Sesuatu yang baik: "Saya telah melakukan kerja yang baik untuk melengkapkan wajah." Untuk menambah baik: "Saya perlu berlorek di latar belakang saya." atau "Saya perlu masuk semasa makan tengah hari untuk mengejar ketinggalan."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കോമ്പോസിഷൻ: എവിടെയും എന്താണ് എന്നതും എന്നോട് പറയുക. എന്തോ നല്ലത്: "മുഖം പൂർത്തിയാക്കാനുള്ള ഒരു നല്ല ജോലി ഞാൻ ചെയ്തു." മെച്ചപ്പെടുത്താൻ: "എൻ്റെ പശ്ചാത്തലത്തിൽ എനിക്ക് ഷേഡ് ചെയ്യണം." അല്ലെങ്കിൽ "എനിക്ക് ഉച്ചഭക്ഷണത്തിന് വരണം."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मलाई कहाँ र के दुवै भन्नुहोस्। केहि राम्रो: "मैले अनुहार पूरा गर्ने राम्रो काम गरेको छु।" सुधार गर्न: "मलाई मेरो पृष्ठभूमिमा छाया चाहिन्छ।" वा "मलाई समात्न लंचमा आउन आवश्यक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ما ته ووایاست چیرې او څه. یو څه ښه: "ما د مخ د بشپړولو ښه کار کړی دی." د ښه کولو لپاره: "زه په خپل پس منظر کې سیوري ته اړتیا لرم." یا "زه اړتیا لرم چې د غرمې په وخت کې راشم ترڅو د لیدو لپاره."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Diga-me ONDE e O QUÊ. Algo bom: "Fiz um bom trabalho completando o rosto." Para melhorar: "Preciso sombrear meu fundo." ou "Preciso voltar na hora do almoço para colocar o papo em dia."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 ਮੈਨੂੰ ਕਿੱਥੇ ਅਤੇ ਕੀ ਦੋਵੇਂ ਦੱਸੋ। ਕੁਝ ਚੰਗਾ: "ਮੈਂ ਚਿਹਰੇ ਨੂੰ ਪੂਰਾ ਕਰਨ ਦਾ ਵਧੀਆ ਕੰਮ ਕੀਤਾ ਹੈ." ਸੁਧਾਰ ਕਰਨ ਲਈ: "ਮੈਨੂੰ ਆਪਣੇ ਪਿਛੋਕੜ ਵਿੱਚ ਰੰਗਤ ਕਰਨ ਦੀ ਲੋੜ ਹੈ।" ਜਾਂ "ਮੈਨੂੰ ਫੜਨ ਲਈ ਦੁਪਹਿਰ ਦੇ ਖਾਣੇ 'ਤੇ ਆਉਣ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Сочинение: Расскажите мне и ГДЕ, и ЧТО. Что-то хорошее: «Я хорошо проработал лицо». Что-то лучшее: «Мне нужно затенить фон» или «Мне нужно зайти на обед, чтобы наверстать упущенное».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Састав: Реци ми и ГДЕ и ШТА. Нешто добро: „Добро сам урадио комплетирање лица.“ Да побољшам: „Морам да засенчим своју позадину.“ или „Морам да дођем на ручак да надокнадим заостатак“.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ii sheeg halkee iyo MAXAA labadaba. Wax fiican: "Waxaan qabtay shaqo wanaagsan oo ah dhamaystirka wejiga." Si loo hagaajiyo: "Waxaan u baahanahay inaan hadhsado asalkayga." ama "Waxaan u baahanahay inaan soo galo qadada si aan ula qabsado."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Dime DÓNDE y QUÉ. Algo bueno: "He hecho un buen trabajo completando la cara". Para mejorar: "Necesito sombrear el fondo" o "Necesito ir a comer para ponerme al día".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Komposisi: Béjakeun ka kuring di mana sareng naon. Hal alus: "Kuring geus dipigawé pakasaban alus keur ngalengkepan raray." Pikeun ningkatkeun: "Kuring kedah ngiuhan di latar tukang kuring." atawa "Kuring kudu datang dina dahar beurang pikeun nyekel up."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Niambie WAPI na NINI. Kitu kizuri: "Nimefanya kazi nzuri ya kukamilisha uso." Ili kuboresha: "Ninahitaji kuweka kivuli kwenye usuli wangu." au "Ninahitaji kuja wakati wa chakula cha mchana ili kupata."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Komposition: Berätta både VAR och VAD. Något bra: "Jag har gjort ett bra jobb med att komplettera ansiktet." För att förbättra: "Jag behöver skugga i min bakgrund." eller "Jag måste komma in på lunchen för att hinna med."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Sabihin sa akin pareho kung SAAN at ANO. Isang magandang bagay: "Nagawa ko nang maayos ang pagkumpleto ng mukha." Upang mapabuti: "Kailangan kong mag-shade sa aking background." o "Kailangan kong pumasok sa tanghalian para makahabol."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கலவை: எங்கே மற்றும் என்ன இரண்டையும் சொல்லுங்கள். ஏதோ நல்லது: "நான் முகத்தை முடிக்க ஒரு நல்ல வேலையைச் செய்தேன்." மேம்படுத்த: "எனது பின்னணியில் நான் நிழலாட வேண்டும்." அல்லது "நான் பிடிக்க மதிய உணவிற்கு வர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บอกทั้งตำแหน่งและสิ่งที่ต้องการ ข้อดี: "ฉันวาดหน้าได้สวยดี" การปรับปรุง: "ฉันต้องลงเงาพื้นหลัง" หรือ "ฉันต้องมากินข้าวกลางวันเพื่อตามทัน"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Kompozisyon: Bana hem NEREDE hem de NE olduğunu söyle. İyi bir şey: "Yüzü tamamlamada iyi bir iş çıkardım." Geliştirmek için: "Arka planımı gölgelendirmem gerekiyor." veya "Yetişmek için öğle yemeğine gelmem gerekiyor."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Скажи і ДЕ і ЩО. Щось хороше: «Я добре завершив обличчя». Щоб покращити: «Мені потрібно затінити фон». або «Мені потрібно зайти в обід, щоб наздогнати».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مجھے کہاں اور کیا دونوں بتائیں۔ کچھ اچھا: "میں نے چہرہ مکمل کرنے کا ایک اچھا کام کیا ہے." بہتر کرنے کے لیے: "مجھے اپنے پس منظر میں سایہ کرنے کی ضرورت ہے۔" یا "مجھے پکڑنے کے لیے دوپہر کے کھانے پر اندر آنے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Bố cục: Hãy cho tôi biết cả Ở ĐÂU và CÁI GÌ. Điểm tốt: "Tôi đã hoàn thiện khuôn mặt rất tốt." Để cải thiện: "Tôi cần tô bóng phần nền." hoặc "Tôi cần đến vào giờ ăn trưa để bắt kịp."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g25a57a42532_0_63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65" name="Google Shape;1265;g25a57a42532_0_6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 this assignment first. I will mark this while you work. If you want to swap with someone else, that’s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 this assignment first.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Kryeni këtë detyrë së pari. Unë do ta shënoj këtë ndërsa ju punoni. Nëse doni të shkëmbeni me dikë tjetër, kjo është në rregull!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መጀመሪያ ይህንን ተልእኮ ያድርጉ። እርስዎ በሚሰሩበት ጊዜ ይህንን ምልክት አደርጋለሁ። ከሌላ ሰው ጋር ለመለዋወጥ ከፈለጉ፣ ያ ምንም አይደለም!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أنجز هذا الواجب أولًا. سأصححه أثناء عملك. إذا أردتَ التبديل مع شخص آخر، فلا بأس!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Նախ կատարեք այս հանձնարարությունը: Ես կնշեմ սա, մինչ դուք աշխատում եք: Եթե ցանկանում եք փոխանակվել մեկ ուրիշի հետ, դա լավ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Feu aquesta tasca primer. Ho marcaré mentre treballes. Si vols intercanviar amb algú altre, està bé!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先做这个作业。你做作业的时候我会批改。如果你想和别人交换，没问题！</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Doe eerst deze opdracht. Ik zal deze nakijken terwijl jij werkt. Wil je met iemand anders ruilen? Dat is prima!</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این تکلیف را انجام دهید. من این را در حالی که شما کار می کنید علامت گذاری می کنم. اگر می خواهید با شخص دیگری مبادله کنید، اشکالی ندارد!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Fais d'abord ce devoir. Je le corrigerai pendant que tu travailles. Si tu veux échanger avec quelqu'un d'autre, pas de problème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Erledige diese Aufgabe zuerst. Ich bewerte sie, während du arbeitest. Wenn du mit jemand anderem tauschen möchtest, ist das in Ordnung!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 અસાઇનમેન્ટ પહેલા કરો. જ્યારે તમે કામ કરશો ત્યારે હું આને ચિહ્નિત કરીશ. જો તમે કોઈ બીજા સાથે સ્વેપ કરવા માંગતા હો, તો તે ઠીક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 काम पूरा करो। जब तक तुम काम करोगे, मैं इसे मार्क कर दूँगा। अगर तुम किसी और के साथ अदला-बदली करना चाहो, तो कोई बात नहीं!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Fai prima questo compito. Lo correggerò mentre lavori. Se vuoi scambiare con qualcun altro, va bene!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まずはこの課題をやってください。あなたが取り組んでいる間、私が採点します。他の人と交換したい場合は大丈夫です！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과제를 먼저 해. 네가 하는 동안 내가 채점할게. 다른 사람과 바꾸고 싶으면, 괜찮아!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vê peywirê bikin. Dema ku hûn bixebitin ez ê vê nîşan bikim. Heke hûn dixwazin bi kesek din re biguherînin, ew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Buat tugasan ini dahulu. Saya akan menandakan ini semasa anda bekerja. Jika anda ingin bertukar dengan orang lain, tidak mengapa!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ആദ്യം ഈ അസൈൻമെൻ്റ് ചെയ്യുക. നിങ്ങൾ ജോലി ചെയ്യുമ്പോൾ ഞാൻ ഇത് അടയാളപ്പെടുത്തും. നിങ്ങൾക്ക് മറ്റൊരാളുമായി കൈമാറ്റം ചെയ്യണമെങ്കിൽ, അത് ശരിയാണ്!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यो असाइनमेन्ट गर्नुहोस्। तपाईंले काम गर्दा म यसलाई चिन्ह लगाउनेछु। यदि तपाईं अरू कसैसँग स्वैप गर्न चाहनुहुन्छ भने, त्यो ठीक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لومړی دا دنده ترسره کړئ. زه به دا په نښه کړم کله چې تاسو کار کوئ. که تاسو غواړئ د بل چا سره تبادله وکړئ، دا سمه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Faça esta tarefa primeiro. Vou corrigir enquanto você trabalha. Se quiser trocar com outra pessoa, tudo bem!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ਪਹਿਲਾਂ ਇਸ ਅਸਾਈਨਮੈਂਟ ਨੂੰ ਕਰੋ। ਜਦੋਂ ਤੁਸੀਂ ਕੰਮ ਕਰਦੇ ਹੋ ਤਾਂ ਮੈਂ ਇਸਨੂੰ ਚਿੰਨ੍ਹਿਤ ਕਰਾਂਗਾ। ਜੇਕਰ ਤੁਸੀਂ ਕਿਸੇ ਹੋਰ ਨਾਲ ਸਵੈਪ ਕਰਨਾ ਚਾਹੁੰਦੇ ਹੋ, ਤਾਂ ਇਹ ਠੀਕ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Сначала выполните это задание. Я буду проверять, пока вы работаете. Если хотите поменяться с кем-то, пожалуйста!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Прво урадите овај задатак. Означићу ово док радите. Ако желите да се замените са неким другим, то је у реду!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Samee hawshan marka hore. Tan ayaan calaamadin doonaa intaad shaqaynayso. Haddii aad rabto inaad qof kale ku beddesho, taasi waa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Haz esta tarea primero. La calificaré mientras trabajas. Si quieres intercambiarla con alguien más, ¡no hay problema!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Pigawé tugas ieu heula. Kuring bakal nyirian ieu nalika anjeun damel. Lamun hayang swap jeung batur, éta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Fanya kazi hii kwanza. Nitaweka alama hii unapofanya kazi. Ikiwa unataka kubadilishana na mtu mwingine, ni 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Gör den här uppgiften först. Jag markerar detta medan du arbetar. Om du vill byta med någon annan är det 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Gawin mo muna ang assignment na ito. Mamarkahan ko ito habang nagtatrabaho ka. Kung gusto mong makipagpalitan sa iba, OK lang!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முதலில் இந்த வேலையைச் செய்யுங்கள். நீங்கள் வேலை செய்யும் போது நான் இதைக் குறிக்கிறேன். நீங்கள் வேறொருவருடன் மாற்றிக் கொள்ள விரும்பினால், அது 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ทำการบ้านนี้ก่อนนะ ฉันจะตรวจให้ตอนคุณทำงาน ถ้าอยากสลับกับคนอื่นก็ได้!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Önce bu ödevi yap. Sen çalışırken ben de not vereceğim. Başka biriyle yer değiştirmek istersen, sorun değil!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Спочатку виконайте це завдання. Я буду позначати це, поки ви будете працювати. Якщо ви хочете обмінятися з кимось іншим, це нормально!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پہلے یہ کام کرو۔ جب آپ کام کرتے ہیں تو میں اسے نشان زد کروں گا۔ اگر آپ کسی اور کے ساتھ تبادلہ کرنا چاہتے ہیں، تو ٹھیک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bài tập này trước. Tôi sẽ chấm điểm trong khi bạn làm. Nếu bạn muốn đổi bài với người khác thì cũng không sao!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g25a57a42532_0_64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73" name="Google Shape;1273;g25a57a42532_0_6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Yikes! What if I need more time?  Take your artwork home, or come in at lunch or before/after school to catch up. Keep working on your project solidly today. When I start to collect things, let me know that you need more time.  I will photograph your artwork so that the teachers have something to mark. That way you will not get a zero on your artwork, which would probably drop your mark by 30%. You can hand me in your artwork up to next Friday if you need the extra time.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What if I need more time?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 Po sikur të më duhet më shumë kohë?  Merrni veprën tuaj të artit në shtëpi ose ejani në drekë ose para/pas shkollës për të arritur hapin. Vazhdoni të punoni me vendosmëri në projektin tuaj sot. Kur të filloj të mbledh gjërat, më bëj të ditur se të duhet më shumë kohë.  Unë do të fotografoj veprat tuaja artistike në mënyrë që mësuesit të kenë diçka për të shënuar. Në këtë mënyrë ju nuk do të merrni një zero në veprën tuaj artistike, e cila ndoshta do të ulte notën tuaj me 30%. Mund të më dorëzoni veprat tuaja artistike deri të premten e ardhshme nëse keni nevojë për kohë shtesë.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እሺ! ተጨማሪ ጊዜ ብፈልግስ?  የጥበብ ስራህን ወደ ቤት ውሰድ፣ ወይም በምሳ ሰዓት ወይም ከትምህርት ቤት በፊት/በኋላ ግባ። ዛሬ በፕሮጀክትዎ ላይ በጥብቅ መስራቱን ይቀጥሉ። ነገሮችን መሰብሰብ ስጀምር፣ ተጨማሪ ጊዜ እንደሚያስፈልግህ አሳውቀኝ።  መምህራኑ ምልክት የሚያደርጉበት ነገር እንዲኖራቸው የጥበብ ስራህን ፎቶግራፍ አነሳለሁ። በዚህ መንገድ በሥዕል ሥራዎ ላይ ዜሮ አያገኙም ፣ ይህም ምናልባት በ 30% ምልክትዎን ሊጥል ይችላል። ተጨማሪ ጊዜ ከፈለጉ እስከሚቀጥለው አርብ ድረስ በኪነጥበብ ስራዎ ውስጥ ሊሰጡኝ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يا إلهي! ماذا لو احتجتُ لمزيد من الوقت؟ خذ عملك الفني إلى المنزل، أو تعالَ وقت الغداء أو قبل/بعد المدرسة لمتابعة ما فاتك. واصل العمل على مشروعك بجدٍّ اليوم. عندما أبدأ بجمع الأشياء، أخبرني أنك بحاجة لمزيد من الوقت. سأصوّر عملك الفني ليتمكن المعلمون من تصحيحه. بهذه الطريقة لن تحصل على صفر في عملك الفني، مما قد يُقلل علامتك بنسبة 30%. يمكنك تسليمي عملك الفني حتى الجمعة القادمة إذا احتجت إلى وقت إضافي.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Այո՛ Իսկ եթե ինձ ավելի շատ ժամանակ պահանջվի:  Վերցրեք ձեր արվեստի գործերը տուն, կամ ներս եկեք ճաշի ժամանակ կամ դպրոցից առաջ/հետո՝ հասնելու համար: Շարունակեք ամուր աշխատել ձեր նախագծի վրա այսօր: Երբ ես սկսեմ հավաքել իրերը, տեղեկացրեք ինձ, որ ձեզ ավելի շատ ժամանակ է պետք։  Ես նկարելու եմ ձեր ստեղծագործությունները, որպեսզի ուսուցիչները նշելու բան ունենան: Այդ կերպ դուք չեք ստանա զրո ձեր ստեղծագործության վրա, ինչը, հավանաբար, կնվազեցնի ձեր գնահատականը 30%-ով: Դուք կարող եք ինձ հանձնել ձեր ստեղծագործությունը մինչև հաջորդ ուրբաթ, եթե ձեզ լրացուցիչ ժամանակ է հարկավոր: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Vaja! Què passa si necessito més temps?  Porta les teves obres d'art a casa o vine a dinar o abans/després de l'escola per posar-te al dia. Continua treballant en el teu projecte de forma sòlida avui. Quan comenci a recollir coses, fes-me saber que necessites més temps.  Fotografiaré la teva obra perquè els professors tinguin alguna cosa a marcar. D'aquesta manera no obtindreu un zero a la vostra obra d'art, que probablement baixaria la vostra nota un 30%. Podeu lliurar-me la vostra obra d'art fins divendres vinent si necessiteu temps addicional.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哎呀！如果我需要更多时间怎么办？把你的作品带回家，或者午饭后或放学前/放学后过来补课。今天继续认真完成你的项目。等我开始收拾东西的时候，告诉我你需要更多时间。我会把你的作品拍照，方便老师批改。这样你的作品就不会得零分，零分可能会让你的分数下降30%。如果你需要更多时间，可以在下周五之前把作品交给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Oei! Wat als ik meer tijd nodig heb? Neem je kunstwerk mee naar huis, of kom langs tijdens de lunchpauze of voor/na school om bij te praten. Blijf vandaag hard aan je project werken. Laat me weten dat je meer tijd nodig hebt als ik begin met het verzamelen van spullen. Ik zal je kunstwerk fotograferen zodat de docenten iets hebben om na te kijken. Zo voorkom je dat je een nul krijgt voor je kunstwerk, wat je cijfer waarschijnlijk met 30% zou verlagen. Je kunt je kunstwerk tot en met volgende week vrijdag inleveren als je extra tijd nodig hebt.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بله! اگر به زمان بیشتری نیاز داشته باشم چه؟  آثار هنری خود را به خانه ببرید، یا هنگام ناهار یا قبل/بعد از مدرسه بیایید تا به عقب برگردید. امروز محکم روی پروژه خود کار کنید. وقتی شروع به جمع آوری وسایل کردم، به من بگویید که به زمان بیشتری نیاز دارید.  از آثار هنری شما عکس خواهم گرفت تا معلمان چیزی برای علامت گذاری داشته باشند. به این ترتیب شما یک صفر در اثر هنری خود دریافت نمی کنید، که احتمالاً نمره شما را 30٪ کاهش می دهد. در صورت نیاز به زمان اضافی، می توانید تا جمعه آینده آثار هنری خود را به من تحویل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Oups ! Et si j'ai besoin de plus de temps ? Ramène ton dessin à la maison, ou viens à la pause déjeuner ou avant/après l'école pour rattraper ton retard. Continue à travailler dur sur ton projet aujourd'hui. Quand je commencerai à rassembler des choses, dis-moi que tu as besoin de plus de temps. Je photographierai ton dessin pour que les professeurs aient quelque chose à noter. Comme ça, tu n'auras pas un zéro, ce qui ferait probablement baisser ta note de 30 %. Tu peux me rendre ton dessin jusqu'à vendredi prochain si tu as besoin de plus de temps.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Huch! Was ist, wenn ich mehr Zeit brauche? Nimm dein Kunstwerk mit nach Hause oder komm in der Mittagspause oder vor/nach der Schule vorbei, um den Rest nachzuholen. Arbeite heute weiter an deinem Projekt. Wenn ich anfange, die Sachen einzusammeln, gib mir Bescheid, wenn du mehr Zeit brauchst. Ich fotografiere dein Kunstwerk, damit die Lehrer etwas zum Bewerten haben. So bekommst du keine Null für dein Kunstwerk, was deine Note wahrscheinlich um 30 % senken würde. Du kannst dein Kunstwerk bis nächsten Freitag abgeben, wenn du die zusätzliche Zeit brauchst.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અરેરે! જો મને વધુ સમયની જરૂર હોય તો શું?  તમારી આર્ટવર્ક ઘરે લઈ જાઓ, અથવા બપોરના સમયે અથવા શાળા પહેલાં/પછી મળવા માટે આવો. આજે તમારા પ્રોજેક્ટ પર મજબૂત રીતે કામ કરતા રહો. જ્યારે હું વસ્તુઓ એકત્રિત કરવાનું શરૂ કરું, ત્યારે મને જણાવો કે તમારે વધુ સમયની જરૂર છે.  હું તમારા આર્ટવર્કનો ફોટોગ્રાફ કરીશ જેથી શિક્ષકોને કંઈક ચિહ્નિત કરવું હોય. આ રીતે તમને તમારા આર્ટવર્ક પર શૂન્ય નહીં મળે, જે કદાચ તમારા માર્કને 30% સુધી ઘટાડશે. જો તમને વધારાના સમયની જરૂર હોય તો તમે આગામી શુક્રવાર સુધી તમારી આર્ટવર્ક મને આપી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अरे! अगर मुझे और समय लग गया तो क्या होगा? अपनी कलाकृति घर ले जाओ, या दोपहर के भोजन के समय या स्कूल से पहले/बाद में आकर उसे पूरा करो। आज अपने प्रोजेक्ट पर पूरी लगन से काम करते रहो। जब मैं चीज़ें इकट्ठा करना शुरू करूँ, तो मुझे बता देना कि तुम्हें और समय चाहिए। मैं तुम्हारी कलाकृति की तस्वीरें खींच लूँगा ताकि शिक्षकों के पास अंक देने के लिए कुछ हो। इस तरह तुम्हारी कलाकृति पर शून्य नहीं आएगा, जिससे तुम्हारे अंक शायद 30% कम हो जाएँगे। अगर तुम्हें अतिरिक्त समय चाहिए तो तुम मुझे अगले शुक्रवार तक अपनी कलाकृति दे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Cavolo! E se avessi bisogno di più tempo? Porta a casa i tuoi lavori, oppure vieni a pranzo o prima/dopo la scuola per recuperare. Continua a lavorare al tuo progetto con impegno anche oggi. Quando inizio a raccogliere le cose, fammi sapere che hai bisogno di più tempo. Fotograferò i tuoi lavori in modo che gli insegnanti abbiano qualcosa da correggere. In questo modo non prenderai zero, il che probabilmente ridurrebbe il tuo voto del 30%. Puoi consegnarmi i tuoi lavori fino a venerdì prossimo se hai bisogno di più tempo.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うわあ！もっと時間が必要になったらどうするの？作品は家に持ち帰るか、昼休みか放課前か放課後にきて追いつくの。今日はしっかり課題に取り組んでね。回収を始めたら、もっと時間が必要なことを知らせて。先生たちが採点できるように、作品を写真に撮っておくから。そうすれば、0点なんて取らずに済む。0点だったら、おそらく30%も点数が下がってしまうからね。もっと時間が必要だったら、来週の金曜日までに作品を提出して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와! 시간이 더 필요하면 어쩌지? 네 작품을 집에 가져가거나, 점심시간이나 등교 전/후에 와서 따라잡아. 오늘 프로젝트 열심히 해. 내가 작품 모으기 시작하면 시간 더 필요하다고 말해. 선생님들이 채점할 수 있도록 네 작품 사진을 찍을게. 그러면 네 작품에 0점이 안 붙을 거야. 0점 받으면 점수가 30% 정도 떨어질 거야. 시간이 더 필요하면 다음 주 금요일까지 작품을 제출하면 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Yikes! Ger ji min re bêtir dem hewce be?  Berhemên xwe yên hunerî bînin malê, an jî werin hundurê firavînê an berî/piştî dibistanê da ku xwe bigihînin. Îro li ser projeya xwe bi domdarî bixebitin. Dema ku ez dest bi berhevkirina tiştan dikim, ji min re bihêle ku hûn bêtir dem hewce ne.  Ez ê karê hunera we wêne bikim da ku mamoste tiştek nîşan bidin. Bi vî rengî hûn ê sifirek li ser hunera xwe negirin, ku dibe ku nîşana we% 30 kêm bike. Ger hewcedariya we bi wextê zêde hebe hûn dikarin heya roja înê ya din berhemên xwe yên hunerî bidin min.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Yikes! Bagaimana jika saya memerlukan lebih banyak masa?  Bawa karya seni anda pulang, atau masuk semasa makan tengah hari atau sebelum/selepas sekolah untuk mengejar ketinggalan. Teruskan kerjakan projek anda dengan mantap hari ini. Apabila saya mula mengumpul barang, beritahu saya bahawa anda memerlukan lebih banyak masa.  Saya akan mengambil gambar karya seni anda supaya guru mempunyai sesuatu untuk ditanda. Dengan cara itu anda tidak akan mendapat sifar pada karya seni anda, yang mungkin akan menjatuhkan markah anda sebanyak 30%. Anda boleh menyerahkan karya seni anda kepada saya sehingga Jumaat depan jika anda memerlukan masa tambahan.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അയ്യോ! എനിക്ക് കൂടുതൽ സമയം വേണമെങ്കിൽ എന്തുചെയ്യും?  നിങ്ങളുടെ കലാസൃഷ്‌ടി വീട്ടിലേക്ക് കൊണ്ടുപോകുക, അല്ലെങ്കിൽ ഉച്ചഭക്ഷണത്തിന് അല്ലെങ്കിൽ സ്‌കൂളിന് മുമ്പോ/ശേഷമോ വരൂ. ഇന്ന് നിങ്ങളുടെ പ്രോജക്‌റ്റിൽ ഉറച്ചുനിൽക്കുക. ഞാൻ സാധനങ്ങൾ ശേഖരിക്കാൻ തുടങ്ങുമ്പോൾ, നിങ്ങൾക്ക് കൂടുതൽ സമയം ആവശ്യമാണെന്ന് എന്നെ അറിയിക്കുക.  അധ്യാപകർക്ക് എന്തെങ്കിലും അടയാളപ്പെടുത്താൻ വേണ്ടി ഞാൻ നിങ്ങളുടെ കലാസൃഷ്ടിയുടെ ഫോട്ടോ എടുക്കും. അതുവഴി നിങ്ങളുടെ കലാസൃഷ്‌ടിയിൽ പൂജ്യം ലഭിക്കില്ല, അത് നിങ്ങളുടെ മാർക്ക് 30% കുറയും. നിങ്ങൾക്ക് അധിക സമയം വേണമെങ്കിൽ അടുത്ത വെള്ളിയാഴ്ച വരെ നിങ്ങളുടെ കലാസൃഷ്ടികൾ എന്നെ ഏൽപ്പിക്കാം.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 यदि मलाई थप समय चाहिन्छ भने के हुन्छ?  आफ्नो कलाकृति घर लैजानुहोस्, वा लंचमा वा स्कूल अघि/पछी समात्न आउनुहोस्। आज आफ्नो परियोजनामा दृढतापूर्वक काम गरिरहनुहोस्। जब म चीजहरू सङ्कलन गर्न थाल्छु, मलाई थाहा दिनुहोस् कि तपाईलाई थप समय चाहिन्छ।  म तपाईंको कलाकृतिको फोटो खिच्नेछु ताकि शिक्षकहरूले चिन्ह लगाउन केहि छ। यसरी तपाईले आफ्नो कलाकृतिमा शून्य प्राप्त गर्नुहुने छैन, जसले तपाईको अंकलाई ३०% ले घटाउनेछ। यदि तपाईलाई अतिरिक्त समय चाहिन्छ भने तपाईले मलाई अर्को शुक्रबार सम्म आफ्नो कलाकृति दिन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هو! که زه ډیر وخت ته اړتیا لرم؟  خپل هنري اثار کور ته راوړئ، یا د غرمې ډوډۍ یا د ښوونځي څخه دمخه / وروسته د لیدو لپاره راشئ. نن ورځ په کلکه په خپله پروژه کار کولو ته دوام ورکړئ. کله چې زه د شیانو راټولول پیل کړم، ما ته خبر راکړئ چې تاسو ډیر وخت ته اړتیا لرئ.  زه به ستاسو د هنري کار عکس اخلم ترڅو ښوونکي د نښه کولو لپاره یو څه ولري. په دې توګه تاسو به په خپل هنر کار کې صفر ترلاسه نکړئ، کوم چې شاید ستاسو نښه 30٪ راټیټه کړي. که تاسو اضافي وخت ته اړتیا لرئ تاسو کولی شئ تر راتلونکې جمعې پورې خپل هنر ماته راکړئ.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Nossa! E se eu precisar de mais tempo? Leve seu trabalho para casa ou venha na hora do almoço ou antes/depois da aula para colocar o papo em dia. Continue trabalhando no seu projeto com afinco hoje. Quando eu começar a juntar as coisas, avise-me que precisa de mais tempo. Fotografarei seu trabalho para que os professores tenham algo para corrigir. Assim, você não tirará zero no seu trabalho, o que provavelmente reduziria sua nota em 30%. Você pode me entregar seu trabalho até a próxima sexta-feira, se precisar de mais tempo.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ਹਾਏ! ਜੇ ਮੈਨੂੰ ਹੋਰ ਸਮਾਂ ਚਾਹੀਦਾ ਹੈ ਤਾਂ ਕੀ ਹੋਵੇਗਾ?  ਆਪਣੀ ਕਲਾਕਾਰੀ ਨੂੰ ਘਰ ਲੈ ਜਾਓ, ਜਾਂ ਦੁਪਹਿਰ ਦੇ ਖਾਣੇ 'ਤੇ ਜਾਂ ਸਕੂਲ ਤੋਂ ਪਹਿਲਾਂ/ਬਾਅਦ ਨੂੰ ਫੜਨ ਲਈ ਆਓ। ਅੱਜ ਆਪਣੇ ਪ੍ਰੋਜੈਕਟ 'ਤੇ ਮਜ਼ਬੂਤੀ ਨਾਲ ਕੰਮ ਕਰਦੇ ਰਹੋ। ਜਦੋਂ ਮੈਂ ਚੀਜ਼ਾਂ ਇਕੱਠੀਆਂ ਕਰਨਾ ਸ਼ੁਰੂ ਕਰਦਾ ਹਾਂ, ਮੈਨੂੰ ਦੱਸੋ ਕਿ ਤੁਹਾਨੂੰ ਹੋਰ ਸਮਾਂ ਚਾਹੀਦਾ ਹੈ.  ਮੈਂ ਤੁਹਾਡੀ ਕਲਾਕਾਰੀ ਦੀ ਫੋਟੋ ਖਿੱਚਾਂਗਾ ਤਾਂ ਜੋ ਅਧਿਆਪਕਾਂ ਕੋਲ ਨਿਸ਼ਾਨ ਲਗਾਉਣ ਲਈ ਕੁਝ ਹੋਵੇ। ਇਸ ਤਰ੍ਹਾਂ ਤੁਹਾਨੂੰ ਆਪਣੀ ਕਲਾਕਾਰੀ 'ਤੇ ਜ਼ੀਰੋ ਨਹੀਂ ਮਿਲੇਗਾ, ਜੋ ਸ਼ਾਇਦ ਤੁਹਾਡੇ ਨਿਸ਼ਾਨ ਨੂੰ 30% ਘਟਾ ਦੇਵੇਗਾ। ਜੇਕਰ ਤੁਹਾਨੂੰ ਵਾਧੂ ਸਮੇਂ ਦੀ ਲੋੜ ਹੈ ਤਾਂ ਤੁਸੀਂ ਅਗਲੇ ਸ਼ੁੱਕਰਵਾਰ ਤੱਕ ਮੈਨੂੰ ਆਪਣੀ ਕਲਾਕਾਰੀ ਦੇ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Ой! А если мне понадобится больше времени? Забирайте свои работы домой или приходите ко мне на обед или до/после школы, чтобы наверстать упущенное. Продолжайте усердно работать над своим проектом сегодня. Когда я начну собирать вещи, дайте мне знать, что вам нужно больше времени. Я сфотографирую ваши работы, чтобы учителям было что проверить. Так вы не получите ноль за свою работу, что, вероятно, снизит вашу оценку на 30%. Вы можете сдать мне свои работы до следующей пятницы, если вам нужно больше времени.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Иикес! Шта ако ми треба више времена?  Понесите своје уметничко дело кући, или уђите на ручак или пре/после школе да их надокнадите. Наставите да радите на свом пројекту солидно данас. Кад почнем да скупљам ствари, јави ми да ти треба више времена.  Фотографисаћу ваше ликовне радове како би наставници имали шта да обележе. На тај начин нећете добити нулу на свом уметничком делу, што би вероватно смањило вашу оцену за 30%. Можете ми предати своје уметничко дело до следећег петка ако вам треба додатно време.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Haye! Maxaa dhacaya haddii aan u baahdo waqti dheeraad ah?  Farshaxankaaga guriga u kaxee, ama soo gal qadada ama dugsiga ka hor/ka dib si aad ula qabsato. Si adag u wad mashruucaaga maanta. Marka aan bilaabo inaan wax ururiyo, ii sheeg inaad u baahan tahay wakhti dheeraad ah.  Waxaan sawiri doonaa farshaxankaaga si ay macalimiintu u helaan wax ay calaamadeeyaan. Habkaas ma heli doontid eber farshaxankaaga, taas oo u badan tahay inay hoos u dhigto calaamaddaada 30%. Waxaad ii dhiibi kartaa farshaxankaaga ilaa Jimcaha soo socda haddii aad u baahan tahay wakhti dheeri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¡Uf! ¿Y si necesito más tiempo? Llévate tu obra a casa o ven a la hora del almuerzo o antes o después de la escuela para ponerte al día. Sigue trabajando en tu proyecto hoy. Cuando empiece a recoger las cosas, avísame si necesitas más tiempo. Fotografiaré tu obra para que los profesores tengan algo que corregir. Así evitarás un cero, lo que probablemente bajaría tu calificación un 30 %. Puedes entregarme tu obra hasta el próximo viernes si necesitas más tiempo.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Yikes! Kumaha upami abdi peryogi langkung waktos?  Bawa karya seni anjeun ka bumi, atanapi sumping nalika tuang siang atanapi sateuacan / saatos sakola kanggo nyusul. Tetep ngerjakeun proyék anjeun ayeuna. Nalika kuring mimiti ngumpulkeun hal, hayu atuh nyaho yén anjeun kudu leuwih waktos.  Kuring bakal motret karya seni anjeun supados guru ngagaduhan anu ditandaan. Ku cara éta anjeun moal nampi nol dina karya seni anjeun, anu sigana bakal ngirangan tanda anjeun ku 30%. Anjeun tiasa nyerahkeun kuring dina karya seni anjeun dugi ka Jumaah payun upami anjeun peryogi waktos tambahan.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 Je, nikihitaji muda zaidi?  Peleka kazi yako ya sanaa nyumbani, au uje wakati wa chakula cha mchana au kabla/baada ya shule ili upate habari. Endelea kufanyia kazi mradi wako kwa uthabiti leo. Ninapoanza kukusanya vitu, nijulishe kwamba unahitaji muda zaidi.  Nitapiga picha mchoro wako ili walimu wawe na kitu cha kuweka alama. Kwa njia hiyo hautapata sifuri kwenye kazi yako ya sanaa, ambayo inaweza kupunguza alama yako kwa 30%. Unaweza kunikabidhi kwa kazi yako ya sanaa hadi Ijumaa ijayo ikiwa unahitaji muda wa ziada.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Hoppsan! Vad händer om jag behöver mer tid?  Ta med dig ditt konstverk hem, eller kom in på lunchen eller före/efter skolan för att komma ikapp. Fortsätt arbeta med ditt projekt stabilt idag. När jag börjar samla på saker, låt mig veta att du behöver mer tid.  Jag ska fotografera ditt konstverk så att lärarna har något att markera. På så sätt kommer du inte att få en nolla på ditt konstverk, vilket förmodligen skulle sjunka ditt betyg med 30%. Du kan lämna in ditt konstverk till mig fram till nästa fredag om du behöver mer tid.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 Paano kung kailangan ko ng mas maraming oras?  Dalhin ang iyong likhang sining sa bahay, o pumasok sa tanghalian o bago/pagkatapos ng paaralan upang makahabol. Ipagpatuloy ang paggawa sa iyong proyekto nang matatag ngayon. Kapag nagsimula akong mangolekta ng mga bagay, ipaalam sa akin na kailangan mo ng mas maraming oras.  Kukuhaan ko ng litrato ang iyong likhang sining para may mamarkahan ang mga guro. Sa ganoong paraan hindi ka makakakuha ng zero sa iyong likhang sining, na malamang na bumaba sa iyong marka ng 30%. Maaari mong ibigay sa akin ang iyong likhang sining hanggang sa susunod na Biyernes kung kailangan mo ng dagdag na oras.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ஐயோ! எனக்கு அதிக நேரம் தேவைப்பட்டால் என்ன செய்வது?  உங்கள் கலைப்படைப்புகளை வீட்டிற்கு எடுத்துச் செல்லுங்கள் அல்லது மதிய உணவிற்கு அல்லது பள்ளிக்கு முன்/பிறகு வரவும். இன்று உங்கள் திட்டத்தில் உறுதியாக செயல்படுங்கள். நான் பொருட்களை சேகரிக்கத் தொடங்கும் போது, உங்களுக்கு அதிக நேரம் தேவை என்பதை எனக்குத் தெரியப்படுத்துங்கள்.  உங்கள் கலைப்படைப்பை நான் புகைப்படம் எடுப்பேன், அதனால் ஆசிரியர்கள் ஏதாவது குறிக்க வேண்டும். அந்த வகையில் உங்கள் கலைப்படைப்பில் பூஜ்ஜியத்தைப் பெற மாட்டீர்கள், இது உங்கள் குறியை 30% குறைக்கலாம். உங்களுக்கு கூடுதல் நேரம் தேவைப்பட்டால், அடுத்த வெள்ளிக்கிழமை வரை உங்கள் படைப்புகளை என்னிடம் ஒப்படைக்கலாம்.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โอ้โห! ถ้าฉันต้องการเวลาเพิ่มล่ะ? เอางานศิลปะของคุณกลับบ้าน หรือเข้ามาตอนพักเที่ยง หรือก่อน/หลังเลิกเรียนเพื่อตามงานให้ทัน ตั้งใจทำงานของคุณให้หนักแน่นวันนี้นะ พอฉันเริ่มเก็บของเสร็จ บอกด้วยนะว่าคุณต้องการเวลาเพิ่ม ฉันจะถ่ายรูปงานศิลปะของคุณไว้ เผื่อคุณครูจะมีอะไรให้ตรวจ แบบนี้ผลงานของคุณจะไม่โดนศูนย์ ซึ่งอาจทำให้คะแนนลดลง 30% ถ้าอยากได้เวลาเพิ่ม ส่งงานศิลปะของคุณมาให้ฉันได้ถึงวันศุกร์หน้าเลยก็ได้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Vay canına! Ya daha fazla zamana ihtiyacım olursa? Eserini eve götür veya öğle yemeğinde ya da okuldan önce/sonra gelip eksiklerini tamamlayabilirsin. Bugün projen üzerinde sıkı çalışmaya devam et. Eşyaları toplamaya başladığımda, daha fazla zamana ihtiyacın olduğunu bana bildir. Öğretmenlerin notlandırabileceği bir şeyler olsun diye eserlerinin fotoğraflarını çekeceğim. Böylece eserinden sıfır almazsın ve bu da notunu muhtemelen %30 düşürür. Ek zamana ihtiyacın olursa, eserini bana gelecek Cuma gününe kadar teslim edebilirsin.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ой! А якщо мені знадобиться більше часу?  Візьміть свої твори мистецтва додому або приходьте в обід або до/після школи, щоб надолужити. Продовжуйте наполегливо працювати над своїм проектом сьогодні. Коли я почну збирати речі, дайте знати, що вам потрібно більше часу.  Я сфотографую ваші роботи, щоб вчителям було що відзначити. Таким чином ви не отримаєте нуль на своїй роботі, що, ймовірно, знизить вашу оцінку на 30%. Ви можете надати мені свої роботи до наступної п’ятниці, якщо вам потрібен додатковий час.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اوہ! اگر مجھے مزید وقت درکار ہو تو کیا ہوگا؟  اپنے آرٹ ورک کو گھر لے جائیں، یا دوپہر کے کھانے پر یا اسکول سے پہلے/بعد میں اسے پکڑنے کے لیے آئیں۔ آج مضبوطی سے اپنے پروجیکٹ پر کام جاری رکھیں۔ جب میں چیزیں جمع کرنا شروع کروں تو مجھے بتائیں کہ آپ کو مزید وقت درکار ہے۔  میں آپ کے آرٹ ورک کی تصویر کشی کروں گا تاکہ اساتذہ کو نشان زد کرنے کے لیے کچھ ہو۔ اس طرح آپ کو اپنے آرٹ ورک پر صفر نہیں ملے گا، جو شاید آپ کے نشان کو 30% تک گرا دے گا۔ اگر آپ کو اضافی وقت کی ضرورت ہو تو آپ اگلے جمعہ تک مجھے اپنا آرٹ ورک دے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Trời ơi! Nếu cô cần thêm thời gian thì sao? Con mang bài tập về nhà, hoặc đến vào giờ ăn trưa hoặc trước/sau giờ học để học bù. Hôm nay con cứ tiếp tục làm bài tập thật chăm chỉ nhé. Khi cô bắt đầu thu dọn đồ đạc, hãy báo cô biết là con cần thêm thời gian. Cô sẽ chụp ảnh bài tập của con để giáo viên có điểm chấm. Như vậy con sẽ không bị điểm 0, điều này có thể làm giảm điểm của con đến 30%. Con có thể nộp bài tập cho cô đến thứ Sáu tuần sau nếu con cần thêm thời gian.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g25a57a42532_0_51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79" name="Google Shape;1279;g25a57a42532_0_5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Take photographs of your portrait at the end of each day, even if it is a private 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Take a photo of your portrait at the end of class, even just for you.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Bëni fotografi të portretit tuaj në fund të çdo dite, edhe nëse ai është privat.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ምንም እንኳን የግል ቢሆንም የቁምህን ፎቶግራፍ በእያንዳንዱ ቀን መጨረሻ ላይ አንሳ።</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التقط صورًا لصورتك الشخصية في نهاية كل يوم، حتى لو كانت صورة خاصة.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Լուսանկարեք ձեր դիմանկարը ամեն օրվա վերջում, նույնիսկ եթե այն անձնական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Feu fotografies del vostre retrat al final de cada dia, encara que sigui privat.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每天结束时拍摄自己的肖像照，即使是私人肖像照。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Maak aan het eind van elke dag foto's van uw portret, zelfs als het een privéportret is.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در پایان هر روز از پرتره خود عکس بگیرید، حتی اگر شخصی باشد.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Prenez des photos de votre portrait à la fin de chaque journée, même s'il s'agit d'une journée privée.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Machen Sie am Ende jedes Tages Fotos von Ihrem Porträt, auch wenn es ein privates ist.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દરેક દિવસના અંતે તમારા પોટ્રેટના ફોટોગ્રાફ્સ લો, પછી ભલે તે ખાનગી હોય.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 के अंत में अपने चित्र की तस्वीरें लें, भले ही वह निजी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Scatta delle fotografie del tuo ritratto alla fine di ogni giornata, anche se è privata.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たとえプライベートな一日であっても、毎日の終わりには自分のポートレートを写真に撮りましょう。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매일 업무가 끝나면, 비록 개인적인 시간일지라도 꼭 사진을 찍어 두세요.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 dawiya her rojê de wêneyên portreya xwe bikişînin, her çend ew yek taybet be jî.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Ambil gambar potret anda pada penghujung setiap hari, walaupun ia adalah potret peribadi.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ഓരോ ദിവസവും അവസാനം നിങ്ങളുടെ പോർട്രെയ്‌റ്റിൻ്റെ ഫോട്ടോകൾ എടുക്കുക, അത് സ്വകാര്യമാണെങ്കിൽ പോലും.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दिनको अन्त्यमा तपाईंको पोर्ट्रेटको फोटोहरू लिनुहोस्, चाहे यो एक निजी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هرې ورځې په پای کې د خپل انځور عکسونه واخلئ، حتی که دا یو شخصي 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Tire fotos do seu retrato no final de cada dia, mesmo que seja um dia privado.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ਹਰ ਦਿਨ ਦੇ ਅੰਤ ਵਿੱਚ ਆਪਣੇ ਪੋਰਟਰੇਟ ਦੀਆਂ ਫੋਟੋਆਂ ਲਓ, ਭਾਵੇਂ ਇਹ ਇੱਕ ਨਿੱਜੀ ਹੋਵੇ।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Фотографируйте свой портрет в конце каждого дня, даже если это личный день.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Фотографишите свој портрет на крају сваког дана, чак и ако је приватан.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Sawiro ka qaad sawirkaaga dhammaadka maalin kasta, xitaa haddii uu yahay mid gaar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Toma fotografías de tu retrato al final de cada día, incluso si es privado.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Candak poto potrét anjeun dina tungtung unggal dinten, sanaos éta pribadi.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Piga picha za picha yako mwishoni mwa kila siku, hata ikiwa ni ya faragha.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 bilder av ditt porträtt i slutet av varje dag, även om det är ett privat.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Kumuha ng mga larawan ng iyong portrait sa pagtatapos ng bawat araw, kahit na ito ay pribado.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உருவப்படம் தனிப்பட்டதாக இருந்தாலும், ஒவ்வொரு நாளின் முடிவிலும் புகைப்படம் எடுக்கவும்.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ถ่ายภาพบุคคลของคุณในตอนท้ายของแต่ละวัน แม้ว่าจะเป็นภาพส่วนตัวก็ตาม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Özel bir gün bile olsa, her günün sonunda portrenizin fotoğraflarını çekin.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Робіть фотографії свого портрета в кінці кожного дня, навіть якщо це приватний день.</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ہر دن کے اختتام پر اپنے پورٹریٹ کی تصاویر لیں، چاہے وہ پرائیویٹ ہو۔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Chụp ảnh chân dung của bạn vào cuối mỗi ngày, ngay cả khi đó là ảnh riêng tư.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fd43328a59_0_5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fd43328a59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See me outside class if you need help with your GNSPES account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Më shihni jashtë klasës nëse keni nevojë për ndihmë me llogarinë tuaj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በGNSPES መለያዎ ላይ እገዛ ከፈለጉ ከክፍል ውጪ ይመልከቱኝ።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يمكنك رؤيتي خارج الفصل إذا كنت بحاجة إلى مساعدة بشأن حساب GNSPES الخاص بك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Տեսեք ինձ դասից դուրս, եթե ձեր GNSPES հաշվի հետ կապված օգնության կարիք ունեք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Vegeu-me fora de classe si necessiteu ajuda amb el vostre compte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如果您需要有关 GNSPES 帐户的帮助，请在课外与我联系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 buiten de les naar mij toe als je hulp nodig hebt met je GNSPES-account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در مورد حساب GNSPES خود به کمک نیاز دارید، خارج از کلاس به من مراجعه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Venez me voir en dehors des cours si vous avez besoin d'aide avec votre compte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Hilfe mit Ihrem GNSPES-Konto benötigen, wenden Sie sich außerhalb des Unterrichts an mich.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તમને તમારા GNSPES એકાઉન્ટમાં મદદની જરૂર હોય તો વર્ગની બહાર મને જુઓ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आपको अपने GNSPES खाते से संबंधित सहायता की आवश्यकता हो तो कक्षा के बाहर मुझसे मिलें।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Vieni a trovarmi fuori dalla classe se hai bisogno di aiuto con il tuo account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GNSPESアカウントに関するサポートが必要な場合は、授業外にお越しください。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GNSPES 계정 관련 도움이 필요하면 수업 시간 외에 저를 만나세요.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ji bo hesabê xweya GNSPES arîkariyê hewce bike min li derveyî polê bibîne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Jumpa saya di luar kelas jika anda memerlukan bantuan dengan akaun GNSPES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GNSPES അക്കൗണ്ടുമായി ബന്ധപ്പെട്ട് നിങ്ങൾക്ക് സഹായം ആവശ്യമുണ്ടെങ്കിൽ എന്നെ ക്ലാസ്സിന് പുറത്ത് കാണുക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तपाईंलाई आफ्नो GNSPES खाताको लागि मद्दत चाहिन्छ भने मलाई कक्षा बाहिर हेर्नुहोस्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د خپل GNSPES حساب سره مرستې ته اړتیا لرئ ما له ټولګي څخه بهر وګورئ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Fale comigo fora da aula se precisar de ajuda com sua conta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 ਤੁਹਾਨੂੰ ਆਪਣੇ GNSPES ਖਾਤੇ ਵਿੱਚ ਮਦਦ ਦੀ ਲੋੜ ਹੈ ਤਾਂ ਮੈਨੂੰ ਕਲਾਸ ਤੋਂ ਬਾਹਰ ਦੇਖੋ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вам нужна помощь с вашей учетной записью GNSPES, обратитесь ко мне за пределами класса.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Видите ме ван наставе ако вам треба помоћ око вашег ГНСПЕС налога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arag meel ka baxsan fasalka haddii aad u baahan tahay in lagaa caawiyo akoonkaaga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Visíteme fuera de clase si necesita ayuda con su cuenta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Tingali kuring di luar kelas upami anjeun peryogi bantosan sareng akun GNSPES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Nione nje ya darasa ikiwa unahitaji usaidizi kuhusu akaunti yako ya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mig utanför klassen om du behöver hjälp med ditt GNSPES-konto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Tingnan ako sa labas ng klase kung kailangan mo ng tulong sa iyong GNSPES account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GNSPES கணக்கிற்கு உதவி தேவைப்பட்டால் என்னை வகுப்பிற்கு வெளியே பார்க்கவும்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พบฉันนอกชั้นเรียนหากคุณต้องการความช่วยเหลือเกี่ยวกับบัญชี GNSPES 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GNSPES hesabınızla ilgili yardıma ihtiyacınız varsa ders dışında bana ulaşın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вам потрібна допомога з вашим обліковим записом GNSPES, зверніться до мене поза класом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کو اپنے GNSPES اکاؤنٹ میں مدد کی ضرورت ہو تو مجھے کلاس سے باہر دیکھیں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Gặp tôi bên ngoài lớp học nếu bạn cần trợ giúp về tài khoản GNSPES của mình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2b698cdb671_0_6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85" name="Google Shape;1285;g2b698cdb671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Ask your teacher to take a photo of your work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Kërkojini mësuesit tuaj të bëjë një foto të punës suaj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የስራዎን ፎቶ እንዲያነሳ አስተማሪዎን ይጠይቁ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اطلب من معلمك أن يلتقط صورة لعملك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Խնդրեք ձեր ուսուցչին լուսանկարել ձեր աշխատանքը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Demana al teu professor que faci una foto del teu treball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让你的老师给你的作品拍照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Vraag je leraar om een foto van je werk te maken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از معلم خود بخواهید از کار شما عکس بگیرد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Demandez à votre professeur de prendre une photo de votre travail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Bitten Sie Ihren Lehrer, ein Foto Ihrer Arbeit zu machen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શિક્ષકને તમારા કાર્યનો ફોટો લેવા માટે કહો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शिक्षक से अपने काम की तस्वीर लेने के लिए कहें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Chiedi al tuo insegnante di scattare una foto del tuo lavoro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先生にあなたの作品の写真を撮ってもらいましょう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선생님께 당신의 작품 사진을 찍어달라고 부탁하세요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 mamosteyê xwe bipirsin ku wêneyek xebata we bigire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Minta guru anda mengambil gambar kerja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ജോലിയുടെ ഫോട്ടോ എടുക്കാൻ അധ്യാപകനോട് ആവശ്യപ്പെടുക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शिक्षकलाई तपाईंको कामको फोटो लिन सोध्नुहोस्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له خپل ښوونکي څخه وغواړئ چې ستاسو د کار عکس واخلي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Peça ao seu professor para tirar uma foto do seu trabalho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ਅਧਿਆਪਕ ਨੂੰ ਆਪਣੇ ਕੰਮ ਦੀ ਫੋਟੋ ਲੈਣ ਲਈ ਕਹੋ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Попросите учителя сфотографировать вашу работу.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Замолите свог учитеља да фотографише ваш рад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Weydii macalinkaaga inuu sawir ka qaado shaqadaada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Pídele a tu profesor que tome una foto de tu trabajo.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Tanya guru anjeun nyandak poto karya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Mwambie mwalimu wako apige picha ya kazi yako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 din lärare att ta ett foto av ditt arbete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Hilingin sa iyong guro na kumuha ng larawan ng iyong gawa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வேலையைப் புகைப்படம் எடுக்க உங்கள் ஆசிரியரிடம் கேளுங்கள்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ขอให้ครูถ่ายรูปงานของคุณ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Öğretmeninizden çalışmanızın fotoğrafını çekmesini isteyin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Попросіть вчителя сфотографувати вашу роботу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استاد سے اپنے کام کی تصویر لینے کو کہیں۔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Yêu cầu giáo viên chụp ảnh bài làm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g2d92c951fc3_0_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92" name="Google Shape;1292;g2d92c951fc3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did not have a photo yesterday, open your booklet so I can check the today’s goal for today.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didn’t get a photo yesterday, hand in today’s goal..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nuk keni pasur një foto dje, hapni broshurën tuaj që të mund të kontrolloj objektivin e sotëm për sot.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ትላንትና ፎቶ ከሌለህ የዛሬውን ግብ ለማየት እንድችል ቡክሌትህን ክፈት።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لم يكن لديك صورة بالأمس، افتح كتيبك حتى أتمكن من التحقق من هدف اليوم.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երեկ լուսանկար չունեիք, բացեք ձեր գրքույկը, որպեսզի կարողանամ ստուգել այսօրվա նպատակը: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teníeu cap foto ahir, obriu el vostre fullet perquè pugui comprovar l'objectiu d'avui.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如果您昨天没有照片，请打开您的小册子，以便我检查今天的目标。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gisteren geen foto had, open dan je boekje zodat ik het doel voor vandaag kan controleren.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دیروز عکسی نداشتید، دفترچه خود را باز کنید تا بتوانم هدف امروز را برای امروز بررسی کنم.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n’aviez pas de photo hier, ouvrez votre livret pour que je puisse vérifier l’objectif d’aujourd’hui.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gestern kein Foto hatten, öffnen Sie Ihr Heft, damit ich das heutige Ziel überprüfen kann.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તમારી પાસે ગઈકાલે ફોટો ન હોય, તો તમારી પુસ્તિકા ખોલો જેથી હું આજનું આજનું લક્ષ્ય ચકાસી શકું.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कल आपके पास कोई फोटो नहीं थी, तो अपनी पुस्तिका खोलें ताकि मैं आज के लक्ष्य की जांच कर सकूं।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ieri non avevi una foto, apri il tuo opuscolo così posso controllare l'obiettivo di oggi.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昨日写真を撮っていなかったら、冊子を開いて今日の目標を確認させてください。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어제 사진이 없으셨다면 책자를 펴서 오늘의 목표를 확인해 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duh wêneyek we tunebû, pirtûka xwe vekin da ku ez bikaribim armanca îro ya îro kontrol bikim.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tidak mempunyai foto semalam, buka buku kecil anda supaya saya boleh menyemak matlamat hari ini untuk hari 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ഇന്നലെ നിങ്ങളുടെ പക്കൽ ഫോട്ടോ ഇല്ലെങ്കിൽ, നിങ്ങളുടെ ബുക്ക്‌ലെറ്റ് തുറക്കുക, അതുവഴി ഇന്നത്തെ ലക്ഷ്യം എനിക്ക് പരിശോധിക്കാം.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तपाईंसँग हिजो फोटो छैन भने, तपाईंको पुस्तिका खोल्नुहोस् ताकि म आजको लागि आजको लक्ष्य जाँच गर्न सकूँ।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پرون عکس نه درلود، خپل کتابچه خلاص کړئ ترڅو زه د نن ورځې هدف وګورم.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não tinha foto ontem, abra seu livreto para que eu possa conferir a meta de hoje.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ਤੁਹਾਡੇ ਕੋਲ ਕੱਲ੍ਹ ਕੋਈ ਫੋਟੋ ਨਹੀਂ ਸੀ, ਤਾਂ ਆਪਣੀ ਕਿਤਾਬਚਾ ਖੋਲ੍ਹੋ ਤਾਂ ਜੋ ਮੈਂ ਅੱਜ ਦੇ ਲਈ ਅੱਜ ਦੇ ਟੀਚੇ ਦੀ ਜਾਂਚ ਕਰ ਸਕਾਂ।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вчера у вас не было фотографии, откройте ваш буклет, чтобы я мог проверить сегодняшнюю цель на сегодня.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јуче нисте имали фотографију, отворите своју књижицу да могу да проверим данашњи циљ за данас.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aanad haysan sawir shalay, fur buug-yarahaaga si aan u hubiyo yoolka maanta ee maanta.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tuviste una foto ayer, abre tu cuadernillo para que pueda verificar el objetivo de hoy.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teu gaduh poto kamari, buka buklet anjeun supados kuring tiasa mariksa tujuan dinten ayeuna.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hukuwa na picha jana, fungua kijitabu chako ili niweze kuangalia lengo la leo la leo.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inte hade ett foto igår, öppna ditt häfte så att jag kan kolla dagens mål för idag.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wala kang larawan kahapon, buksan ang iyong buklet para masuri ko ang layunin ngayon para sa araw na 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நேற்று உங்களிடம் புகைப்படம் இல்லையென்றால், உங்கள் கையேட்டைத் திறக்கவும், இதன் மூலம் இன்றைய இலக்கை என்னால் சரிபார்க்க முடியும்.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หากคุณไม่มีรูปถ่ายเมื่อวานนี้ โปรดเปิดสมุดของคุณเพื่อให้ฉันสามารถตรวจสอบเป้าหมายของวันนี้ได้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Dün fotoğrafınız yoksa lütfen kitapçığınızı açın ki bugünkü hedefinizi kontrol edebileyim.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у вас не було фотографії вчора, відкрийте свій буклет, щоб я міг перевірити сьогоднішню мету на сьогодні.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کے پاس کل تصویر نہیں تھی، تو اپنا کتابچہ کھولیں تاکہ میں آج کے لیے آج کا مقصد دیکھ سکوں۔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không có ảnh chụp ngày hôm qua, hãy mở tập sách ra để tôi có thể kiểm tra mục tiêu của ngày hôm nay.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g2b698cdb671_0_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01" name="Google Shape;1301;g2b698cdb671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g2ba087479e5_2_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15" name="Google Shape;1315;g2ba087479e5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Each day you share a public progress photo you will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Each day you share a photo you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Çdo ditë që ndani një foto progresi publike, do të keni një qëllim më pak për të shkruar.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የህዝብ ሂደት ፎቶ ባጋሩ በእያንዳንዱ ቀን ለመፃፍ አንድ ያነሰ ግብ ይኖርዎታል።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كل يوم تشارك فيه صورة تقدم عامة سيكون لديك هدف أقل للكتابة.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Ամեն օր, երբ կիսվում եք հանրային առաջընթացի լուսանկարով, գրելու մեկ նպատակ պակաս կունենաք: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dia que compartiu una foto pública de progrés, tindreu un objectiu menys per escriure.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每天分享一张公开的进度照片，你就会少写一个目标。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Elke dag dat u een openbare voortgangsfoto deelt, heeft u één doel minder om te schrijven.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 روز که یک عکس پیشرفت عمومی را به اشتراک می گذارید، یک هدف کمتر برای نوشتن خواهید داشت.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Chaque jour où vous partagez une photo publique de vos progrès, vous aurez un objectif de moins à écrire.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 jedem Tag, an dem Sie ein öffentliches Fortschrittsfoto teilen, müssen Sie ein Ziel weniger aufschreiben.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દરરોજ તમે સાર્વજનિક પ્રગતિનો ફોટો શેર કરો છો, તમારી પાસે લખવાનું એક ઓછું લક્ષ્ય હશે.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 जब आप सार्वजनिक रूप से प्रगति की तस्वीर साझा करेंगे तो आपको लिखने के लिए एक लक्ष्य कम करना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Ogni giorno in cui condividerai una foto pubblica dei tuoi progressi avrai un obiettivo in meno da scrivere.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毎日進捗状況の写真を公開するごとに、書き込む目標が 1 つ減ります。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매일 공개 진행 상황 사진을 공유하면 써야 할 목표가 하나씩 줄어듭니다.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roj ku hûn wêneyek pêşkeftina gelemperî parve bikin hûn ê armancek kêmtir hebe ku hûn binivîsin.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Setiap hari anda berkongsi foto kemajuan awam anda akan mempunyai kurang satu matlamat untuk menulis.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പൊതു പുരോഗതി ഫോട്ടോ പങ്കിടുന്ന ഓരോ ദിവസവും നിങ്ങൾക്ക് എഴുതാൻ ഒരു ലക്ഷ്യം കുറവായിരിക്കും.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 तपाईले सार्वजनिक प्रगतिको तस्बिर साझा गर्नुहुन्छ तपाईसँग लेख्नको लागि एक कम लक्ष्य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هره ورځ تاسو د عامه پرمختګ عکس شریک کړئ تاسو به د لیکلو لپاره لږ هدف ولرئ.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cada dia que você compartilhar uma foto pública do seu progresso, você terá uma meta a menos para escrever.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ਹਰ ਦਿਨ ਤੁਸੀਂ ਇੱਕ ਜਨਤਕ ਪ੍ਰਗਤੀ ਦੀ ਫੋਟੋ ਸਾਂਝੀ ਕਰਦੇ ਹੋ, ਤੁਹਾਡੇ ਕੋਲ ਲਿਖਣ ਲਈ ਇੱਕ ਘੱਟ ਟੀਚਾ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Каждый день, когда вы делитесь публичной фотографией своего прогресса, у вас будет на одну цель меньше.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Сваки дан када делите јавну фотографију напретка, имаћете један циљ мање за писање.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Maalin kasta oo aad wadaagto sawirka horumarka dadweynaha waxaad yeelan doontaa hal hadaf oo yar oo aad ku qorto.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día que compartas una foto pública de tu progreso tendrás un objetivo menos que escribir.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Unggal dinten anjeun ngabagi poto kamajuan umum anjeun bakal gaduh tujuan anu kirang pikeun nyerat.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Kila siku unaposhiriki picha ya maendeleo ya umma utakuwa na lengo moja pungufu la kuandika.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Varje dag du delar ett offentligt framstegsfoto har du ett mål mindre att skriva.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Bawat araw na nagbabahagi ka ng isang pampublikong larawan sa pag-unlad ay magkakaroon ka ng isang mas kaunting layunin na isulat.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ஒவ்வொரு நாளும் நீங்கள் பொது முன்னேற்றப் புகைப்படத்தைப் பகிரும் போது, நீங்கள் எழுதுவதற்கு ஒரு இலக்கைக் குறைவாகக் கொண்டிருப்பீர்கள்.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ทุกๆ วันที่คุณแบ่งปันภาพความคืบหน้าต่อสาธารณะ คุณจะมีเป้าหมายที่ต้องเขียนลดลงหนึ่งเป้าหมาย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gün herkese açık bir ilerleme fotoğrafı paylaştığınızda, yazmanız gereken hedeflerden biri daha az olacaktır.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Кожного дня, коли ви ділитеся публічною фотографією прогресу, у вас буде на одну мету менше.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ہر روز آپ عوامی ترقی کی تصویر کا اشتراک کرتے ہیں آپ کے پاس لکھنے کا ایک کم مقصد ہوگا۔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Mỗi ngày bạn chia sẻ một bức ảnh tiến trình công khai, bạn sẽ bớt đi một mục tiêu cần viết.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337a294d19e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21" name="Google Shape;1321;g337a294d19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have not asked for a photo, please open your booklet and write your goal for next class.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don’t have a photo, please open your booklet and write your goal.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nuk keni kërkuar një foto, ju lutemi hapni broshurën tuaj dhe shkruani qëllimin tuaj për klasën tjetër.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ፎቶ ካልጠየቅክ፣ እባክህ ቡክሌትህን ከፍተህ ለቀጣይ ክፍል ግብህን ጻፍ።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لم تطلب صورة، يرجى فتح كتيبك وكتابة هدفك للدرس القادم.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լուսանկար չես խնդրել, բացիր գրքույկդ և գրիր հաջորդ դասի նպատակդ: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has demanat cap foto, obriu el teu quadern i escriu el teu objectiu per a la propera classe.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如果您还没有要求拍照，请打开您的小册子并写下您下一节课的目标。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u geen foto hebt aangevraagd, open dan uw boekje en schrijf uw doel voor de volgende les op.</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عکسی نخواسته اید، لطفا جزوه خود را باز کنید و هدف خود را برای کلاس بعدی بنویسید.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n'avez pas demandé de photo, veuillez ouvrir votre livret et écrire votre objectif pour le prochain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nicht um ein Foto gebeten haben, öffnen Sie bitte Ihr Heft und schreiben Sie Ihr Ziel für die nächste Unterrichtsstunde 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ફોટો માંગ્યો નથી, તો કૃપા કરીને તમારી પુસ્તિકા ખોલો અને આગામી વર્ગ માટે તમારું લક્ષ્ય લખો.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आपने फोटो नहीं मांगा है, तो कृपया अपनी पुस्तिका खोलें और अगली कक्षा के लिए अपना लक्ष्य लिखें।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non hai richiesto una foto, apri il tuo opuscolo e scrivi il tuo obiettivo per la prossima lezione.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写真を依頼していない場合は、冊子を開いて次回の授業の目標を書いてください。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사진을 요청하지 않으셨다면 책자를 펴서 다음 수업의 목표를 적어주세요.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we wêneyek nepirse, ji kerema xwe pirtûka xwe vekin û armanca xwe ya ji bo pola din binivîsin.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belum meminta foto, sila buka buku kecil anda dan tulis matlamat anda untuk kelas seterusnya.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ഫോട്ടോ ആവശ്യപ്പെട്ടിട്ടില്ലെങ്കിൽ, നിങ്ങളുടെ ബുക്ക്‌ലെറ്റ് തുറന്ന് അടുത്ത ക്ലാസിലേക്കുള്ള നിങ്ങളുടെ ലക്ഷ്യം എഴുതുക.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तपाईंले फोटोको लागि सोध्नु भएको छैन भने, कृपया आफ्नो पुस्तिका खोल्नुहोस् र अर्को कक्षाको लागि आफ्नो लक्ष्य लेख्नुहोस्।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د عکس غوښتنه نه ده کړې، نو مهرباني وکړئ خپل کتابچه خلاص کړئ او د راتلونکي ټولګي لپاره خپل هدف ولیکئ.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não pediu uma foto, abra seu livreto e escreva sua meta para a próxima aula.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 ਤੁਸੀਂ ਫੋਟੋ ਨਹੀਂ ਮੰਗੀ ਹੈ, ਤਾਂ ਕਿਰਪਾ ਕਰਕੇ ਆਪਣੀ ਕਿਤਾਬਚਾ ਖੋਲ੍ਹੋ ਅਤੇ ਅਗਲੀ ਕਲਾਸ ਲਈ ਆਪਣਾ ਟੀਚਾ ਲਿਖੋ।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не запрашивали фотографию, пожалуйста, откройте свой буклет и напишите свою цель на следующее занятие.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нисте тражили фотографију, отворите своју књижицу и напишите свој циљ за следећи час.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aanad waydiisan sawir, fadlan fur buug-yarahaaga oo qor hadafkaaga fasalka xiga.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has solicitado una foto, abre tu folleto y escribe tu objetivo para la próxima clase.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teu acan naroskeun poto, mangga buka buklet anjeun sareng tulis tujuan anjeun pikeun kelas salajengna.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haujaomba picha, tafadhali fungua kijitabu chako na uandike lengo lako la darasa lijalo.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inte har bett om ett foto, öppna ditt häfte och skriv ditt mål för nästa lektion.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hindi ka pa humingi ng larawan, mangyaring buksan ang iyong buklet at isulat ang iyong layunin para sa susunod na klase.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புகைப்படம் கேட்கவில்லை என்றால், உங்கள் கையேட்டைத் திறந்து அடுத்த வகுப்பிற்கான இலக்கை எழுதுங்கள்.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หากคุณไม่ได้ขอรูปถ่าย โปรดเปิดสมุดและเขียนเป้าหมายของคุณสำหรับชั้นเรียนครั้งต่อไป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Fotoğraf talebinde bulunmadıysanız lütfen kitapçığınızı açın ve bir sonraki derse yönelik hedefinizi yazın.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не просили фото, відкрийте свій буклет і напишіть свою мету для наступного заняття.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نے تصویر نہیں مانگی ہے تو براہ کرم اپنا کتابچہ کھولیں اور اگلی کلاس کے لیے اپنا مقصد لکھیں۔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chưa yêu cầu chụp ảnh, vui lòng mở tập sách và viết mục tiêu cho buổi học tiếp theo.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g2d9a2cf45db_0_6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29" name="Google Shape;1329;g2d9a2cf45db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the end of class, you will either: give me your booklet with tomorrow's goal, give me your artwork to photograph, or put your artwork away because I have already taken a picture.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already a photo, put it away! Otherwise, give me your goal or artwork.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 fund të orës së mësimit, ju ose: më jepni broshurën tuaj me qëllimin e së nesërmes, më jepni veprat tuaja artistike për të fotografuar, ose hiqni veprën tuaj të artit, sepse tashmë kam bërë një fotografi.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በክፍል መጨረሻ፣ አንድም የሚከተሉትን ትሆናለህ፡ የነገውን ግብ የያዘ ቡክሌትህን ስጠኝ፣ የጥበብ ስራህን ፎቶግራፍ እንድነሳ ስጠኝ፣ ወይም ቀደም ብዬ ፎቶ ስላነሳሁ የስነጥበብ ስራህን አስቀምጥ።</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في نهاية الفصل الدراسي، سوف تقوم إما بما يلي: إعطائي كتيبًا يتضمن هدف الغد، أو إعطائي عملك الفني لتصويره، أو وضع عملك الفني جانبًا لأنني التقطت صورة بالفعل.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Դասի վերջում դուք կա՛մ՝ կտաք ինձ ձեր գրքույկը վաղվա նպատակի համար, կտաք ինձ նկարելու ձեր ստեղծագործությունը, կամ կդնեք ձեր ստեղծագործությունները, քանի որ ես արդեն նկարել եմ: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 final de la classe, o bé: donar-me el teu llibret amb l'objectiu de demà, donar-me la teva obra d'art per fotografiar o guardar la teva obra d'art perquè ja he fet una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课程结束时，您可以：将写有明天目标的小册子给我，将您的艺术作品给我拍照，或者将您的艺术作品收起来，因为我已经拍了照片。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Aan het eind van de les geef je mij je boekje met het doel voor morgen, geef je mij je kunstwerk om te fotograferen, of berg je je kunstwerk op omdat ik al een foto heb gemaakt.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در پایان کلاس، شما یکی از این موارد را خواهید داشت: جزوه خود را با هدف فردا به من بدهید، اثر هنری خود را برای عکاسی به من بدهید، یا اثر هنری خود را کنار بگذارید زیرا قبلاً عکس گرفته ام.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À la fin du cours, vous devrez soit : me donner votre livret avec l'objectif de demain, soit me donner votre œuvre à photographier, soit ranger votre œuvre car j'ai déjà pris une photo.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 Ende des Unterrichts geben Sie mir entweder Ihr Heft mit dem morgigen Ziel, geben mir Ihr Kunstwerk zum Fotografieren oder legen Ihr Kunstwerk weg, weil ich bereits ein Foto gemacht habe.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વર્ગના અંતે, તમે કાં તો: મને આવતીકાલના ધ્યેય સાથે તમારી પુસ્તિકા આપો, મને ફોટોગ્રાફ કરવા માટે તમારી આર્ટવર્ક આપો, અથવા તમારી આર્ટવર્ક દૂર કરો કારણ કે મેં પહેલેથી જ એક ચિત્ર લીધું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कक्षा के अंत में, आप या तो मुझे कल के लक्ष्य के साथ अपनी पुस्तिका देंगे, या मुझे फोटो खींचने के लिए अपनी कलाकृति देंगे, या अपनी कलाकृति को दूर रख देंगे क्योंकि मैंने पहले ही एक तस्वीर ले ली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Alla fine della lezione, potrai scegliere se: darmi il tuo opuscolo con l'obiettivo di domani, darmi il tuo lavoro da fotografare o metterlo via perché ne ho già scattato una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授業の終わりには、明日の目標を書いた小冊子を私に渡すか、写真を撮らせるためにアートワークを私に渡すか、私がすでに写真を撮っているのでアートワークを片付けるかのいずれかを行っていただ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수업이 끝나면 내일의 목표가 적힌 책자를 주거나, 사진을 찍으라고 작품을 주거나, 이미 사진을 찍었으므로 작품을 치워두는 두 가지 중 하나를 선택하게 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 dawiya dersê de, hûn ê yan: Pirtûka xwe ya bi armanca sibe bidin min, hunera xwe bidin min ku wênekêş bikim, an jî hunera xwe ji holê rakin ji ber ku min berê wêne kişandiye.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Pada akhir kelas, anda akan sama ada: berikan saya buku kecil anda dengan matlamat esok, berikan saya karya seni anda untuk diambil gambar, atau letakkan karya seni anda kerana saya telah mengambil gambar.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ക്ലാസ്സിൻ്റെ അവസാനം, നിങ്ങൾ ഒന്നുകിൽ: നാളത്തെ ലക്ഷ്യവുമായി നിങ്ങളുടെ ബുക്ക്ലെറ്റ് തരൂ, ഫോട്ടോ എടുക്കാൻ നിങ്ങളുടെ കലാസൃഷ്ടി തരൂ, അല്ലെങ്കിൽ ഞാൻ ഇതിനകം ഒരു ചിത്രമെടുത്തതിനാൽ നിങ്ങളുടെ കലാസൃഷ്‌ടി മാറ്റിവെക്കുക.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कक्षाको अन्त्यमा, तपाईंले या त: मलाई भोलिको लक्ष्यसहितको तपाईंको पुस्तिका दिनुहोस्, मलाई फोटो खिच्न तपाईंको कलाकृति दिनुहोस्, वा तपाईंको कलाकृति छोड्नुहोस् किनभने मैले पहिले नै तस्विर लिएको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ټولګي په پای کې، تاسو به یا: ماته د سبا هدف سره خپل کتابچه راکړئ، خپل هنري اثار د عکس اخیستلو لپاره راکړئ، یا خپل اثار پریږدئ ځکه چې ما دمخه عکس اخیستی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final da aula, você irá: me dar seu livreto com a meta de amanhã, me dar seu trabalho artístico para fotografar ou guardar seu trabalho artístico porque eu já tirei uma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ਕਲਾਸ ਦੇ ਅੰਤ 'ਤੇ, ਤੁਸੀਂ ਜਾਂ ਤਾਂ: ਮੈਨੂੰ ਕੱਲ੍ਹ ਦੇ ਟੀਚੇ ਦੇ ਨਾਲ ਆਪਣੀ ਕਿਤਾਬਚਾ ਦਿਓ, ਮੈਨੂੰ ਫੋਟੋ ਖਿੱਚਣ ਲਈ ਆਪਣੀ ਕਲਾਕਾਰੀ ਦਿਓ, ਜਾਂ ਆਪਣੀ ਕਲਾਕਾਰੀ ਨੂੰ ਦੂਰ ਰੱਖੋ ਕਿਉਂਕਿ ਮੈਂ ਪਹਿਲਾਂ ਹੀ ਇੱਕ ਤਸਵੀਰ ਖਿੱਚ ਲਈ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 конце занятия вы либо: отдадите мне свой буклет с целью на завтра, либо отдадите мне свои рисунки для фотографирования, либо отложите свои рисунки, потому что я уже сделал снимок.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 крају часа ћете или: дати ми своју књижицу са сутрашњим циљем, дати ми своје уметничко дело да га фотографишем или склонити своје уметничко дело јер сам већ сликао.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Dhammaadka fasalka, waxaad noqon doontaa: waxaad i siin doontaa buug-yarahaaga yoolka berrito leh, ii dhiib farshaxankaaga si aan u sawiro, ama meel iska dhigo farshaxankaaga sababtoo ah mar hore ayaan sawir qaaday.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 final de la clase, deberás: darme tu folleto con el objetivo de mañana, darme tu trabajo artístico para fotografiar o guardar tu trabajo artístico porque ya he tomado una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Dina ahir kelas, anjeun bakal: masihan kuring buklet anjeun sareng tujuan énjing, masihan kuring karya seni anjeun pikeun dipoto, atanapi nempatkeun karya seni anjeun kusabab kuring parantos nyandak gambar.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Mwishoni mwa darasa, utaweza: kunipa kijitabu chako chenye lengo la kesho, unipe mchoro wako nipige picha, au uweke mchoro wako kwa sababu tayari nimeshapiga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slutet av lektionen kommer du antingen: ge mig ditt häfte med morgondagens mål, ge mig ditt konstverk att fotografera eller lägga undan ditt konstverk för jag har redan tagit en bild.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 pagtatapos ng klase, maaari mong: ibigay sa akin ang iyong buklet na may layunin bukas, ibigay sa akin ang iyong likhang sining para kunan ng larawan, o itabi ang iyong likhang sining dahil nakakuha na ako ng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வகுப்பின் முடிவில், நீங்கள் ஒன்று: நாளைய இலக்குடன் உங்கள் கையேட்டை எனக்குக் கொடுங்கள், புகைப்படம் எடுக்க உங்கள் கலைப்படைப்பைக் கொடுங்கள் அல்லது நான் ஏற்கனவே ஒரு படத்தை எடுத்துவிட்டதால் உங்கள் கலைப்படைப்பை ஒதுக்கி வைக்கவும்.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เมื่อจบคาบเรียน คุณจะต้อง: ส่งสมุดจดเป้าหมายของวันพรุ่งนี้มาให้ฉัน, ส่งผลงานศิลปะของคุณมาให้ฉันถ่ายรูป หรือเก็บผลงานศิลปะของคุณไว้ เพราะฉันถ่ายรูปไว้แล้ว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Dersin sonunda ya bana yarının hedeflerini içeren kitapçığını vereceksin, ya bana fotoğrafını çekmem için sanat eserini vereceksin ya da ben zaten fotoğrafını çektiğim için sanat eserini kaldıracaksın.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Наприкінці уроку ви або: дасте мені свій буклет із завтрашньою метою, дасте мені свій твір, щоб я його сфотографував, або приберете свій твір, тому що я вже зробив фото.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کلاس کے اختتام پر، آپ یا تو کریں گے: مجھے کل کے مقصد کے ساتھ اپنا کتابچہ دیں، تصویر بنانے کے لیے اپنا آرٹ ورک دیں، یا اپنا آرٹ ورک چھوڑ دیں کیونکہ میں نے پہلے ہی تصویر کھینچ لی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Vào cuối buổi học, các em sẽ phải: đưa cho tôi tập sách ghi mục tiêu ngày mai, đưa cho tôi tác phẩm nghệ thuật để chụp ảnh hoặc cất tác phẩm nghệ thuật đi vì tôi đã chụp ảnh rồi.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g2bb6449b7b4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35" name="Google Shape;1335;g2bb6449b7b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Questions remaining for peer feedback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Pyetjet e mbetura për komentet e kolegëve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ለአቻ ግብረ መልስ ጥያቄዎች ይቀራሉ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الأسئلة المتبقية لتعليقات الأقران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Մնացած հարցերը գործընկերների հետադարձ կապի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Queden preguntes per a comentaris dels companys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尚待同行反馈的问题</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Vragen die nog openstaan voor feedback van collega's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سوالات برای بازخورد همتایان باقی مانده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Questions restantes pour le feedback des pairs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Offene Fragen für Peer-Feedback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પીઅર પ્રતિસાદ માટે પ્રશ્નો બાકી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सहकर्मी प्रतिक्रिया के लिए शेष प्रश्न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Domande rimanenti per il feedback dei colleghi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ピアフィードバックに残っている質問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동료 피드백을 위한 남은 질문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Pirs ji bo bersivdana hevalan dimînin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Soalan yang tinggal untuk maklum balas rakan sebaya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സമപ്രായക്കാരുടെ ഫീഡ്‌ബാക്കിനായി അവശേഷിക്കുന്ന ചോദ്യങ്ങൾ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साथीहरूको प्रतिक्रियाका लागि बाँकी प्रश्नहरू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ملګرو د فیډبیک لپاره پاتې پوښتنې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Perguntas restantes para feedback dos colegas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ਪੀਅਰ ਫੀਡਬੈਕ ਲਈ ਬਾਕੀ ਸਵਾਲ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Остались вопросы для обратной связи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Остала су питања за повратне информације од колега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Su'aalaha u haray jawaab celinta asxaabta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Preguntas pendientes para retroalimentación de pares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Patarosan sésana pikeun eupan balik peer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Maswali yamesalia kwa maoni ya wenzako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Frågor kvar för peer feedback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tanong na natitira para sa feedback ng peer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சக கருத்துகளுக்கு மீதமுள்ள கேள்விகள்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คำถามที่เหลือสำหรับการตอบรับจากเพื่อน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Akran geri bildirimi için kalan sorular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Залишилися запитання для відгуків колег</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مرتبہ کے تاثرات کے لیے سوالات باقی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câu hỏi còn lại để nhận phản hồi từ đồng nghiệp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fe33859af1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fe33859af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These people still need to accept their invitation to the google classroom for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Këta njerëz ende duhet të pranojnë ftesën e tyre në klasën e google për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እነዚህ ሰዎች አሁንም የጉግል ክፍል ለስነጥበብ ግብዣቸውን መቀበል አለባቸው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 يزال يتعين على هؤلاء الأشخاص قبول دعوتهم إلى الفصول الدراسية في Google للفن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 մարդիկ դեռևս պետք է ընդունեն իրենց հրավերը արվեստի համար google դասարան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Aquestes persones encara han d'acceptar la seva invitació a l'aula de Google d'art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这些人仍然需要接受谷歌艺术课堂的邀请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Deze mensen moeten nog steeds hun uitnodiging voor de Google Classroom voor kunst accepteren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این افراد هنوز باید دعوت خود را به کلاس درس google برای هنر بپذیرند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Ces personnes doivent encore accepter leur invitation à la classe Google pour l'art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Diese Personen müssen ihre Einladung zum Google Classroom für Kunst noch annehmen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 લોકોને હજુ પણ કલા માટેના google વર્ગખંડમાં તેમના આમંત્રણને સ્વીકારવાની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इन लोगों को अभी भी कला के लिए गूगल कक्षा में अपने निमंत्रण को स्वीकार करने की आवश्यकता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Queste persone devono ancora accettare il loro invito alla Google Classroom per l'arte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これらの人々は、Google Classroom for Artへの招待を受け入れる必要があります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사람들은 여전히 예술을 위한 Google 교실 초대를 수락해야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 mirov hîn jî hewce ne ku vexwendina wan ji bo hunerê pola google-ê qebûl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Mereka ini masih perlu menerima jemputan mereka ke kelas google untuk seni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ഈ ആളുകൾക്ക് കലയ്ക്കായി ഗൂഗിൾ ക്ലാസ്റൂമിലേക്കുള്ള അവരുടെ ക്ഷണം ഇപ്പോഴും സ്വീകരിക്കേണ്ടതുണ്ട്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व्यक्तिहरूले अझै पनि कलाको लागि गुगल क्लासरूममा उनीहरूको निमन्त्रणा स्वीकार गर्न आवश्यक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خلک لاهم اړتیا لري چې د هنر لپاره د ګوګل ټولګي ته د دوی بلنه ومني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Essas pessoas ainda precisam aceitar o convite para a sala de aula do Google para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ਇਹਨਾਂ ਲੋਕਾਂ ਨੂੰ ਅਜੇ ਵੀ ਕਲਾ ਲਈ ਗੂਗਲ ਕਲਾਸਰੂਮ ਵਿੱਚ ਉਹਨਾਂ ਦੇ ਸੱਦੇ ਨੂੰ ਸਵੀਕਾਰ ਕਰਨ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Этим людям все еще нужно принять приглашение в Google Classroom по искусству.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Ови људи и даље морају да прихвате свој позив у Гугл учионицу за уметност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Dadkani waxay weli u baahan yihiin inay aqbalaan martiqaadkooda fasalka google ee farshaxanka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Estas personas aún necesitan aceptar su invitación al aula de Google para el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Jalma-jalma ieu masih kedah nampi ulemanana ka kelas google pikeun seni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hawa bado wanahitaji kukubali mwaliko wao kwenye darasa la google kwa sanaa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Dessa människor måste fortfarande acceptera deras inbjudan till Googles klassrum för konst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Kailangan pa ring tanggapin ng mga taong ito ang kanilang imbitasyon sa google classroom para sa sining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கலைக்கான கூகுள் வகுப்பறைக்கான அழைப்பை இவர்கள் இன்னும் ஏற்க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คนเหล่านี้ยังต้องตอบรับคำเชิญเข้าร่วม Google Classroom เพื่อศิลปะ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kişilerin sanat için Google Classroom'a davetlerini kabul etmeleri gerekiyor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Ці люди все ще мають прийняти запрошення до гугл-класу мистецтва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 لوگوں کو اب بھی آرٹ کے لیے گوگل کلاس روم میں ان کی دعوت قبول کرنے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người này vẫn cần phải chấp nhận lời mời tham gia lớp học nghệ thuật trên Google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7ef5e5be24_0_6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7ef5e5be24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next to English, Summer 2025 generated on 9/14/2025</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We still need photos from</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Na duhen ende foto nga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አማርኛ - Amharic</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አሁንም ፎቶዎች እንፈልጋለን</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مازلنا بحاجة إلى صور من</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Մեզ դեռ պետք են լուսանկարներ</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Català - Catalan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Encara necessitem fotos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我们仍然需要照片</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We hebben nog foto's nodig van</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ما هنوز به عکس از</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Nous avons encore besoin de photos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Wir benötigen noch Fotos von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ગુજરાતી - Gujarati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અમને હજી પણ ફોટાની જરૂર છે</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हमें अभी भी फ़ोटो चाहिए</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Italiano - Italian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Abbiamo ancora bisogno di foto da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まだ写真が必要です</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우리는 아직도 사진이 필요합니다</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Em hîn jî hewceyê wêneyên ji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Melayu - Malay</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Kami masih memerlukan gambar daripada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മലയാളം - Malayalam</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ഞങ്ങൾക്ക് ഇപ്പോഴും ഫോട്ടോകൾ ആവശ്യമാണ്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हामीलाई अझै फोटोहरू चाहिन्छ</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موږ لاهم عکسونو ته اړتیا لرو</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Ainda precisamos de fotos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ਸਾਨੂੰ ਅਜੇ ਵੀ ਫੋਟੋਆਂ ਦੀ ਲੋੜ 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Нам все еще нужны фотографии из</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српски - Serbian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Још нам требају фотографије од</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Waxaan wali u baahanahay sawirro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Todavía necesitamos fotos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basa Sunda - Sundanese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Urang masih peryogi poto ti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Bado tunahitaji picha kutoka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svenska - Swedish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Vi behöver fortfarande bilder från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Kailangan pa namin ng mga larawan mula sa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தமிழ் - Tamil</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எங்களுக்கு இன்னும் புகைப்படங்கள் தேவை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เรายังต้องการภาพถ่ายจาก</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Hala fotoğraflara ihtiyacımız var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Нам ще потрібні фотографії з</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اردو - Urdu</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ہمیں ابھی بھی تصاویر کی ضرورت ہے۔</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Chúng tôi vẫn cần ảnh từ</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7ef5e5be24_0_1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7ef5e5be24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next to English, Summer 2025 generated on 9/14/2025</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We still need photos from</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Na duhen ende foto nga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አማርኛ - Amharic</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አሁንም ፎቶዎች እንፈልጋለን</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مازلنا بحاجة إلى صور من</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Մեզ դեռ պետք են լուսանկարներ</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Català - Catalan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Encara necessitem fotos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我们仍然需要照片</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We hebben nog foto's nodig van</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ما هنوز به عکس از</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Nous avons encore besoin de photos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Wir benötigen noch Fotos von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ગુજરાતી - Gujarati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અમને હજી પણ ફોટાની જરૂર છે</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हमें अभी भी फ़ोटो चाहिए</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Italiano - Italian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Abbiamo ancora bisogno di foto da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まだ写真が必要です</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우리는 아직도 사진이 필요합니다</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Em hîn jî hewceyê wêneyên ji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Melayu - Malay</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Kami masih memerlukan gambar daripada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മലയാളം - Malayalam</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ഞങ്ങൾക്ക് ഇപ്പോഴും ഫോട്ടോകൾ ആവശ്യമാണ്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हामीलाई अझै फोटोहरू चाहिन्छ</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موږ لاهم عکسونو ته اړتیا لرو</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Ainda precisamos de fotos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ਸਾਨੂੰ ਅਜੇ ਵੀ ਫੋਟੋਆਂ ਦੀ ਲੋੜ 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Нам все еще нужны фотографии из</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српски - Serbian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Још нам требају фотографије од</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Waxaan wali u baahanahay sawirro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Todavía necesitamos fotos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basa Sunda - Sundanese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Urang masih peryogi poto ti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Bado tunahitaji picha kutoka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svenska - Swedish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Vi behöver fortfarande bilder från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Kailangan pa namin ng mga larawan mula sa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தமிழ் - Tamil</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எங்களுக்கு இன்னும் புகைப்படங்கள் தேவை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เรายังต้องการภาพถ่ายจาก</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Hala fotoğraflara ihtiyacımız var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Нам ще потрібні фотографії з</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اردو - Urdu</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ہمیں ابھی بھی تصاویر کی ضرورت ہے۔</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Chúng tôi vẫn cần ảnh từ</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ea7c0b5df6_0_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ea7c0b5df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1 chair per table. Today you need your drawing kit from your cubby (They are in the back - roughly alphabetical), and your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Maksimumi 1 karrige për tavolinë. Sot ju duhet kompleti juaj i vizatimit nga vogëlushi juaj (Ato janë në pjesën e pasme - afërsisht sipas alfabetit) dhe librin tuaj të punës Portreti!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በአንድ ጠረጴዛ ከፍተኛው 1 ወንበር. ዛሬ የስዕል መሳርያዎን ከካቢዎ (ከኋላ ያሉት - በግምታዊ ፊደላት) እና የቁም ሥሪት ደብተርዎ ያስፈልገዎታል!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كرسي واحد كحد أقصى لكل طاولة. اليوم، ستحتاج إلى طقم الرسم من خزانتك (موجود في الخلف - مرتبة أبجديًا تقريبًا)، ودفتر رسم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Սեղանի համար առավելագույնը 1 աթոռ: Այսօր ձեզ անհրաժեշտ է ձեր ձագուկից ձեր նկարչական հավաքածուն (դրանք հետևի մասում են՝ մոտավորապես այբբենական կարգով) և ձեր Դիմանկարի աշխատանքային գրքույկը: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Màxim 1 cadira per taula. Avui necessiteu el vostre kit de dibuix del vostre cubby (es troben al darrere, aproximadament alfabètic) i el vostre quadern de retrats!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每张桌子最多放一把椅子。今天你需要从你的储物柜里拿出你的绘画工具包（它们在后面——大致按字母顺序排列），以及你的肖像画练习册！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Maximaal 1 stoel per tafel. Vandaag heb je je tekenset uit je opbergvak nodig (ze staan achterin - grofweg alfabetisch) en je Portretwerkboek!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حداکثر 1 صندلی در هر میز امروز شما به کیت طراحی خود از بچه خود (آنها در پشت هستند - تقریباً حروف الفبا) و کتاب کار پرتره خود نیاز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une chaise par table. Aujourd'hui, vous aurez besoin de votre kit de dessin (au fond, classés par ordre alphabétique) et de votre cahier Portrait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Maximal 1 Stuhl pro Tisch. Heute brauchst du dein Zeichenset aus deinem Ablagefach (es liegt hinten – grob alphabetisch sortiert) und dein Portrait-Arbeitsbuch!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ટેબલ દીઠ વધુમાં વધુ 1 ખુરશી. આજે તમને તમારા ક્યુબી પાસેથી તમારી ડ્રોઇંગ કીટની જરૂર છે (તેઓ પાછળ છે - લગભગ મૂળાક્ષરો પ્રમાણે), અને તમારી પોર્ટ્રેટ વર્કબુક!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मेज़ अधिकतम एक कुर्सी। आज आपको अपने क्यूबी से अपनी ड्राइंग किट (वे पीछे हैं - मोटे तौर पर वर्णमाला क्रम में), और अपनी पोर्ट्रेट वर्कबुक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Massimo 1 sedia per tavolo. Oggi ti serviranno il kit da disegno che hai nel tuo cubicolo (sono sul retro, in ordine alfabetico) e il tuo quaderno di lavoro per ritratti!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テーブル1つにつき椅子は1脚まで。今日は、奥の棚にあるお絵かきキット（アルファベット順で並べられています）とポートレートワークブックをお使いください。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테이블당 의자는 최대 1개입니다. 오늘은 서랍에 있는 드로잉 키트(뒷면에 알파벳 순으로 정리되어 있습니다)와 초상화 연습장이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maseyê herî zêde 1 kursî. Îro ji we re kîteya xweya xêzkirinê ji kulikê xwe (Ew li paş in - bi qasî alfabetîk) û pirtûka xweya Portreyê hewce 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kerusi setiap meja. Hari ini anda memerlukan kit lukisan anda dari cubby anda (Mereka berada di belakang - kira-kira mengikut abjad), dan buku kerja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മേശയ്ക്ക് പരമാവധി 1 കസേര. ഇന്ന് നിങ്ങൾക്ക് നിങ്ങളുടെ ക്യൂബിയിൽ നിന്ന് നിങ്ങളുടെ ഡ്രോയിംഗ് കിറ്റും (അവ പിന്നിലുണ്ട് - ഏകദേശം അക്ഷരമാലാക്രമത്തിൽ), നിങ്ങളുടെ പോർട്രെയ്റ്റ് വർക്ക്ബുക്കും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टेबल अधिकतम १ कुर्सी। आज तपाइँलाई तपाइँको क्यूबीबाट तपाइँको रेखाचित्र किट चाहिन्छ (तिनीहरू पछाडि छन् - लगभग वर्णमाला), र तपाइँको पोर्ट्रेट कार्यपुस्तिका!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هر میز کې اعظمي 1 څوکۍ. نن ورځ تاسو د خپل کیوب څخه د انځور کولو کټ ته اړتیا لرئ (دوی په شا کې دي - تقریبا د الفبا مطابق)، او ستاسو د پورټریټ کاري کتاب!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de 1 cadeira por mesa. Hoje você precisa do seu kit de desenho do seu armário (eles estão no fundo - em ordem alfabética) e do seu caderno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ਪ੍ਰਤੀ ਮੇਜ਼ ਅਧਿਕਤਮ 1 ਕੁਰਸੀ। ਅੱਜ ਤੁਹਾਨੂੰ ਆਪਣੇ ਕਿਊਬੀ ਤੋਂ ਆਪਣੀ ਡਰਾਇੰਗ ਕਿੱਟ ਦੀ ਲੋੜ ਹੈ (ਉਹ ਪਿਛਲੇ ਪਾਸੇ ਹਨ - ਮੋਟੇ ਤੌਰ 'ਤੇ ਵਰਣਮਾਲਾ ਅਨੁਸਾਰ), ਅਤੇ ਤੁਹਾਡੀ ਪੋਰਟਰੇਟ ਵਰਕਬੁੱਕ!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один стул на стол. Сегодня вам понадобятся набор для рисования из вашего шкафчика (они находятся в глубине — примерно в алфавитном порядке) и рабочая тетрадь по портрету!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Максимално 1 столица по столу. Данас вам је потребан комплет за цртање из ваше кочије (они су позади - отприлике по абецедном реду) и радна свеска за портрет!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Ugu badnaan 1 kursi miiskiiba. Maanta waxaad u baahan tahay qalabkaaga sawir-qaadista ee cubbykaaga (Waxay ku jiraan dhabarka - qiyaas ahaan alifbeetada), iyo buug-gacmeedkaaga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1 silla por mesa. Hoy necesitas tu kit de dibujo de tu cubículo (están al fondo, más o menos en orden alfabético) y tu cuaderno de retratos.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korsi per méja. Dinten anjeun peryogi kit gambar anjeun ti cubby anjeun (Aranjeunna aya di tukang - kira-kira abjad), sareng buku kerja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Upeo wa kiti 1 kwa kila meza. Leo unahitaji seti yako ya kuchora kutoka kwa mtoto wako (Ziko nyuma - takriban alfabeti), na kitabu chako cha kazi cha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 1 stol per bord. Idag behöver du ditt ritpaket från din kubbe (de finns på baksidan - ungefär alfabetiskt), och din porträttarbetsbok!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Pinakamataas na 1 upuan bawat mesa. Ngayon kailangan mo ang iyong drawing kit mula sa iyong cubby (Nasa likod sila - halos alphabetical), at ang iyong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ஒரு மேசைக்கு அதிகபட்சம் 1 நாற்காலி. இன்று உங்கள் குட்டியிலிருந்து (பின்புறத்தில் - தோராயமாக அகரவரிசையில்) உங்கள் வரைதல் கிட் மற்றும் உங்கள் போர்ட்ரெய்ட் பணிப்புத்தகம்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โต๊ะละเก้าอี้ไม่เกิน 1 ตัว วันนี้คุณต้องมีชุดอุปกรณ์วาดรูปจากตู้ (อยู่ด้านหลัง เรียงตามตัวอักษรคร่าวๆ) และสมุดฝึกวาดภาพเหมือน!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Masa başına en fazla 1 sandalye. Bugün dolabınızdaki çizim setinize (arkada - aşağı yukarı alfabetik sırada) ve Portre çalışma kitabınıza ihtiyacınız olacak!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1 стілець на стіл. Сьогодні вам потрібен набір для малювання з кубика (вони позаду - приблизно за алфавітом) і робочий зошит для портретів!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فی میز زیادہ سے زیادہ 1 کرسی۔ آج آپ کو اپنے کیوب سے اپنی ڈرائنگ کٹ کی ضرورت ہے (وہ پیچھے میں ہیں - تقریبا حروف تہجی کے مطابق)، اور آپ کی پورٹریٹ ورک بک!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Tối đa 1 ghế cho mỗi bàn. Hôm nay bạn cần bộ dụng cụ vẽ từ tủ đồ của mình (chúng nằm ở phía sau - theo thứ tự bảng chữ cái) và vở bài tập Chân dung!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7ef5e5be24_0_12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7ef5e5be24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next to English, Summer 2025 generated on 9/14/2025</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We still need photos from</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Na duhen ende foto nga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አማርኛ - Amharic</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አሁንም ፎቶዎች እንፈልጋለን</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مازلنا بحاجة إلى صور من</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Մեզ դեռ պետք են լուսանկարներ</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Català - Catalan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Encara necessitem fotos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我们仍然需要照片</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We hebben nog foto's nodig van</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ما هنوز به عکس از</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Nous avons encore besoin de photos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Wir benötigen noch Fotos von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ગુજરાતી - Gujarati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અમને હજી પણ ફોટાની જરૂર છે</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हमें अभी भी फ़ोटो चाहिए</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Italiano - Italian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Abbiamo ancora bisogno di foto da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まだ写真が必要です</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우리는 아직도 사진이 필요합니다</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Em hîn jî hewceyê wêneyên ji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Melayu - Malay</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Kami masih memerlukan gambar daripada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മലയാളം - Malayalam</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ഞങ്ങൾക്ക് ഇപ്പോഴും ഫോട്ടോകൾ ആവശ്യമാണ്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हामीलाई अझै फोटोहरू चाहिन्छ</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موږ لاهم عکسونو ته اړتیا لرو</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Ainda precisamos de fotos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ਸਾਨੂੰ ਅਜੇ ਵੀ ਫੋਟੋਆਂ ਦੀ ਲੋੜ 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Нам все еще нужны фотографии из</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српски - Serbian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Још нам требају фотографије од</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Waxaan wali u baahanahay sawirro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Todavía necesitamos fotos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basa Sunda - Sundanese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Urang masih peryogi poto ti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Bado tunahitaji picha kutoka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svenska - Swedish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Vi behöver fortfarande bilder från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Kailangan pa namin ng mga larawan mula sa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தமிழ் - Tamil</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எங்களுக்கு இன்னும் புகைப்படங்கள் தேவை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เรายังต้องการภาพถ่ายจาก</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Hala fotoğraflara ihtiyacımız var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Нам ще потрібні фотографії з</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اردو - Urdu</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ہمیں ابھی بھی تصاویر کی ضرورت ہے۔</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Chúng tôi vẫn cần ảnh từ</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fe33859af1_0_6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fe33859af1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These people need my help setting up their GNSPES Google account: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Këta njerëz kanë nevojë për ndihmën time për të konfiguruar llogarinë e tyre të Google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እነዚህ ሰዎች የ GNSPES ጉግል መለያቸውን ሲያዘጋጁ የእኔን እገዛ ይፈልጋሉ፡-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يحتاج هؤلاء الأشخاص إلى مساعدتي في إعداد حساب GNSPES Google الخاص بهم: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 մարդիկ իմ օգնության կարիքն ունեն իրենց GNSPES Google հաշիվը կարգավորելու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Aquestes persones necessiten la meva ajuda per configurar el seu compte de Google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这些人需要我的帮助来设置他们的 GNSPES Google 帐户：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Deze mensen hebben mijn hulp nodig bij het instellen van hun GNSPES Google-account: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این افراد برای راه اندازی حساب Google GNSPES خود به کمک من نیاز دارند: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Ces personnes ont besoin de mon aide pour configurer leur compte Google GNSPES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Diese Personen benötigen meine Hilfe beim Einrichten ihres GNSPES-Google-Kontos: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 લોકોને તેમનું GNSPES Google એકાઉન્ટ સેટ કરવામાં મારી મદદની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इन लोगों को अपना GNSPES Google खाता स्थापित करने में मेरी सहायता की आवश्यकता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Queste persone hanno bisogno del mio aiuto per configurare il loro account Google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以下の人たちは、GNSPES Google アカウントの設定に私の助けを必要としています: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사람들은 GNSPES Google 계정을 설정하는 데 도움이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Van kesan ji bo sazkirina hesabê xwe yê GNSPES Google hewceyê alîkariya min 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Orang ini memerlukan bantuan saya menyediakan akaun Google GNSPE mereka: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ഈ ആളുകൾക്ക് അവരുടെ GNSPES Google അക്കൗണ്ട് സജ്ജീകരിക്കാൻ എൻ്റെ സഹായം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मानिसहरूलाई उनीहरूको GNSPES Google खाता सेटअप गर्न मेरो मद्दत चाहिन्छ: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خلک زما مرستې ته اړتیا لري چې د دوی د GNSPES ګوګل حساب تنظیم کړي: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Essas pessoas precisam da minha ajuda para configurar suas contas GNSPES do Google: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ਇਹਨਾਂ ਲੋਕਾਂ ਨੂੰ ਆਪਣਾ GNSPES Google ਖਾਤਾ ਸਥਾਪਤ ਕਰਨ ਲਈ ਮੇਰੀ ਮਦਦ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Этим людям нужна моя помощь в настройке учетной записи Google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Овим људима је потребна моја помоћ да подесе свој ГНСПЕС Гоогле налог: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Dadkani waxay u baahan yihiin caawimadayda samaynta akoonkooda GNSPES Google: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Estas personas necesitan mi ayuda para configurar su cuenta de Google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Jalma-jalma ieu peryogi bantosan kuring nyetél akun Google GNSPE: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hawa wanahitaji usaidizi wangu kusanidi akaunti yao ya Google ya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Dessa personer behöver min hjälp med att konfigurera sitt GNSPES Google-konto: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mga taong ito ay nangangailangan ng aking tulong sa pagse-set up ng kanilang GNSPES Google account: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இவர்களுக்கு அவர்களின் GNSPES Google கணக்கை அமைப்பதற்கு எனது உதவி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คนเหล่านี้ต้องการความช่วยเหลือจากฉันในการตั้งค่าบัญชี Google GNSPES ของพวกเขา: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kişilerin GNSPES Google hesaplarını kurma konusunda yardımıma ihtiyaçları var: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Цим людям потрібна моя допомога в налаштуванні облікових записів Google GNSPES: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 لوگوں کو اپنا GNSPES گوگل اکاؤنٹ ترتیب دینے میں میری مدد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người này cần sự trợ giúp của tôi để thiết lập tài khoản Google GNSPES của họ:</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5a57a42532_0_5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5a57a42532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Build your skills NOW so you are ready LATER! Step 1. Learn the difference between looking and seeing. Step 2. Improve your ability to draw details. Step 3. Learn how to draw angles and shade. Step 4. Use blending to make things look 3D. Step 5. Practice observing and drawing parts of the face. Step 6. Improve how you draw hair textures. Step 7. Practice drawing it all together.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Ndërtoni aftësitë tuaja TANI, në mënyrë që të jeni gati më vonë! Hapi 1. Mësoni ndryshimin midis shikimit dhe shikimit. Hapi 2. Përmirësoni aftësinë tuaj për të nxjerrë detaje. Hapi 3. Mësoni se si të vizatoni kënde dhe hije. Hapi 4. Përdorni përzierjen për t'i bërë gjërat të duken 3D. Hapi 5. Praktikoni vëzhgimin dhe vizatimin e pjesëve të fytyrës. Hapi 6. Përmirësoni mënyrën se si vizatoni teksturat e flokëve. Hapi 7. Praktikoni të vizatoni të gjitha së bashku.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በኋላ ዝግጁ እንዲሆኑ ችሎታዎን አሁን ይገንቡ! ደረጃ 1. በመመልከት እና በማየት መካከል ያለውን ልዩነት ይማሩ. ደረጃ 2. ዝርዝሮችን የመሳል ችሎታዎን ያሻሽሉ. ደረጃ 3. እንዴት ማዕዘን እና ጥላ መሳል እንደሚችሉ ይወቁ. ደረጃ 4. ነገሮች 3D እንዲመስሉ ድብልቅን ይጠቀሙ። ደረጃ 5. የፊት ክፍሎችን በመመልከት እና በመሳል ይለማመዱ. ደረጃ 6. የፀጉር አሠራሮችን እንዴት እንደሚስሉ ያሻሽሉ. ደረጃ 7. ሁሉንም አንድ ላይ መሳል ይለማመዱ.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طور مهاراتك الآن لتكون مستعدًا لاحقًا! الخطوة ١: تعلّم الفرق بين النظر والرؤية. الخطوة ٢: حسّن قدرتك على رسم التفاصيل. الخطوة ٣: تعلّم كيفية رسم الزوايا والظلال. الخطوة ٤: استخدم المزج لجعل الأشياء تبدو ثلاثية الأبعاد. الخطوة ٥: تدرب على ملاحظة ورسم أجزاء الوجه. الخطوة ٦: حسّن كيفية رسم ملمس الشعر. الخطوة ٧: تدرب على رسم كل شيء معًا.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Կառուցեք ձեր հմտությունները ՀԻՄԱ, որպեսզի պատրաստ լինեք ՀԵՏՈ: Քայլ 1. Սովորեք նայելու և տեսնելու տարբերությունը: Քայլ 2. Բարելավեք մանրամասներ նկարելու ձեր ունակությունը: Քայլ 3. Իմացեք, թե ինչպես նկարել անկյուններ և ստվեր: Քայլ 4. Օգտագործեք խառնուրդը, որպեսզի իրերը 3D տեսք ունենան: Քայլ 5. Սովորեք դիտարկել և նկարել դեմքի մասերը: Քայլ 6. Բարելավեք, թե ինչպես եք նկարում մազերի հյուսվածքները: Քայլ 7. Սովորեք նկարել այդ ամենը միասին: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Desenvolupa les teves habilitats ARA perquè estiguis preparat MÉS TARDE! Pas 1. Aprèn la diferència entre mirar i veure. Pas 2. Millora la teva capacitat per dibuixar detalls. Pas 3. Aprèn a dibuixar angles i ombres. Pas 4. Utilitzeu la fusió per fer que les coses semblin 3D. Pas 5. Practica observant i dibuixant parts de la cara. Pas 6. Millora com dibuixes les textures del cabell. Pas 7. Practica dibuixant-ho tot junt.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现在就培养你的技能，以便以后做好准备！步骤 1. 学习“看”和“看见”之间的区别。步骤 2. 提高你绘制细节的能力。步骤 3. 学习如何绘制角度和阴影。步骤 4. 使用混合使物体看起来更具 3D 效果。步骤 5. 练习观察和绘制面部各个部分。步骤 6. 提高你绘制头发纹理的能力。步骤 7. 练习将所有部分画在一起。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Ontwikkel je vaardigheden NU, zodat je er LATER klaar voor bent! Stap 1. Leer het verschil tussen kijken en zien. Stap 2. Verbeter je vermogen om details te tekenen. Stap 3. Leer hoe je hoeken en schaduwen tekent. Stap 4. Gebruik blending om dingen er driedimensionaal uit te laten zien. Stap 5. Oefen met het observeren en tekenen van delen van het gezicht. Stap 6. Verbeter hoe je haartexturen tekent. Stap 7. Oefen met het tekenen van alles samen.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اکنون مهارت های خود را بسازید تا بعداً آماده باشید! مرحله 1. تفاوت بین نگاه کردن و دیدن را بیاموزید. مرحله 2. توانایی خود را برای ترسیم جزئیات بهبود بخشید. مرحله 3. یاد بگیرید که چگونه زاویه و سایه بکشید. مرحله 4. از ترکیب برای سه بعدی جلوه دادن چیزها استفاده کنید. مرحله 5. مشاهده و ترسیم قسمت های صورت را تمرین کنید. مرحله 6. نحوه کشیدن بافت مو را بهبود بخشید. مرحله 7. ترسیم همه آنها را با هم تمرین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Développez vos compétences dès maintenant pour être prêt plus tard ! Étape 1. Apprenez la différence entre regarder et voir. Étape 2. Améliorez votre capacité à dessiner des détails. Étape 3. Apprenez à dessiner des angles et des ombres. Étape 4. Utilisez le mélange pour créer un effet 3D. Étape 5. Entraînez-vous à observer et à dessiner des parties du visage. Étape 6. Améliorez votre façon de dessiner les textures des cheveux. Étape 7. Entraînez-vous à dessiner l'ensemble.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Bauen Sie JETZT Ihre Fähigkeiten auf, damit Sie SPÄTER bereit sind! Schritt 1. Lernen Sie den Unterschied zwischen Schauen und Sehen. Schritt 2. Verbessern Sie Ihre Fähigkeit, Details zu zeichnen. Schritt 3. Lernen Sie, Winkel und Schatten zu zeichnen. Schritt 4. Verwenden Sie Überblendungen, um Dingen ein dreidimensionales Aussehen zu verleihen. Schritt 5. Üben Sie das Beobachten und Zeichnen von Gesichtsteilen. Schritt 6. Verbessern Sie das Zeichnen von Haarstrukturen. Schritt 7. Üben Sie das Zeichnen aller Elemente zusammen.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કુશળતા હમણાં બનાવો જેથી તમે પછીથી તૈયાર થાઓ! પગલું 1. જોવા અને જોવા વચ્ચેનો તફાવત જાણો. પગલું 2. વિગતો દોરવાની તમારી ક્ષમતામાં સુધારો. પગલું 3. કોણ અને શેડ કેવી રીતે દોરવા તે શીખો. પગલું 4. વસ્તુઓ 3D દેખાવા માટે મિશ્રણનો ઉપયોગ કરો. પગલું 5. ચહેરાના ભાગોને અવલોકન અને દોરવાની પ્રેક્ટિસ કરો. પગલું 6. તમે વાળના ટેક્સચરને કેવી રીતે દોરો છો તેમાં સુધારો કરો. પગલું 7. આ બધું એકસાથે દોરવાની પ્રેક્ટિસ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कौशल अभी विकसित करें ताकि आप बाद में तैयार रहें! चरण 1. देखने और देखने में अंतर सीखें। चरण 2. बारीकियाँ बनाने की अपनी क्षमता में सुधार करें। चरण 3. कोण और छाया बनाना सीखें। चरण 4. चीज़ों को 3D दिखाने के लिए ब्लेंडिंग का उपयोग करें। चरण 5. चेहरे के हिस्सों को देखने और उन्हें बनाने का अभ्यास करें। चरण 6. बालों की बनावट बनाने के तरीके में सुधार करें। चरण 7. सभी को एक साथ बनाने का अभ्यास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Sviluppa le tue competenze ORA così sarai pronto DOPO! Fase 1. Impara la differenza tra guardare e vedere. Fase 2. Migliora la tua capacità di disegnare i dettagli. Fase 3. Impara a disegnare angoli e ombre. Fase 4. Usa la sfumatura per dare un aspetto tridimensionale. Fase 5. Esercitati a osservare e disegnare parti del viso. Fase 6. Migliora il modo in cui disegni le texture dei capelli. Fase 7. Esercitati a disegnare il tutto insieme.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今スキルを磨いて、将来に備えましょう！ステップ1. 「見る」と「見る」の違いを学びましょう。ステップ2. 細部を描く能力を高めましょう。ステップ3. 角度と陰影の描き方を学びましょう。ステップ4. ブレンディングを使って立体感を出しましょう。ステップ5. 顔の各部を観察し、描く練習をしましょう。ステップ6. 髪の質感の描き方を磨きましょう。ステップ7. 全体をまとめて描く練習をしましょう。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지금 실력을 쌓아 나중에 대비하세요! 1단계. 보는 것과 보는 것의 차이를 배우세요. 2단계. 디테일을 그리는 능력을 향상시키세요. 3단계. 각도와 음영을 그리는 법을 배우세요. 4단계. 블렌딩을 사용하여 사물을 3D처럼 보이게 하세요. 5단계. 얼굴의 각 부분을 관찰하고 그리는 연습을 하세요. 6단계. 머리카락 질감을 그리는 방법을 향상시키세요. 7단계. 모든 것을 함께 그리는 연습을 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Jêhatiyên xwe NIHA ava bikin da ku hûn PAŞÊ amade bin! Gav 1. Ferqa di navbera dîtin û dîtinê de fêr bibin. Gav 2. Kapasîteya xwe ya xêzkirina hûrguliyan baştir bikin. Gav 3. Fêr bibe ka meriv çawa goşe û siyê dikişîne. Gav 4. Tevlihevkirinê bikar bînin da ku tiştan 3D xuya bikin. Gav 5. Binêrin û xêzkirina parçeyên rû bi pratîkî bikin. Gav 6. Baştir bikin ka hûn çawa tevnên porê xêz dikin. Gav 7. Bi hev re xêzkirina wê tevbigerin.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Bina kemahiran anda SEKARANG supaya anda bersedia KEMUDIAN! Langkah 1. Ketahui perbezaan antara melihat dan melihat. Langkah 2. Tingkatkan keupayaan anda untuk melukis butiran. Langkah 3. Ketahui cara melukis sudut dan lorek. Langkah 4. Gunakan pengadunan untuk menjadikan sesuatu kelihatan 3D. Langkah 5. Berlatih memerhati dan melukis bahagian muka. Langkah 6. Perbaik cara anda melukis tekstur rambut. Langkah 7. Berlatih melukis semuanya bersama-sama.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ഇപ്പോൾ നിങ്ങളുടെ കഴിവുകൾ വികസിപ്പിക്കുക, അതിനാൽ നിങ്ങൾ പിന്നീട് തയ്യാറാകൂ! ഘട്ടം 1. നോക്കുന്നതും കാണുന്നതും തമ്മിലുള്ള വ്യത്യാസം മനസ്സിലാക്കുക. ഘട്ടം 2. വിശദാംശങ്ങൾ വരയ്ക്കാനുള്ള നിങ്ങളുടെ കഴിവ് മെച്ചപ്പെടുത്തുക. ഘട്ടം 3. കോണുകളും തണലും എങ്ങനെ വരയ്ക്കാമെന്ന് മനസിലാക്കുക. ഘട്ടം 4. കാര്യങ്ങൾ 3D ആയി കാണുന്നതിന് ബ്ലെൻഡിംഗ് ഉപയോഗിക്കുക. ഘട്ടം 5. മുഖത്തിൻ്റെ ഭാഗങ്ങൾ നിരീക്ഷിക്കാനും വരയ്ക്കാനും പരിശീലിക്കുക. ഘട്ടം 6. നിങ്ങൾ മുടിയുടെ ടെക്സ്ചറുകൾ എങ്ങനെ വരയ്ക്കുന്നു എന്നത് മെച്ചപ്പെടുത്തുക. ഘട്ടം 7. എല്ലാം ഒരുമിച്ച് വരയ്ക്കാൻ പരിശീലിക്കുക.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अब आफ्नो सीपहरू निर्माण गर्नुहोस् ताकि तपाईं पछि तयार हुनुहुन्छ! चरण 1. हेर्ने र हेर्ने बीचको भिन्नता जान्नुहोस्। चरण 2. विवरणहरू कोर्न आफ्नो क्षमता सुधार गर्नुहोस्। चरण 3. कोण र छाया कोर्न कसरी जान्नुहोस्। चरण 4. चीजहरू 3D देखिने बनाउन मिश्रण प्रयोग गर्नुहोस्। चरण 5. अनुहारका भागहरू अवलोकन र चित्रण गर्ने अभ्यास गर्नुहोस्। चरण 6. तपाईंले कपालको बनावट कोर्ने तरिकामा सुधार गर्नुहोस्। चरण 7. यो सबै सँगै कोर्ने अभ्यास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همدا اوس خپل مهارتونه جوړ کړئ نو تاسو وروسته چمتو یاست! 1 ګام د لیدو او لیدلو ترمنځ توپیر زده کړئ. 2 ګام. د توضیحاتو د رسم کولو وړتیا ته وده ورکړئ. 3 ګام. زده کړئ چې څنګه زاویې او سیوري رسم کړئ. 4 ګام. د شیانو د 3D لیدلو لپاره د مخلوط څخه کار واخلئ. 5 ګام. د مخ د برخو کتنې او انځورولو تمرین وکړئ. شپږم ګام. ښه کړئ چې څنګه تاسو د ویښتو جوړښت رسم کړئ. 7 ګام. دا ټول په ګډه رسم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Desenvolva suas habilidades AGORA para estar pronto DEPOIS! Passo 1. Aprenda a diferença entre olhar e ver. Passo 2. Aprimore sua habilidade de desenhar detalhes. Passo 3. Aprenda a desenhar ângulos e sombras. Passo 4. Use a mesclagem para dar uma aparência tridimensional. Passo 5. Pratique observar e desenhar partes do rosto. Passo 6. Aprimore sua forma de desenhar texturas capilares. Passo 7. Pratique desenhar tudo junto.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ਹੁਨਰ ਨੂੰ ਹੁਣੇ ਬਣਾਓ ਤਾਂ ਜੋ ਤੁਸੀਂ ਬਾਅਦ ਵਿੱਚ ਤਿਆਰ ਹੋਵੋ! ਕਦਮ 1. ਦੇਖਣ ਅਤੇ ਦੇਖਣ ਵਿੱਚ ਅੰਤਰ ਸਿੱਖੋ। ਕਦਮ 2. ਵੇਰਵੇ ਖਿੱਚਣ ਦੀ ਤੁਹਾਡੀ ਯੋਗਤਾ ਵਿੱਚ ਸੁਧਾਰ ਕਰੋ। ਕਦਮ 3. ਸਿੱਖੋ ਕਿ ਕੋਣ ਅਤੇ ਰੰਗਤ ਕਿਵੇਂ ਖਿੱਚਣੀ ਹੈ। ਕਦਮ 4. ਚੀਜ਼ਾਂ ਨੂੰ 3D ਦਿਖਣ ਲਈ ਮਿਸ਼ਰਣ ਦੀ ਵਰਤੋਂ ਕਰੋ। ਕਦਮ 5. ਚਿਹਰੇ ਦੇ ਹਿੱਸਿਆਂ ਨੂੰ ਦੇਖਣ ਅਤੇ ਖਿੱਚਣ ਦਾ ਅਭਿਆਸ ਕਰੋ। ਕਦਮ 6. ਸੁਧਾਰ ਕਰੋ ਕਿ ਤੁਸੀਂ ਵਾਲਾਂ ਦੀ ਬਣਤਰ ਕਿਵੇਂ ਬਣਾਉਂਦੇ ਹੋ। ਕਦਮ 7. ਇਸ ਨੂੰ ਇਕੱਠੇ ਡਰਾਇੰਗ ਕਰਨ ਦਾ ਅਭਿਆਸ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Развивайте свои навыки СЕЙЧАС, чтобы быть готовыми ПОТОМ! Шаг 1. Узнайте разницу между «смотреть» и «видеть». Шаг 2. Улучшите свою способность рисовать детали. Шаг 3. Научитесь рисовать углы и тени. Шаг 4. Используйте растушевку для создания объёмного эффекта. Шаг 5. Практикуйтесь в наблюдении и прорисовке частей лица. Шаг 6. Улучшите прорисовку текстуры волос. Шаг 7. Практикуйтесь в рисовании всего вместе.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Изградите своје вештине САДА да бисте били спремни КАСНИЈЕ! Корак 1. Научите разлику између гледања и гледања. Корак 2. Побољшајте своју способност цртања детаља. Корак 3. Научите како да нацртате углове и сенку. Корак 4. Користите мешање да ствари изгледају 3Д. Корак 5. Вежбајте посматрање и цртање делова лица. Корак 6. Побољшајте начин на који цртате текстуре косе. Корак 7. Вежбајте цртање све заједно.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HADDA dhis xirfadahaaga si aad hadhow diyaar ugu noqoto! Tallaabada 1. Baro faraqa u dhexeeya fiirinta iyo wax arka. Tallaabada 2. Hagaaji awooddaada inaad sawirto faahfaahinta. Tallaabada 3. Baro sida loo sawiro xaglaha iyo hooska. Tallaabada 4. Isticmaal isku darka si aad wax ugu ekaysiiso 3D. Tallaabada 5. Ku celceli u fiirsashada iyo sawiridda qaybaha wejiga. Tallaabada 6. Hagaajinta sida aad u sawirto qaabka timaha. Talaabada 7. Ku celceli inaad wada sawirto.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¡Desarrolla tus habilidades AHORA para estar listo MÁS TARDE! Paso 1. Aprende la diferencia entre mirar y ver. Paso 2. Mejora tu habilidad para dibujar detalles. Paso 3. Aprende a dibujar ángulos y sombras. Paso 4. Usa la fusión para que las cosas se vean 3D. Paso 5. Practica observando y dibujando partes del rostro. Paso 6. Mejora tu forma de dibujar texturas de cabello. Paso 7. Practica dibujarlo todo junto.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Bangun kaahlian anjeun AYEUNA supados anjeun siap ENGKE! Lengkah 1. Diajar bédana antara nempo jeung ningali. Lengkah 2. Ningkatkeun kamampuan anjeun pikeun ngagambar detil. Lengkah 3. Diajar kumaha ngagambar sudut jeung ngiuhan. Lengkah 4. Paké blending sangkan hal kasampak 3D. Lengkah 5. Praktek niténan jeung ngagambar bagian beungeut. Lengkah 6. Ningkatkeun kumaha anjeun ngagambar tékstur rambut. Lengkah 7. Latihan ngagambar eta sadayana babarengan.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Jenga ujuzi wako SASA ili uwe tayari BAADAYE! Hatua ya 1. Jifunze tofauti kati ya kutazama na kuona. Hatua ya 2. Boresha uwezo wako wa kuchora maelezo. Hatua ya 3. Jifunze jinsi ya kuteka pembe na kivuli. Hatua ya 4. Tumia kuchanganya ili kufanya mambo yaonekane ya 3D. Hatua ya 5. Fanya mazoezi ya kuangalia na kuchora sehemu za uso. Hatua ya 6. Kuboresha jinsi ya kuchora textures nywele. Hatua ya 7. Jizoeze kuchora yote pamoja.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Bygg dina färdigheter NU så att du är redo SENARE! Steg 1. Lär dig skillnaden mellan att titta och se. Steg 2. Förbättra din förmåga att rita detaljer. Steg 3. Lär dig att rita vinklar och skugga. Steg 4. Använd blandning för att få saker att se 3D ut. Steg 5. Öva på att observera och rita delar av ansiktet. Steg 6. Förbättra hur du ritar hårtexturer. Steg 7. Träna på att rita allt tillsammans.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Buuin ang iyong mga kasanayan NGAYON para handa ka MAMAYA! Hakbang 1. Alamin ang pagkakaiba sa pagitan ng pagtingin at pagtingin. Hakbang 2. Pagbutihin ang iyong kakayahang gumuhit ng mga detalye. Hakbang 3. Alamin kung paano gumuhit ng mga anggulo at lilim. Hakbang 4. Gumamit ng blending para gawing 3D ang mga bagay. Hakbang 5. Magsanay sa pagmamasid at pagguhit ng mga bahagi ng mukha. Hakbang 6. Pagbutihin kung paano ka gumuhit ng mga texture ng buhok. Hakbang 7. Magsanay sa pagguhit ng lahat ng ito nang 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இப்போது உங்கள் திறமைகளை வளர்த்துக் கொள்ளுங்கள், பின்னர் நீங்கள் தயாராக இருக்கிறீர்கள்! படி 1. பார்ப்பதற்கும் பார்ப்பதற்கும் உள்ள வித்தியாசத்தைக் கற்றுக்கொள்ளுங்கள். படி 2. விவரங்களை வரைவதற்கான உங்கள் திறனை மேம்படுத்தவும். படி 3. கோணங்கள் மற்றும் நிழலை எப்படி வரைய வேண்டும் என்பதை அறிக. படி 4. விஷயங்களை 3D ஆகக் காட்ட, கலவையைப் பயன்படுத்தவும். படி 5. முகத்தின் பகுதிகளை கவனித்து வரையவும். படி 6. முடி அமைப்புகளை எப்படி வரையலாம் என்பதை மேம்படுத்தவும். படி 7. அனைத்தையும் ஒன்றாக வரைந்து பயிற்சி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พัฒนาทักษะของคุณตอนนี้ เพื่อเตรียมพร้อมในภายหลัง! ขั้นตอนที่ 1 เรียนรู้ความแตกต่างระหว่างการมองและการเห็น ขั้นตอนที่ 2 พัฒนาความสามารถในการวาดรายละเอียด ขั้นตอนที่ 3 เรียนรู้วิธีการวาดมุมและเงา ขั้นตอนที่ 4 ใช้การผสมสีเพื่อทำให้สิ่งต่างๆ ดูเป็นสามมิติ ขั้นตอนที่ 5 ฝึกสังเกตและวาดส่วนต่างๆ ของใบหน้า ขั้นตอนที่ 6 พัฒนาวิธีการวาดพื้นผิวเส้นผม ขั้นตอนที่ 7 ฝึกวาดทั้งหมดเข้าด้วยกัน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ŞİMDİ becerilerinizi geliştirin ki SONRA hazır olun! 1. Adım: Bakmak ve görmek arasındaki farkı öğrenin. 2. Adım: Detay çizme yeteneğinizi geliştirin. 3. Adım: Açı ve gölge çizmeyi öğrenin. 4. Adım: Nesnelerin 3 boyutlu görünmesi için harmanlamayı kullanın. 5. Adım: Yüzün bölümlerini gözlemleme ve çizme alıştırması yapın. 6. Adım: Saç dokularını çizme şeklinizi geliştirin. 7. Adım: Hepsini bir arada çizme alıştırması yapın.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Розвивайте свої навички ЗАРАЗ, щоб бути готовим ПІЗНІШЕ! Крок 1. Дізнайтеся різницю між дивитися і бачити. Крок 2. Удосконалювати вміння малювати деталі. Крок 3. Навчіться малювати кути і штрихувати. Крок 4. Використовуйте змішування, щоб речі виглядали 3D. Крок 5. Потренуйтеся спостерігати та малювати частини обличчя. Крок 6. Удосконалюйте те, як ви малюєте текстури волосся. Крок 7. Потренуйтеся малювати все разом.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اپنی صلاحیتوں کو ابھی تیار کریں تاکہ آپ بعد میں تیار ہوں! مرحلہ 1۔ دیکھنے اور دیکھنے میں فرق جانیں۔ مرحلہ 2۔ تفصیلات کھینچنے کی اپنی صلاحیت کو بہتر بنائیں۔ مرحلہ 3۔ زاویہ اور سایہ بنانے کا طریقہ سیکھیں۔ مرحلہ 4۔ چیزوں کو 3D دکھانے کے لیے ملاوٹ کا استعمال کریں۔ مرحلہ 5۔ چہرے کے حصوں کو دیکھنے اور ڈرائنگ کرنے کی مشق کریں۔ مرحلہ 6۔ بالوں کی ساخت کو بہتر بنائیں۔ مرحلہ 7۔ یہ سب ایک ساتھ ڈرائنگ کی مشق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Rèn luyện kỹ năng NGAY BÂY GIỜ để sẵn sàng SAU NÀY! Bước 1. Tìm hiểu sự khác biệt giữa nhìn và thấy. Bước 2. Cải thiện khả năng vẽ chi tiết. Bước 3. Học cách vẽ góc và tô bóng. Bước 4. Sử dụng kỹ thuật hòa trộn để tạo hiệu ứng 3D. Bước 5. Luyện tập quan sát và vẽ các bộ phận trên khuôn mặt. Bước 6. Cải thiện cách vẽ kết cấu tóc. Bước 7. Luyện tập vẽ tổng thể.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5a57a42532_0_24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5a57a42532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Evaluation for the portrait project: Proportion and detail: Shapes, sizes, and contour. Shading technique: Deep black colours, smooth, blending. Composition: Complete, full, finished, and balanced.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për projektin e portretit: Proporcioni dhe detajet: Format, madhësitë dhe konturet. Teknika e hijezimit: Ngjyra të zeza të thella, të lëmuara, të përziera. Përbërja: E plotë, e plotë, e përfunduar dhe e balancuar.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ፕሮጀክቱ ግምገማ፡- መጠንና ዝርዝር፡ ቅርጾች፣ መጠኖች እና ኮንቱር። የጥላ ቴክኒክ: ጥልቅ ጥቁር ቀለሞች, ለስላሳ, ቅልቅል. ቅንብር፡ ሙሉ፣ ሙሉ፣ የተጠናቀቀ እና ሚዛናዊ።</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مشروع البورتريه: النسب والتفاصيل: الأشكال والأحجام والخطوط الخارجية. تقنية التظليل: ألوان سوداء داكنة، ناعمة، متداخلة. التكوين: كامل، مكتمل، متقن، ومتوازن.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Գնահատում դիմանկարային նախագծի համար. Համամասնություն և դետալ. Ձևեր, չափեր և եզրագիծ: Ստվերավորման տեխնիկա. Խորը սև գույներ, հարթ, միաձուլվող: Կազմը՝ ամբողջական, ամբողջական, ավարտված և հավասարակշռված: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Avaluació del projecte de retrat: Proporció i detall: Formes, mides i contorn. Tècnica d'ombrejat: colors negres profunds, suaus, barrejats. Composició: Complet, ple, acabat i equilibrat.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肖像画项目评估：比例与细节：形状、大小和轮廓。阴影技法：深黑色，平滑，融合。构图：完整、饱满、精致、平衡。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Evaluatie van het portretproject: Proportie en detail: vormen, maten en contouren. Schaduwtechniek: diepzwarte kleuren, vloeiend, blendend. Compositie: compleet, vol, afgewerkt en evenwichtig.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پروژه پرتره: تناسب و جزئیات: شکل ها، اندازه ها و کانتور. تکنیک سایه‌زنی: رنگ‌های سیاه عمیق، صاف، ترکیبی. ترکیب: کامل، کامل، تمام شده و متعادل.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Évaluation du projet de portrait : Proportions et détails : formes, tailles et contours. Technique d’ombrage : couleurs noires profondes, lisses, fondues. Composition : complète, pleine, finie et équilibrée.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Bewertung für das Porträtprojekt: Proportionen und Details: Formen, Größen und Konturen. Schattierungstechnik: Tiefschwarze Farben, glatt, verschmelzend. Komposition: Vollständig, umfassend, fertig und ausgewogen.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પોટ્રેટ પ્રોજેક્ટ માટે મૂલ્યાંકન: પ્રમાણ અને વિગત: આકારો, કદ અને સમોચ્ચ. શેડિંગ તકનીક: ઠંડા કાળા રંગો, સરળ, સંમિશ્રણ. રચના: સંપૂર્ણ, પૂર્ણ, સમાપ્ત અને સંતુલિત.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चित्र परियोजना के लिए मूल्यांकन: अनुपात और विवरण: आकृतियाँ, माप और रूपरेखा। छायांकन तकनीक: गहरे काले रंग, चिकने, मिश्रित। रचना: पूर्ण, परिपूर्ण, पूर्ण और संतुलित।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per il progetto del ritratto: Proporzioni e dettagli: Forme, dimensioni e contorno. Tecnica di ombreggiatura: Colori neri intensi, uniformi, sfumati. Composizione: Completa, piena, rifinita ed equilibrata.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肖像画プロジェクトの評価：プロポーションとディテール：形、サイズ、輪郭。陰影技法：深みのある黒、滑らかで溶け合う色。構図：完成度が高く、豊かで、完成度が高く、バランスが取れている。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프로젝트 평가: 비율 및 세부 묘사: 모양, 크기, 윤곽. 음영 기법: 진한 검은색, 매끄럽고 혼합. 구성: 완벽하고, 풍성하고, 완성되었으며, 균형 잡혀 있음.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ji bo projeya portreyê: Rêje û hûrgulî: Şêwe, mezinahî, û rêgez. Teknîka şidandinê: Rengên reş ên kûr, nerm, tevlihev. Pêkhatin: Temam, tije, qedandî û hevseng.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Penilaian untuk projek potret: Perkadaran dan perincian: Bentuk, saiz dan kontur. Teknik teduhan: Warna hitam pekat, licin, sebati. Komposisi: Lengkap, penuh, siap dan seimbang.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പോർട്രെയിറ്റ് പ്രോജക്റ്റിനായുള്ള മൂല്യനിർണ്ണയം: അനുപാതവും വിശദാംശങ്ങളും: ആകൃതികൾ, വലുപ്പങ്ങൾ, കോണ്ടൂർ. ഷേഡിംഗ് ടെക്നിക്: കടും കറുപ്പ് നിറങ്ങൾ, മിനുസമാർന്ന, മിശ്രണം. രചന: പൂർണ്ണവും പൂർണ്ണവും പൂർത്തിയായതും സമതുലിതമായതും.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पोर्ट्रेट परियोजनाको लागि मूल्याङ्कन: अनुपात र विवरण: आकार, आकार, र समोच्च। छायांकन प्रविधि: गहिरो कालो रंग, चिल्लो, मिश्रण। रचना: पूर्ण, पूर्ण, समाप्त, र सन्तुलित।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پورټریټ پروژې ارزونه: تناسب او توضیحات: شکلونه، اندازې، او کنټور. د سیوري کولو تخنیک: ژور تور رنګونه، نرم، مخلوط. ترکیب: بشپړ، بشپړ، بشپړ او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para o projeto de retrato: Proporção e detalhes: Formas, tamanhos e contornos. Técnica de sombreamento: Cores pretas profundas, suaves e mescladas. Composição: Completa, plena, acabada e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ਪੋਰਟਰੇਟ ਪ੍ਰੋਜੈਕਟ ਲਈ ਮੁਲਾਂਕਣ: ਅਨੁਪਾਤ ਅਤੇ ਵੇਰਵੇ: ਆਕਾਰ, ਆਕਾਰ ਅਤੇ ਸਮਰੂਪ। ਸ਼ੇਡਿੰਗ ਤਕਨੀਕ: ਡੂੰਘੇ ਕਾਲੇ ਰੰਗ, ਨਿਰਵਿਘਨ, ਮਿਸ਼ਰਣ। ਰਚਨਾ: ਸੰਪੂਰਨ, ਸੰਪੂਰਨ, ਮੁਕੰਮਲ ਅਤੇ ਸੰਤੁਲਿਤ।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портретного проекта: Пропорции и детализация: формы, размеры и контуры. Техника штриховки: насыщенные чёрные цвета, плавные переходы. Композиция: целостная, полная, завершённая и сбалансированная.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Евалуација за пројекат портрета: Пропорције и детаљи: Облици, величине и контуре. Техника сенчења: Дубоке црне боје, глатке, мешање. Композиција: Комплетна, пуна, готова и избалансирана.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mashruuca sawirka: Saamiga iyo faahfaahinta: Qaababka, cabbirrada, iyo kontoorka. Farsamada hadhka: Midab madow oo qoto dheer, siman, isku dhafan. Halabuurka: Dhammaystir, buuxa, dhammaystiran, oo dheellitiran.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del proyecto de retrato: Proporción y detalle: Formas, tamaños y contornos. Técnica de sombreado: Negro intenso, suave y difuminado. Composición: Completa, plena, acabada y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Evaluasi pikeun proyék potret: Proporsi sareng detil: Bentuk, ukuran, sareng kontur. Téhnik shading: kelir hideung jero, lemes, blending. Komposisi: Lengkep, lengkep, réngsé, sareng saimbang.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mradi wa picha: Uwiano na undani: Maumbo, ukubwa, na contour. Mbinu ya kivuli: Rangi nyeusi za kina, laini, zinazochanganya. Muundo: Kamili, kamili, imekamilika, na yenye usawa.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Utvärdering för porträttprojektet: Proportion och detalj: Former, storlekar och konturer. Skuggningsteknik: Djupsorta färger, slät, blandad. Komposition: Komplett, full, färdig och balanserad.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Pagsusuri para sa portrait na proyekto: Proporsyon at detalye: Mga hugis, sukat, at tabas. Pamamaraan ng pagtatabing: Malalim na itim na kulay, makinis, pinaghalong. Komposisyon: Kumpleto, buo, tapos, at balanse.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உருவப்படத் திட்டத்திற்கான மதிப்பீடு: விகிதம் மற்றும் விவரம்: வடிவங்கள், அளவுகள் மற்றும் விளிம்பு. நிழல் நுட்பம்: அடர் கருப்பு நிறங்கள், மென்மையான, கலவை. கலவை: முழுமையான, முழுமையான, முடிக்கப்பட்ட மற்றும் சமச்சீர்.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การประเมินผลสำหรับโครงการภาพเหมือน: สัดส่วนและรายละเอียด: รูปทรง ขนาด และเส้นขอบ เทคนิคการแรเงา: สีดำเข้ม เรียบเนียน กลมกลืน องค์ประกอบ: สมบูรณ์ เต็มอิ่ม เสร็จสมบูรณ์ และสมดุล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projesi için değerlendirme: Oran ve detay: Şekiller, boyutlar ve kontur. Gölgeleme tekniği: Koyu siyah renkler, pürüzsüz, harmanlama. Kompozisyon: Tamamlanmış, tam, tamamlanmış ve dengeli.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проекту портрета: Пропорції та деталізація: форми, розміри та контур. Техніка затінення: глибокі чорні кольори, згладжування, змішування. Склад: Повний, повний, завершений і збалансований.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پورٹریٹ پروجیکٹ کے لیے تشخیص: تناسب اور تفصیل: شکلیں، سائز، اور سموچ۔ شیڈنگ کی تکنیک: گہرے سیاہ رنگ، ہموار، ملاوٹ۔ ساخت: مکمل، مکمل، ختم، اور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cho dự án chân dung: Tỷ lệ và chi tiết: Hình dạng, kích thước và đường nét. Kỹ thuật đổ bóng: Màu đen đậm, mượt mà, hòa quyện. Bố cục: Hoàn chỉnh, đầy đặn, hoàn thiện và cân đối.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0319eb8fa7_1_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30319eb8fa7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Proportion and detail: Shapes, sizes, and contour.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Proporcioni dhe detajet: Format, madhësitë dhe konturet.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መጠን እና ዝርዝር፡ ቅርጾች፣ መጠኖች እና ኮንቱር።</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النسبة والتفاصيل: الأشكال والأحجام والخطوط العريضة.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Համամասնությունը և դետալը՝ ձևեր, չափեր և եզրագիծ: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Proporció i detall: formes, mides i contorn.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比例和细节：形状、大小和轮廓。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Verhoudingen en details: vormen, afmetingen en contouren.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تناسب و جزئیات: شکل ها، اندازه ها و کانتور.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Proportion et détail : formes, tailles et contour.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Proportionen und Details: Formen, Größen und Konturen.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પ્રમાણ અને વિગત: આકારો, કદ અને સમોચ્ચ.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अनुपात और विवरण: आकृतियाँ, आकार और रूपरेखा।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Proporzioni e dettagli: forme, dimensioni e contorni.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比率と詳細: 形状、サイズ、輪郭。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비율과 세부 사항: 모양, 크기, 윤곽선.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Rêje û hûrgulî: Şêwe, mezinahî, û rêgez.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Perkadaran dan perincian: Bentuk, saiz dan kontur.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അനുപാതവും വിശദാംശങ്ങളും: ആകൃതികൾ, വലുപ്പങ്ങൾ, കോണ്ടൂർ.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अनुपात र विवरण: आकार, आकार, र समोच्च।</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تناسب او توضیحات: شکلونه، اندازې، او شکل.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Proporção e detalhe: formas, tamanhos e contornos.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ਅਨੁਪਾਤ ਅਤੇ ਵੇਰਵੇ: ਆਕਾਰ, ਆਕਾਰ ਅਤੇ ਸਮਰੂਪ।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Пропорции и детали: формы, размеры и контур.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Пропорције и детаљи: Облици, величине и контуре.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Saamiga iyo faahfaahinta: Qaababka, cabbirrada, iyo kontoorka.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Proporción y detalle: Formas, tamaños y contornos.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Proporsi sareng detil: Bentuk, ukuran, sareng kontur.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Uwiano na undani: Maumbo, ukubwa, na contour.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Proportion och detalj: Former, storlekar och konturer.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Proporsyon at detalye: Mga hugis, sukat, at tabas.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விகிதம் மற்றும் விவரம்: வடிவங்கள், அளவுகள் மற்றும் விளிம்பு.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สัดส่วนและรายละเอียด: รูปทรง ขนาด และเส้นขอบ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Oran ve detay: Şekiller, boyutlar ve konturlar.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Пропорції та деталі: форми, розміри та контур.</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تناسب اور تفصیل: شکلیں، سائز اور سموچ۔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Tỷ lệ và chi tiết: Hình dạng, kích thước và đường viền.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0319eb8fa7_1_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0319eb8fa7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technique: Deep black colours, smooth, blending.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Teknika e hijezimit: Ngjyra të zeza të thella, të lëmuara, të përziera.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የጥላ ቴክኒክ: ጥልቅ ጥቁር ቀለሞች, ለስላሳ, ቅልቅል.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تقنية التظليل: ألوان سوداء عميقة، ناعمة، مزج.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Ստվերավորման տեխնիկա. Խորը սև գույներ, հարթ, միաձուլվող: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Tècnica d'ombrejat: colors negres profunds, suaus, barrejats.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阴影技术：深黑色，平滑，混合。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Schaduwtechniek: Diepzwarte kleuren, vloeiend, vloeiend.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تکنیک سایه‌زنی: رنگ‌های سیاه عمیق، صاف، ترکیبی.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Technique d'ombrage : Couleurs noires profondes, lisses, se mélangeant.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Schattierungstechnik: Tiefschwarze Farben, glatt, verblendend.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શેડિંગ તકનીક: ઠંડા કાળા રંગો, સરળ, સંમિશ્રણ.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तकनीक: गहरे काले रंग, चिकना, सम्मिश्रण।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Tecnica di ombreggiatura: colori neri profondi, uniformi, sfumati.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シェーディングテクニック: 深い黒色、滑らか、ブレンド。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기법: 진한 검은색, 매끄럽고 혼합됨.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Teknîka şidandinê: Rengên reş ên kûr, nerm, tevlihev.</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Teknik teduhan: Warna hitam pekat, licin, sebati.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ഷേഡിംഗ് ടെക്നിക്: കടും കറുപ്പ് നിറങ്ങൾ, മിനുസമാർന്ന, മിശ്രണം.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प्रविधि: गहिरो कालो रंग, चिल्लो, मिश्रण।</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سیوري کولو تخنیک: ژور تور رنګونه، نرم، مخلوط.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Técnica de sombreamento: Cores pretas profundas, suaves e mescladas.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ਸ਼ੇਡਿੰਗ ਤਕਨੀਕ: ਡੂੰਘੇ ਕਾਲੇ ਰੰਗ, ਨਿਰਵਿਘਨ, ਮਿਸ਼ਰਣ।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Техника штриховки: Глубокие черные цвета, плавные переходы, смешивание.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Техника сенчења: Дубоке црне боје, глатке, мешање.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Farsamada hadhka: Midab madow oo qoto dheer, siman, isku dhafan.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Técnica de sombreado: Colores negros profundos, suaves y difuminados.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Téhnik shading: kelir hideung jero, lemes, blending.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Mbinu ya kivuli: Rangi nyeusi za kina, laini, zinazochanganya.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Skuggningsteknik: Djupsorta färger, slät, blandad.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Pamamaraan ng pagtatabing: Malalim na itim na kulay, makinis, pinaghalong.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நிழல் நுட்பம்: அடர் கருப்பு நிறங்கள், மென்மையான, கலவை.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เทคนิคการลงเงา: สีดำเข้ม เรียบเนียน ผสมผสานกัน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Gölgelendirme tekniği: Koyu siyah renkler, yumuşak, harmanlama.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Техніка затінення: глибокі чорні кольори, згладжування, змішування.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شیڈنگ کی تکنیک: گہرے سیاہ رنگ، ہموار، ملاوٹ۔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Kỹ thuật tạo bóng: Màu đen đậm, mịn, hòa trộn.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0319eb8fa7_1_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30319eb8fa7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Composition: Complete, full, finished, and balanced.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Përbërja: E plotë, e plotë, e përfunduar dhe e balancuar.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ቅንብር፡ ሙሉ፣ ሙሉ፣ የተጠናቀቀ እና ሚዛናዊ።</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التكوين: كامل، شامل، منتهٍ، ومتوازن.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Կազմը՝ ամբողջական, ամբողջական, ավարտված և հավասարակշռված: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 Complet, ple, acabat i equilibrat.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构图：完整、充分、完善、平衡。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Samenstelling: Compleet, volledig, afgewerkt en uitgebalanceerd.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کامل، کامل، تمام شده و متعادل.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Composition : Complète, pleine, finie et équilibrée.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Zusammensetzung: Vollständig, voll, vollendet und ausgewogen.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રચના: સંપૂર્ણ, પૂર્ણ, સમાપ્ત અને સંતુલિત.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सम्पूर्ण, समाप्त और संतुलित।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Composizione: Completa, piena, rifinita ed equilibrata.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構成: 完全、充実、完成、バランス。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구성: 완벽하고, 충만하고, 완성되었으며, 균형 잡혀 있음.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Pêkhatin: Temam, tije, qedandî û hevseng.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Komposisi: Lengkap, penuh, siap dan seimbang.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രചന: പൂർണ്ണവും പൂർണ്ണവും പൂർത്തിയായതും സമതുലിതമായതും.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 पूर्ण, पूर्ण, समाप्त, र सन्तुलित।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بشپړ، بشپړ، بشپړ او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Composição: Completa, plena, acabada e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 ਸੰਪੂਰਨ, ਸੰਪੂਰਨ, ਮੁਕੰਮਲ ਅਤੇ ਸੰਤੁਲਿਤ।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Состав: полный, завершенный, законченный и сбалансированный.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Композиција: Комплетна, пуна, готова и избалансирана.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Dhammaystir, buuxa, dhammaystiran, oo dheellitiran.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Composición: Completa, plena, acabada y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Komposisi: Lengkep, lengkep, réngsé, sareng saimbang.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Muundo: Kamili, kamili, imekamilika, na yenye usawa.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Komposition: Komplett, full, färdig och balanserad.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Komposisyon: Kumpleto, buo, tapos, at balanse.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கலவை: முழுமையான, முழுமையான, முடிக்கப்பட்ட மற்றும் சமச்சீர்.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องค์ประกอบ : สมบูรณ์ เต็มอิ่ม สมบูรณ์ และสมดุล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Kompozisyon: Tam, eksiksiz, tamamlanmış ve dengeli.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Склад: Повний, повний, завершений і збалансований.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ساخت: مکمل، مکمل، ختم، اور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Thành phần: Hoàn chỉnh, đầy đủ, hoàn thiện và cân bằng.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6461f0f13d_0_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6461f0f13d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6461f0f13d_0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6461f0f13d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Self-portrait Calendar: Hello! Skill builders - Lightly outline portrait - First shading layer - Second shading layer &amp; Art history - Final adjustments - Last goal-setting day - Truth and Reconciliation Day - Hand in / Last in-class day for portrait - Start the depth drawing - Final day to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Kalendari i autoportretit: Përshëndetje! Ndërtuesit e aftësive - Portret me skicë të lehtë - Shtresa e parë e hijezimit - Shtresa e dytë e hijes dhe historia e artit - Rregullimet përfundimtare - Dita e fundit e përcaktimit të synimeve - Dita e së vërtetës dhe pajtimit - Dita e fundit në klasë për portret - Filloni vizatimin e thellë - Dita e fundit për të dorëzuar portretin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የራስ ፎቶ የቀን መቁጠሪያ፡ ሰላም! የክህሎት ግንባታ ሰሪዎች - የቁም ሥዕልን አቅልለው ይግለጹ - የመጀመሪያው የጥላ ሽፋን - ሁለተኛ የጥላ ሽፋን እና የጥበብ ታሪክ - የመጨረሻ ማስተካከያዎች - የመጨረሻው የግብ ማቀናበሪያ ቀን - እውነት እና እርቅ ቀን - ግባ / ክፍል ውስጥ ለቁም ነገር የመጨረሻ ቀን - የጥልቀቱን ሥዕል ይጀምሩ - በመጨረሻው ቀን በቁም ምስል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تقويم رسم البورتريه الذاتي: أهلاً بكم! خبراء بناء المهارات - رسم بورتريه بخطوط عريضة - أول طبقة تظليل - ثاني طبقة تظليل وتاريخ الفن - التعديلات النهائية - آخر يوم لتحديد الأهداف - يوم الحقيقة والمصالحة - تسليم / آخر يوم في الصف للبورتريه - بدء رسم العمق - آخر يوم لتسليم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Ինքնադիմանկար Օրացույց. Բարև: Հմտություն կերտողներ - Թեթև ուրվագծված դիմանկար - Առաջին ստվերային շերտ - Երկրորդ ստվերային շերտ և արվեստի պատմություն - Վերջնական ճշգրտումներ - Վերջին նպատակի սահմանման օր - Ճշմարտության և հաշտեցման օր - Ձեռք բերեք / Դասարանի վերջին օրը դիմանկարի համար - Սկսեք խորը գծագրությունը - Դիմանկար հանձնելու վերջին օրը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Calendari d'autoretrats: Hola! Creadors d'habilitats - Retrat lleugerament de contorn - Primera capa d'ombrejat - Segona capa d'ombrejat i història de l'art - Ajustaments finals - Últim dia de fixació d'objectius - Dia de la veritat i la reconciliació - Entrega / Últim dia de classe per al retrat - Començar el dibuix en profunditat - Últim dia a mà en retrat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自画像日历：你好！技能培养 - 轻轻勾勒肖像轮廓 - 第一层阴影 - 第二层阴影 &amp; 艺术史 - 最终调整 - 设定最后目标日 - 真相与和解日 - 交稿/最后上课日 - 开始深度绘画 - 交稿最后一天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Zelfportretkalender: Hallo! Vaardigheidstrainers - Portret lichtjes omlijnen - Eerste schaduwlaag - Tweede schaduwlaag &amp; Kunstgeschiedenis - Laatste aanpassingen - Laatste dag van het stellen van doelen - Waarheids- en Verzoeningsdag - Inleveren / Laatste dag in de les voor portret - Begin met de dieptetekening - Laatste dag om portret in te leveren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تقویم سلفی پرتره: سلام! سازندگان مهارت - پرتره با طرح کلی - اولین لایه سایه - لایه سایه دوم و تاریخچه هنر - تنظیمات نهایی - آخرین روز تعیین هدف - روز حقیقت و آشتی - دست در دست / آخرین روز کلاس برای پرتره - شروع طراحی عمیق - آخرین روز برای تحویل پرتره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Calendrier autoportrait : Bonjour ! Développement des compétences : Contours légers du portrait ; Première couche d'ombrage ; Deuxième couche d'ombrage et Histoire de l'art ; Derniers ajustements ; Dernier jour de définition des objectifs ; Journée vérité et réconciliation ; Remise/Dernier jour de classe pour le portrait ; Début du dessin en profondeur ; Dernier jour pour remettre le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Selbstporträt-Kalender: Hallo! Fertigkeitsaufbau – Porträt leicht umreißen – Erste Schattierungsebene – Zweite Schattierungsebene &amp; Kunstgeschichte – Letzte Anpassungen – Letzter Tag zur Zielsetzung – Tag der Wahrheit und Versöhnung – Abgabe / Letzter Tag im Unterricht für das Porträt – Mit der Tiefenzeichnung beginnen – Letzter Tag zur Abgabe des Porträts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સ્વ-પોટ્રેટ કેલેન્ડર: હેલો! કૌશલ્ય નિર્માતાઓ - હળવાશથી રૂપરેખા પોટ્રેટ - પ્રથમ શેડિંગ સ્તર - બીજું શેડિંગ સ્તર અને કલા ઇતિહાસ - અંતિમ ગોઠવણો - છેલ્લો ધ્યેય-સેટિંગ દિવસ - સત્ય અને સમાધાન દિવસ - પોટ્રેટ માટે હેન્ડ ઇન / ક્લાસમાં છેલ્લો દિવસ - ઊંડાણથી ચિત્રકામ શરૂ કરો - પોટ્રેટ હાથ ધરવાનો અંતિમ દિવસ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सेल्फ़-पोर्ट्रेट कैलेंडर: नमस्ते! कौशल निर्माणकर्ता - पोर्ट्रेट की हल्की रूपरेखा - पहली छायांकन परत - दूसरी छायांकन परत और कला इतिहास - अंतिम समायोजन - अंतिम लक्ष्य-निर्धारण दिवस - सत्य और सुलह दिवस - पोर्ट्रेट जमा करें / पोर्ट्रेट के लिए कक्षा में अंतिम दिन - गहराई से चित्र बनाना शुरू करें - पोर्ट्रेट जमा करने का अंतिम दिन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Calendario degli autoritratti: Ciao! Sviluppatori di abilità - Delineare leggermente il ritratto - Primo strato di ombreggiatura - Secondo strato di ombreggiatura e storia dell'arte - Ultimi aggiustamenti - Ultimo giorno di definizione degli obiettivi - Giorno della verità e della riconciliazione - Consegna / Ultimo giorno in classe per il ritratto - Iniziare il disegno in profondità - Ultimo giorno per consegnare il ritratto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自画像カレンダー: こんにちは! スキルアップ - 肖像画のアウトライン - 最初のシェーディングレイヤー - 2番目のシェーディングレイヤーと美術史 - 最終調整 - 最終目標設定日 - 真実と和解の日 - 肖像画の提出/授業最終日 - 深度描画開始 - 肖像画提出最終日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자화상 달력: 안녕하세요! 스킬 강화 - 초상화 가볍게 윤곽 그리기 - 첫 번째 음영 레이어 - 두 번째 음영 레이어 및 미술사 - 최종 조정 - 마지막 목표 설정일 - 진실과 화해의 날 - 초상화 제출/수업 마지막 날 - 심도 드로잉 시작 - 초상화 제출 마지막 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Salnameya Xwe-portreyê: Merheba! Avakerên jêhatîbûnê - Portreya bi sivikî xêz dike - Yekemîn qata siyarkirinê - Qada şemitandinê ya duyemîn &amp; Dîroka hunerê - Guherandinên dawî - Roja dawîn a danîna armancê - Roja Rastî û Lihevhatinê - Destê xwe didin / Roja paşîn a di polê de ji bo portreyê - Dest bi xêzkirina kûrahiyê bikin - Roja dawî ku hûn portreyê bidin dest pê kirin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Kalendar Potret diri: Hello! Pembina kemahiran - Gariskan potret ringan - Lapisan lorekan pertama - Lapisan lorekan kedua &amp; Sejarah seni - Pelarasan akhir - Hari penetapan matlamat terakhir - Hari Kebenaran dan Rekonsiliasi - Serah terima / Hari terakhir dalam kelas untuk potret - Mulakan lukisan mendalam - Hari terakhir untuk serahkan potret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സ്വയം പോർട്രെയ്റ്റ് കലണ്ടർ: ഹലോ! സ്‌കിൽ ബിൽഡർമാർ - ലഘുവായി ഔട്ട്‌ലൈൻ പോർട്രെയ്‌റ്റ് - ആദ്യ ഷേഡിംഗ് ലെയർ - രണ്ടാമത്തെ ഷേഡിംഗ് ലെയറും ആർട്ട് ഹിസ്റ്ററിയും - അന്തിമ ക്രമീകരണങ്ങൾ - അവസാന ലക്ഷ്യം നിർണയിക്കുന്ന ദിവസം - സത്യവും അനുരഞ്ജനവും ദിനം - പോർട്രെയ്‌റ്റിനായി ഹാൻഡ് ഇൻ / അവസാനത്തെ ക്ലാസ് ദിവസം - ഡെപ്ത് ഡ്രോയിംഗ് ആരംഭിക്കുക - അവസാന ദിവസം പോർട്രെയ്‌റ്റ് കൈമാറുക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सेल्फ-पोर्ट्रेट क्यालेन्डर: नमस्कार! कौशल निर्माणकर्ताहरू - हल्का रूपरेखा पोर्ट्रेट - पहिलो छायांकन तह - दोस्रो छायांकन तह र कला इतिहास - अन्तिम समायोजनहरू - अन्तिम लक्ष्य सेटिङ दिन - सत्य र मेलमिलाप दिन - हातमा / पोर्ट्रेटको लागि अन्तिम कक्षाको दिन - गहिरो रेखाचित्र सुरु गर्नुहोस् - पोर्ट्रेटमा हात पार्ने अन्तिम दिन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ځان انځور کیلنڈر: سلام! د مهارت جوړونکي - په روښانه ډول د انځورګرۍ انځور - لومړی سیډینګ پرت - دوهم سیډینګ پرت او د هنر تاریخ - وروستی سمونونه - د هدف ټاکلو وروستۍ ورځ - د حقیقت او پخلاینې ورځ - د پورټریټ لپاره لاس په لاس / په ټولګي کې وروستۍ ورځ - د ژورې نقاشۍ پیل کول - د پورټریټ د لاس ته راوړلو وروستۍ ورځ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Calendário de Autorretrato: Olá! Desenvolvedores de habilidades - Contorno leve do retrato - Primeira camada de sombreamento - Segunda camada de sombreamento e História da Arte - Ajustes finais - Último dia de definição de metas - Dia da Verdade e Reconciliação - Entrega / Último dia de aula para o retrato - Início do desenho em profundidade - Último dia para entrega do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ਸਵੈ-ਪੋਰਟਰੇਟ ਕੈਲੰਡਰ: ਹੈਲੋ! ਹੁਨਰ ਨਿਰਮਾਤਾ - ਹਲਕੀ ਰੂਪਰੇਖਾ ਪੋਰਟਰੇਟ - ਪਹਿਲੀ ਸ਼ੇਡਿੰਗ ਲੇਅਰ - ਦੂਜੀ ਸ਼ੇਡਿੰਗ ਲੇਅਰ ਅਤੇ ਕਲਾ ਇਤਿਹਾਸ - ਅੰਤਮ ਸਮਾਯੋਜਨ - ਆਖਰੀ ਟੀਚਾ ਨਿਰਧਾਰਤ ਕਰਨ ਵਾਲਾ ਦਿਨ - ਸੱਚ ਅਤੇ ਸੁਲ੍ਹਾ ਦਿਵਸ - ਪੋਰਟਰੇਟ ਲਈ ਹੈਂਡ ਇਨ / ਕਲਾਸ ਵਿੱਚ ਆਖਰੀ ਦਿਨ - ਡੂੰਘਾਈ ਨਾਲ ਡਰਾਇੰਗ ਸ਼ੁਰੂ ਕਰੋ - ਪੋਰਟਰੇਟ ਨੂੰ ਸੌਂਪਣ ਦਾ ਅੰਤਮ ਦਿਨ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Календарь автопортретов: Привет! Развивающие навыки — Легкий контур портрета — Первый слой теней — Второй слой теней и история искусства — Финальная корректировка — Последний день постановки целей — День истины и примирения — Сдача/Последний день занятий по портрету — Начало прорисовки глубины — Последний день сдачи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Календар аутопортрета: Здраво! Креатори вештина - Лагани обрис портрета - Први слој сенчења - Други слој сенчења и историја уметности - Коначна прилагођавања - Последњи дан постављања циљева - Дан истине и помирења - Предајте / Последњи дан у разреду за портрет - Започните цртање дубине - Последњи дан за предају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Jadwalka sawir-qaadista: Hello! Xirfad-dhisayaasha - Si khafiif ah u sharrax sawirka - Lakabka hadhka koowaad - lakabka hadhaynta labaad &amp; taariikhda farshaxanka - hagaajinta ugu dambaysa - Maalinta dejinta yoolka u dambaysa - Maalinta runta iyo dib u heshiisiinta - Soo gelinta / maalinta ugu dambaysa ee sawirka - Bilow sawirka qoto dheer - Maalinta ugu dambeysa ee gacanta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Calendario de autorretratos: ¡Hola! Desarrollo de habilidades: Delinear ligeramente el retrato - Primera capa de sombreado - Segunda capa de sombreado e Historia del Arte - Ajustes finales - Último día de definición de objetivos - Día de la Verdad y la Reconciliación - Entrega/Último día de clase para el retrato - Comenzar el dibujo de profundidad - Último día para entregar el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Kalénder potret diri: Halo! Pembina kaahlian - Enteng outline potret - Lapisan shading munggaran - Lapisan shading kadua &amp; Sajarah seni - pangaluyuan final - Poé netepkeun tujuan panungtungan - Poé Kaleresan jeung Rekonsiliasi - Pangiriman / Poé panungtungan di kelas pikeun potret - Mimitian gambar jero - Poé ahir pikeun leungeun dina potrét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Kalenda ya picha ya kibinafsi: Hujambo! Wajenzi wa ujuzi - Taswira nyepesi - Safu ya kwanza ya kivuli - Safu ya pili ya kivuli &amp; Historia ya Sanaa - Marekebisho ya mwisho - Siku ya mwisho ya kuweka malengo - Siku ya Ukweli na Maridhiano - Shirikiana / Siku ya mwisho ya darasa kwa picha - Anza kuchora kwa kina - Siku ya mwisho ya kukabidhi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Självporträttskalender: Hej! Färdighetsbyggare - Lätt konturer porträtt - Första skuggskiktet - Andra skuggskiktet &amp; Konsthistoria - Slutliga justeringar - Sista målsättningsdagen - Sannings- och försoningsdagen - Lämna in / Sista dagen i klassen för porträtt - Börja djupritningen - Sista dagen att lämna in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Self-portrait Calendar: Hello! Mga tagabuo ng kasanayan - Bahagyang outline portrait - Unang shading layer - Pangalawang shading layer at Art history - Mga huling pagsasaayos - Huling araw ng pagtatakda ng layunin - Araw ng Katotohanan at Pagkakasundo - Hand in / Huling in-class na araw para sa portrait - Simulan ang depth drawing - Huling araw sa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சுய உருவப்பட காலண்டர்: வணக்கம்! ஸ்கில் பில்டர்ஸ் - லேசாக அவுட்லைன் போர்ட்ரெய்ட் - முதல் ஷேடிங் லேயர் - இரண்டாவது ஷேடிங் லேயர் &amp; ஆர்ட் ஹிஸ்டரி - இறுதி சரிசெய்தல் - கடைசி இலக்கை நிர்ணயிக்கும் நாள் - உண்மை மற்றும் நல்லிணக்க நாள் - போர்ட்ரெய்ட் / கடைசி வகுப்பில் உள்ள நாள் - ஓவியம் வரையத் தொடங்கு - இறுதி நாள் போர்ட்ரெய்ட்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ปฏิทินวาดภาพเหมือนตนเอง: สวัสดี! ฝึกทักษะ - ร่างภาพเหมือนอย่างเบามือ - เลเยอร์แรเงาชั้นแรก - เลเยอร์แรเงาชั้นที่สอง &amp; ประวัติศิลปะ - ปรับแต่งขั้นสุดท้าย - วันกำหนดเป้าหมายสุดท้าย - วันแห่งความจริงและการปรองดอง - ส่งงาน / วันสุดท้ายในชั้นเรียนสำหรับการวาดภาพเหมือน - เริ่มวาดภาพความลึก - วันสุดท้ายสำหรับการส่งภาพเหมือน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Otoportre Takvimi: Merhaba! Beceri geliştiriciler - Portrenin hafif ana hatlarını çizin - İlk gölgelendirme katmanı - İkinci gölgelendirme katmanı ve Sanat tarihi - Son ayarlamalar - Son hedef belirleme günü - Hakikat ve Uzlaşma Günü - Portre için teslim / Sınıftaki son gün - Derinlemesine çizime başlayın - Portreyi teslim etmek için son gün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Календар автопортретів: Привіт! Розвиток навичок - Легкий контур портрета - Перший шар затінення - Другий шар затінення та історія мистецтва - Остаточні коригування - Останній день встановлення цілей - День правди та примирення - Здача / Останній день у класі для портрета - Початок глибокого малювання - Останній день здачі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سیلف پورٹریٹ کیلنڈر: ہیلو! ہنر بنانے والے - ہلکے سے آؤٹ لائن پورٹریٹ - پہلی شیڈنگ پرت - دوسری شیڈنگ پرت اور آرٹ کی تاریخ - حتمی ایڈجسٹمنٹس - آخری مقصد طے کرنے کا دن - سچائی اور مصالحت کا دن - پورٹریٹ کے لئے ہینڈ ان / کلاس میں آخری دن - گہرائی سے ڈرائنگ شروع کریں - پورٹریٹ دینے کا آخری 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Lịch tự họa: Xin chào! Những người xây dựng kỹ năng - Phác thảo nhẹ chân dung - Lớp tô bóng đầu tiên - Lớp tô bóng thứ hai &amp; Lịch sử nghệ thuật - Điều chỉnh cuối cùng - Ngày đặt mục tiêu cuối cùng - Ngày Sự thật và Hòa giải - Nộp/Ngày cuối cùng trong lớp học để vẽ chân dung - Bắt đầu vẽ chiều sâu - Ngày cuối cùng để nộp chân dung</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6461f0f13d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6461f0f13d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skill building - light outline - first layer - second layer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ndërtimi i aftësive - skica e lehtë - shtresa e parë - shtresa e dytë - rregullimi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የክህሎት ግንባታ - የብርሃን ንድፍ - የመጀመሪያው ንብርብር - ሁለተኛ ንብርብር - ማስተካከያ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بناء المهارات - مخطط الضوء - الطبقة الأولى - الطبقة الثانية - التعديل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հմտությունների ձևավորում - լույսի ուրվագիծ - առաջին շերտ - երկրորդ շերտ - ճշգրտում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desenvolupament d'habilitats - contorn lleuger - primera capa - segona capa - ajust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技能培养 - 浅轮廓 - 第一层 - 第二层 - 调整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vaardigheidsopbouw - lichte schets - eerste laag - tweede laag - aanpassing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ساخت مهارت - طرح کلی نور - لایه اول - لایه دوم - تنظیم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développement des compétences - contour lumineux - première couche - deuxième couche - ajustement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Kompetenzaufbau – Lichtumriss – erste Schicht – zweite Schicht – Anpassung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કૌશલ્ય નિર્માણ - પ્રકાશ રૂપરેખા - પ્રથમ સ્તર - બીજું સ્તર - ગોઠવણ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कौशल निर्माण - प्रकाश रूपरेखा - पहली परत - दूसरी परत - समायोजन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sviluppo delle competenze - contorno leggero - primo strato - secondo strato - regolazione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スキル構築 - 軽いアウトライン - 最初のレイヤー - 2 番目のレイヤー - 調整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스킬 구축 - 가벼운 윤곽선 - 첫 번째 레이어 - 두 번째 레이어 - 조정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avakirina jêhatîbûnê - nexşeya ronahiyê - qata yekem - qata duyemîn - verastkirin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pembinaan kemahiran - garis besar cahaya - lapisan pertama - lapisan kedua - pelarasan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നൈപുണ്യ നിർമ്മാണം - ലൈറ്റ് ഔട്ട്‌ലൈൻ - ആദ്യ പാളി - രണ്ടാമത്തെ പാളി - ക്രമീകരണം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कौशल निर्माण - प्रकाश रूपरेखा - पहिलो तह - दोस्रो तह - समायोजन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مهارت جوړول - د رڼا خاکه - لومړی پرت - دوهم پرت - سمون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desenvolvimento de habilidades - contorno claro - primeira camada - segunda camada - ajuste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ਹੁਨਰ ਨਿਰਮਾਣ - ਰੋਸ਼ਨੀ ਦੀ ਰੂਪਰੇਖਾ - ਪਹਿਲੀ ਪਰਤ - ਦੂਜੀ ਪਰਤ - ਵਿਵਸਥਾ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развитие навыков - легкий контур - первый слой - второй слой - корректировка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изградња вештина - светлосни обрис - први слој - други слој - подешавање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dhisidda xirfad - dulmar iftiin - lakabka koowaad - lakabka labaad - hagaajinta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desarrollo de habilidades - contorno ligero - primera capa - segunda capa - ajuste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wangunan skill - outline lampu - lapisan kahiji - lapisan kadua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jengo la ujuzi - muhtasari wa mwanga - safu ya kwanza - safu ya pili - marekebisho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färdighetsbyggande - ljuskontur - första lagret - andra lagret - justering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pagbuo ng kasanayan - light outline - unang layer - pangalawang layer - pagsasaayos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திறன் கட்டிடம் - ஒளி அவுட்லைன் - முதல் அடுக்கு - இரண்டாவது அடுக்கு - சரிசெய்தல்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การสร้างทักษะ - โครงร่างแสง - ชั้นแรก - ชั้นที่สอง - การปรับแต่ง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beceri geliştirme - hafif ana hat - ilk katman - ikinci katman - ayarlama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формування навичок - легкий контур - перший шар - другий шар - коригування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مہارت کی تعمیر - روشنی کا خاکہ - پہلی پرت - دوسری پرت - ایڈجسٹمنٹ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xây dựng kỹ năng - phác thảo nhẹ - lớp đầu tiên - lớp thứ hai - điều chỉnh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b5d54f4184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b5d54f41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the link at the top to get extra translations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Përdor lidhjen në krye për të marrë përkthime shtesë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ተጨማሪ ትርጉሞችን ለማግኘት ከላይ ያለውን አገናኝ ይጠቀሙ</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استخدم الرابط الموجود في الأعلى للحصول على ترجمات إضافية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Լրացուցիչ թարգմանություններ ստանալու համար օգտագործեք վերևի հղումը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Utilitzeu l'enllaç de la part superior per obtenir traduccions addicionals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使用顶部的链接获取额外的翻译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Gebruik de link bovenaan om extra vertalingen te krijgen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برای دریافت ترجمه های اضافی از پیوند بالا استفاده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Utilisez le lien en haut pour obtenir des traductions supplémentaires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Verwenden Sie den Link oben, um zusätzliche Übersetzungen zu erhalten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વધારાના અનુવાદો મેળવવા માટે ટોચ પરની લિંકનો ઉપયોગ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अतिरिक्त अनुवाद प्राप्त करने के लिए ऊपर दिए गए लिंक का उपयोग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 il link in alto per ottenere traduzioni extra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追加の翻訳を取得するには上部のリンクを使用してください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추가 번역을 받으려면 상단의 링크를 사용하세요.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Zencîreya li jor bikar bînin ku hûn wergerên zêde bistînin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Gunakan pautan di bahagian atas untuk mendapatkan terjemahan tambahan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അധിക വിവർത്തനങ്ങൾ ലഭിക്കാൻ മുകളിലുള്ള ലിങ്ക് ഉപയോഗിക്കുക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अतिरिक्त अनुवादहरू प्राप्त गर्न शीर्षमा लिङ्क प्रयोग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اضافي ژباړو ترلاسه کولو لپاره په پورتنۍ برخه کې لینک وکاروئ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o link acima para obter traduções extras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ਵਾਧੂ ਅਨੁਵਾਦ ਪ੍ਰਾਪਤ ਕਰਨ ਲਈ ਸਿਖਰ 'ਤੇ ਦਿੱਤੇ ਲਿੰਕ ਦੀ ਵਰਤੋਂ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Используйте ссылку вверху, чтобы получить дополнительные переводы.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Користите везу на врху да бисте добили додатне преводе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Isticmaal xidhiidhka sare si aad u hesho turjumado dheeraad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Utilice el enlace en la parte superior para obtener traducciones adicionales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Anggo tautan di luhur pikeun kéngingkeun tarjamahan tambahan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Tumia kiungo kilicho juu ili kupata tafsiri za ziada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Använd länken högst upp för att få extra översättningar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Gamitin ang link sa itaas para makakuha ng mga karagdagang pagsasalin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கூடுதல் மொழிபெயர்ப்புகளைப் பெற மேலே உள்ள இணைப்பைப் பயன்படுத்தவும்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ใช้ลิงก์ด้านบนเพื่อรับคำแปลเพิ่มเติม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Ek çeviriler almak için üst taraftaki bağlantıyı kullanın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Скористайтеся посиланням угорі, щоб отримати додаткові переклади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اضافی ترجمے حاصل کرنے کے لیے اوپر دیے گئے لنک کا استعمال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Sử dụng liên kết ở trên để có thêm bản dịch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6461f0f13d_0_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6461f0f13d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skill building</a:t>
            </a:r>
            <a:endParaRPr/>
          </a:p>
          <a:p>
            <a:pPr indent="0" lvl="0" marL="0" rtl="0" algn="l">
              <a:spcBef>
                <a:spcPts val="0"/>
              </a:spcBef>
              <a:spcAft>
                <a:spcPts val="0"/>
              </a:spcAft>
              <a:buNone/>
            </a:pPr>
            <a:r>
              <a:rPr lang="en"/>
              <a:t>line drawing</a:t>
            </a:r>
            <a:endParaRPr/>
          </a:p>
          <a:p>
            <a:pPr indent="0" lvl="0" marL="0" rtl="0" algn="l">
              <a:spcBef>
                <a:spcPts val="0"/>
              </a:spcBef>
              <a:spcAft>
                <a:spcPts val="0"/>
              </a:spcAft>
              <a:buNone/>
            </a:pPr>
            <a:r>
              <a:rPr lang="en"/>
              <a:t>first layer</a:t>
            </a:r>
            <a:endParaRPr/>
          </a:p>
          <a:p>
            <a:pPr indent="0" lvl="0" marL="0" rtl="0" algn="l">
              <a:spcBef>
                <a:spcPts val="0"/>
              </a:spcBef>
              <a:spcAft>
                <a:spcPts val="0"/>
              </a:spcAft>
              <a:buNone/>
            </a:pPr>
            <a:r>
              <a:rPr lang="en"/>
              <a:t>second layer</a:t>
            </a:r>
            <a:endParaRPr/>
          </a:p>
          <a:p>
            <a:pPr indent="0" lvl="0" marL="0" rtl="0" algn="l">
              <a:spcBef>
                <a:spcPts val="0"/>
              </a:spcBef>
              <a:spcAft>
                <a:spcPts val="0"/>
              </a:spcAft>
              <a:buClr>
                <a:schemeClr val="dk1"/>
              </a:buClr>
              <a:buSzPts val="1100"/>
              <a:buFont typeface="Arial"/>
              <a:buNone/>
            </a:pPr>
            <a:r>
              <a:rPr lang="en"/>
              <a:t>adjustment</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6461f0f13d_0_14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36461f0f13d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centred next to English, Summer 2025 generated on 8/16/2025</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skill building</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ndërtimi i aftësive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አማርኛ - Amharic</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የክህሎት ግንባታ</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بناء المهارات</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հմտությունների ձևավորում</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Català - Catalan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desenvolupament d'habilitats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技能培养</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vaardigheidsopbouw</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ساخت مهارت</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renforcement des compétences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Kompetenzaufbau</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ગુજરાતી - Gujarati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કૌશલ્ય નિર્માણ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कौशल विकास</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Italiano - Italian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sviluppo delle competenze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スキル構築</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기술 구축</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avakirina jêhatîbûnê</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Melayu - Malay</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pembinaan kemahiran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മലയാളം - Malayalam</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നൈപുണ്യ നിർമ്മാണം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कौशल निर्माण</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مهارت جوړول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desenvolvimento de habilidades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ਹੁਨਰ ਨਿਰਮਾਣ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развитие навыков</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српски - Serbian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изградња вештина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xirfad dhisid</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desarrollo de habilidades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basa Sunda - Sundanese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wangunan skill</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kujenga ujuzi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svenska - Swedish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kompetensuppbyggnad</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pagbuo ng kasanayan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தமிழ் - Tamil</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திறன் கட்டிடம்</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การสร้างทักษะ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beceri geliştirme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формування навичок</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اردو - Urdu</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مہارت کی تعمیر</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xây dựng kỹ năng</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6461f0f13d_0_15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6461f0f13d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centred next to English, Summer 2025 generated on 8/16/2025</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light outline</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skicë e lehtë</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አማርኛ - Amharic</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የብርሃን ንድፍ</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مخطط الضوء</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թեթեւ ուրվագիծ</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Català - Catalan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contorn lleuger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浅色轮廓</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lichte omtrek</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طرح کلی نور</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contour lumineux</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Lichtumriss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ગુજરાતી - Gujarati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પ્રકાશ રૂપરેખા</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प्रकाश रूपरेखा</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Italiano - Italian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contorno chiaro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明るい輪郭</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가벼운 윤곽</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nexşeya ronahî</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Melayu - Malay</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garis besar cahaya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മലയാളം - Malayalam</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നേരിയ രൂപരേഖ</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प्रकाश रूपरेखा</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رڼا خاکه</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contorno claro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ਰੋਸ਼ਨੀ ਰੂਪਰੇਖਾ</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световой контур</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српски - Serbian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светлосни обрис</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dulmar iftiin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contorno de luz</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basa Sunda - Sundanese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outline lampu</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muhtasari wa mwanga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svenska - Swedish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ljus kontur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liwanag na balangkas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தமிழ் - Tamil</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ஒளி அவுட்லைன்</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โครงร่างแสง</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hafif ana hat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легкий контур</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اردو - Urdu</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روشنی کا خاکہ</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phác thảo ánh sáng</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6461f0f13d_0_15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36461f0f13d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centred next to English, Summer 2025 generated on 8/16/2025</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first layer</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shtresa e parë</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አማርኛ - Amharic</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የመጀመሪያ ንብርብር</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الطبقة الأولى</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առաջին շերտ</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Català - Catalan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primera capa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第一层</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eerste laag</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لایه اول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première couche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erste Schicht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ગુજરાતી - Gujarati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પ્રથમ સ્તર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पहली सतह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Italiano - Italian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primo strato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最初の層</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첫 번째 레이어</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qata yekem</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Melayu - Malay</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lapisan pertama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മലയാളം - Malayalam</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ആദ്യ പാളി</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पहिलो तह</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لومړی طبقه</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primeira camada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ਪਹਿਲੀ ਪਰਤ</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первый слой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српски - Serbian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први слој</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lakabka koowaad</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primera capa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basa Sunda - Sundanese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lapisan kahiji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safu ya kwanza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svenska - Swedish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första lagret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unang layer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தமிழ் - Tamil</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முதல் அடுக்கு</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ชั้นแรก</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ilk katman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перший шар</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اردو - Urdu</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پہلی پرت</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lớp đầu tiên</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6461f0f13d_0_16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6461f0f13d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centred next to English, Summer 2025 generated on 8/16/2025</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second layer</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shtresa e dytë</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አማርኛ - Amharic</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ሁለተኛ ንብርብር</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الطبقة الثانية</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երկրորդ շերտ</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Català - Catalan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segona capa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第二层</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tweede laag</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لایه دوم</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deuxième couche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zweite Schicht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ગુજરાતી - Gujarati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બીજું સ્તર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दूसरी परत</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Italiano - Italian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secondo strato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2層目</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두 번째 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qata duyemîn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Melayu - Malay</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lapisan kedua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മലയാളം - Malayalam</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രണ്ടാമത്തെ പാളി</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दोस्रो तह</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دوهم پرت</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segunda camada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ਦੂਜੀ ਪਰਤ</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второй слой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српски - Serbian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други слој</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lakabka labaad</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segunda capa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basa Sunda - Sundanese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lapisan kadua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safu ya pili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svenska - Swedish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andra lagret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pangalawang layer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தமிழ் - Tamil</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இரண்டாவது அடுக்கு</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ชั้นที่สอง</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ikinci katman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другий шар</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اردو - Urdu</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دوسری پرت</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lớp thứ hai</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6461f0f13d_0_16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6461f0f13d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centred next to English, Summer 2025 generated on 8/16/2025</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adjustment</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rregullimi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አማርኛ - Amharic</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ማስተካከል</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تعديل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ճշգրտում</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Català - Catalan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ajust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调整</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aanpassing</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تنظیم</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ajustement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Einstellung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ગુજરાતી - Gujarati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ગોઠવણ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समायोजन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Italiano - Italian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aggiustamento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調整</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조정</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lêanî</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Melayu - Malay</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pelarasan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മലയാളം - Malayalam</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ക്രമീകരിക്കൽ</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समायोजन</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سمون</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ajuste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ਵਿਵਸਥਾ</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корректирование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српски - Serbian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прилагођавање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hagaajinta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ajuste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basa Sunda - Sundanese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pangaluyuan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marekebisho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svenska - Swedish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justering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pagsasaayos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தமிழ் - Tamil</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சரிசெய்தல்</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การปรับตัว</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ayarlama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коригування</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اردو - Urdu</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ایڈجسٹمنٹ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điều chỉnh</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ff77844657_0_6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ff7784465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It is GREAT if you talk quietly with your friends while you work.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Është MIRE nëse flisni qetësisht me miqtë tuaj gjatë punës.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በሚሰሩበት ጊዜ ከጓደኞችዎ ጋር በጸጥታ ቢነጋገሩ በጣም ጥሩ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 الرائع أن تتحدث بهدوء مع أصدقائك أثناء العمل.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ՀԱՃԵԼԻ է, եթե դուք հանգիստ խոսում եք ձեր ընկերների հետ աշխատանքի ընթացքում: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És genial si parles en silenci amb els teus amics mentre treballes.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如果您在工作时能和朋友轻声交谈，那就太好了。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is GEWELDIG als je rustig met je vrienden praat terwijl je werkt.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عالی است اگر در حین کار با دوستان خود به آرامی صحبت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C'est GÉNIAL si vous parlez tranquillement avec vos amis pendant que vous travaillez.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ist TOLL, wenn Sie sich während der Arbeit ruhig mit Ihren Freunden unterhalten.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કામ કરતા હો ત્યારે તમારા મિત્રો સાથે શાંતિથી વાત કરો તો તે સરસ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यह बहुत अच्छा है यदि आप काम करते समय अपने दोस्तों के साथ शांति से बात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È FANTASTICO parlare a bassa voce con i tuoi amici mentre lavori.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仕事をしながら友達と静かに話すのもいいですね。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일하는 동안 친구들과 조용히 이야기를 나누는 것은 정말 좋습니다.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hûn di dema xebatê de bi hevalên xwe re bêdeng bipeyivin GEWŞ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Amat HEBAT jika anda bercakap senyap dengan rakan anda semasa anda bekerja.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ജോലി ചെയ്യുമ്പോൾ നിങ്ങളുടെ സുഹൃത്തുക്കളുമായി നിശബ്ദമായി സംസാരിക്കുന്നത് നല്ലതാണ്.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 काम गर्दा आफ्ना साथीहरूसँग चुपचाप कुरा गर्नुभयो भने यो राम्रो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خورا ښه دی که تاسو د کار پرمهال له خپلو ملګرو سره په خاموشۍ سره خبرې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 ÓTIMO conversar baixinho com seus amigos enquanto trabalha.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ਇਹ ਬਹੁਤ ਵਧੀਆ ਹੈ ਜੇਕਰ ਤੁਸੀਂ ਕੰਮ ਕਰਦੇ ਸਮੇਂ ਆਪਣੇ ਦੋਸਤਾਂ ਨਾਲ ਚੁੱਪਚਾਪ ਗੱਲ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Будет ЗАМЕЧАТЕЛЬНО, если вы будете спокойно разговаривать с друзьями во время работы.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Сјајно је ако тихо разговарате са пријатељима док радите.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Way fiicantahay haddii aad si aamusnaan leh ula hadasho asxaabtaada markaad shaqaynayso.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GENIAL si hablas tranquilamente con tus amigos mientras trabajas.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HEBAT upami anjeun ngobrol santai sareng réréncangan anjeun nalika anjeun damel.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 nzuri ikiwa unazungumza kimya kimya na marafiki zako wakati unafanya kazi.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 är STORT om du pratar tyst med dina vänner medan du jobbar.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MAGANDA kung tahimik kang nakikipag-usap sa iyong mga kaibigan habang nagtatrabaho 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வேலை செய்யும் போது உங்கள் நண்பர்களுடன் அமைதியாகப் பேசினால் அது மிகவும் நல்லது.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จะดีมากหากคุณพูดคุยกับเพื่อนๆ เบาๆ ในขณะที่คุณทำงาน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Çalışırken arkadaşlarınızla sessizce konuşmanız harika olur.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ЧУДОВО, якщо ви тихо розмовляєте з друзями під час роботи.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یہ بہت اچھا ہے اگر آپ کام کے دوران اپنے دوستوں کے ساتھ خاموشی سے بات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Thật TUYỆT VỜI nếu bạn có thể trò chuyện nhỏ nhẹ với bạn bè trong khi làm việc.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ff77844657_0_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ff77844657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But I have to move you if you talk and stop working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 unë duhet të të lëviz nëse flet dhe ndalon së punuari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ግን ካወራህና መስራት ካቆምክ ላንቀሳቅስህ አለብኝ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لكن يجب أن أحركك إذا تحدثت وتوقفت عن العمل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Բայց ես պետք է քեզ տեղափոխեմ, եթե խոսես ու չաշխատես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Però t'he de moure si parles i deixes de treballar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但如果你说话并且停止工作，我就得把你调走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Maar ik moet je verplaatsen als je praat en stopt met werken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اما اگر حرف بزنی و دست از کار بکشی، باید حرکتت کنم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Mais je dois te déplacer si tu parles et arrêtes de travailler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Aber ich muss dich bewegen, wenn du redest und aufhörst zu arbeiten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પરંતુ જો તમે વાત કરો અને કામ કરવાનું બંધ કરો તો મારે તમને ખસેડવું પડશે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लेकिन अगर आप बात करते रहेंगे और काम करना बंद कर देंगे तो मुझे आपको हटाना पड़ेगा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 devo spostarti se parli e smetti di lavorare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でも、もしあなたが話して仕事をやめたら、私はあなたを移動させなければなりません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하지만 당신이 말을 하고 일을 멈추면 나는 당신을 옮겨야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Lê eger tu biaxivî û dev ji xebatê berdî divê ez te biçim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Tetapi saya perlu memindahkan anda jika anda bercakap dan berhenti bekerja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എന്നാൽ നിങ്ങൾ സംസാരിച്ച് ജോലി നിർത്തിയാൽ എനിക്ക് നിങ്ങളെ നീക്കണം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तर यदि तपाईले बोल्नु भयो र काम गर्न छोड्नु भयो भने मैले तपाईलाई सार्नु 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مګر زه باید تاسو حرکت وکړم که تاسو خبرې وکړئ او کار بند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 eu tenho que te mover se você falar e parar de trabalhar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 ਜੇ ਤੁਸੀਂ ਗੱਲ ਕਰਦੇ ਹੋ ਅਤੇ ਕੰਮ ਕਰਨਾ ਬੰਦ ਕਰ ਦਿੰਦੇ ਹੋ ਤਾਂ ਮੈਨੂੰ ਤੁਹਾਨੂੰ ਹਿਲਾਉਣਾ ਪਵੇਗਾ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Но мне придется тебя переселить, если ты заговоришь и перестанешь работать.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Али морам да те преместим ако проговориш и престанеш да радиш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Laakiin waa inaan ku raro haddii aad hadasho oo aad joojiso shaqada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Pero tengo que moverte si hablas y dejas de trabajar.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Tapi kuring kudu mindahkeun anjeun lamun ngobrol jeung eureun gawé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Lakini ni lazima nikusogeze ukiongea na kuacha kufanya kazi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 jag måste flytta på dig om du pratar och slutar jobba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Pero kailangan kitang galawin kung magsasalita ka at hindi ka na magtatrabaho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ஆனால் நீங்கள் பேசிவிட்டு வேலை செய்வதை நிறுத்தினால் நான் உங்களை நகர்த்த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แต่ฉันต้องย้ายคุณถ้าคุณพูดแล้วหยุดทำงาน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Ama eğer konuşursan ve çalışmayı bırakırsan seni hareket ettirmem gerekir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Але я повинен перемістити вас, якщо ви говорите і перестанете працювати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لیکن اگر آپ بات کرتے ہیں اور کام کرنا چھوڑ دیتے ہیں تو مجھے آپ کو منتقل کرنا پڑے 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Nhưng tôi phải di chuyển bạn nếu bạn nói chuyện và ngừng làm việc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5a57a42532_0_85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25a57a42532_0_8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from former students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Projekte portretesh nga ish-nxënës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ከቀድሞ ተማሪዎች የቁም ፕሮጀክቶች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مشاريع بورتريه من الطلاب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Դիմանկարային նախագծեր նախկին ուսանողներից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Projectes de retrats d'antics alumnes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以前学生的肖像项目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Portretprojecten van oud-studenten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پروژه های پرتره از دانش آموزان سابق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Projets de portraits d'anciens élèves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Porträtprojekte ehemaliger Studierender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ભૂતપૂર્વ વિદ્યાર્થીઓના પોટ્રેટ પ્રોજેક્ટ્સ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छात्रों की पोर्ट्रेट परियोजनाएँ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Progetti di ritratti di ex studenti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卒業生のポートレートプロジェクト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전 학생들의 초상화 프로젝트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Projeyên portreyê ji xwendekarên berê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 potret daripada bekas pelajar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മുൻ വിദ്യാർത്ഥികളിൽ നിന്നുള്ള പോർട്രെയ്റ്റ് പ്രോജക്ടുകൾ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विद्यार्थीहरूबाट पोर्ट्रेट परियोजनाहरू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پخوانیو زده کونکو څخه د انځورونو پروژې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Projetos de retratos de ex-alunos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ਸਾਬਕਾ ਵਿਦਿਆਰਥੀਆਂ ਦੇ ਪੋਰਟਰੇਟ ਪ੍ਰੋਜੈਕਟ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Портретные проекты бывших студентов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Пројекти портрета бивших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Mashaariicda sawirka ee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Proyectos de retratos de antiguos alumnos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Proyék potret ti urut murid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Miradi ya picha kutoka kwa wanafunzi wa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Porträttprojekt från tidigare studenter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mula sa mga dating estudyante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முன்னாள் மாணவர்களிடமிருந்து உருவப்பட திட்டங்கள்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โครงการภาพถ่ายจากศิษย์เก่า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Eski öğrencilerin portre projeleri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Проекти портретів колишніх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سابق طلباء کے پورٹریٹ پروجیکٹس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Các dự án chân dung từ cựu sinh viên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b57d90c997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b57d90c99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Everyone has their own cubby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Secili ka cubin e vet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ሁሉም ሰው የራሱ የሆነ ኩቢ አለው።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كل شخص لديه حجرته الخاصة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Յուրաքանչյուր ոք ունի իր ձագը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Cadascú té el seu propi cub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每个人都有自己的小房间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Iedereen heeft zijn eigen vakje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 کس بچه خود را دارد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Chacun a son propre casier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Jeder hat sein eigenes Fach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દરેકની પોતાની ક્યુબી 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हर किसी का अपना क्यूबी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Ognuno ha il suo cubicolo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誰もが自分の小部屋を持っている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각자 자신만의 공간이 있어요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kes kêzika xwe heye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Setiap orang mempunyai cubby sendiri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ഓരോരുത്തർക്കും അവരവരുടെ കുട്ടിയുണ്ട്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सबैको आ-आफ्नै कौबी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هرڅوک خپل کیوب 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um tem seu próprio cubículo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ਹਰ ਕਿਸੇ ਦਾ ਆਪਣਾ ਕਬੀਲਾ 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 каждого есть свой собственный уголок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Свако има своју кочију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Qof kastaa wuxuu leeyahay cubby u gaar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uno tiene su propio cubículo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Unggal jalma boga cubby sorangan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Kila mtu ana cubby yake mwenyewe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Alla har sin egen kubbe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bawat tao'y may sariling cubby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ஒவ்வொருவருக்கும் அவரவர் குட்டி உண்டு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ทุกคนมีตู้ของตัวเอง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Herkesin kendi bölmesi var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 кожного свій дитинча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ہر ایک کا اپنا کیوبی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Mọi người đều có ngăn riêng của mình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b5d54f4184_0_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b5d54f418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will be able to see the slides and translations together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do të jeni në gjendje t'i shihni sllajdet dhe përkthimet së bashku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ተንሸራታቹን እና ትርጉሞቹን አንድ ላይ ማየት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ستتمكن من رؤية الشرائح والترجمات معًا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կկարողանաք միասին տեսնել սլայդներն ու թարգմանությունները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Podreu veure les diapositives i les traduccions junts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您将能够同时看到幻灯片和翻译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 kunt de dia's en vertalingen samen bekijken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 می توانید اسلایدها و ترجمه ها را با هم ببینید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pourrez voir les diapositives et les traductions ensemble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können die Folien und Übersetzungen zusammen sehen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સ્લાઇડ્સ અને અનુવાદો એકસાથે જોઈ શકશો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स्लाइड और अनुवाद एक साथ देख पाएंगे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Potrai vedere le diapositive e le traduzioni insieme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スライドと翻訳を一緒に見ることができます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슬라이드와 번역을 함께 보실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ê karibin slayd û wergeran bi hev re bibînin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akan dapat melihat slaid dan terjemahan bersama-sama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നിങ്ങൾക്ക് സ്ലൈഡുകളും വിവർത്തനങ്ങളും ഒരുമിച്ച് കാണാൻ കഴിയും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 स्लाइडहरू र अनुवादहरू सँगै हेर्न सक्षम हुनुहुनेछ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به وکولی شئ سلایډونه او ژباړې یوځای وګورئ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poderá ver os slides e as traduções juntos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ਸਲਾਈਡਾਂ ਅਤੇ ਅਨੁਵਾਦਾਂ ਨੂੰ ਇਕੱਠੇ ਦੇਖ ਸਕੋਗੇ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 сможете увидеть слайды и переводы вместе.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Моћи ћете да видите слајдове и преводе заједно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awood u yeelan doontaa inaad si wada jir ah u aragto sawirada iyo turjumaada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Podrás ver las diapositivas y traducciones juntas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bakal tiasa ningali slide sareng tarjamahan babarengan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Utaweza kuona slaidi na tafsiri pamoja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kommer att kunna se bilderna och översättningarna tillsammans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Magagawa mong makita ang mga slide at pagsasalin nang magkasama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ஸ்லைடுகளையும் மொழிபெயர்ப்புகளையும் ஒன்றாகப் பார்க்க முடியும்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คุณจะสามารถเห็นสไลด์และการแปลพร้อมกันได้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Slaytları ve çevirileri bir arada görebileceksiniz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зможете переглядати слайди та переклади разом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سلائیڈز اور ترجمے ایک ساتھ دیکھ سکیں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sẽ có thể xem các slide và bản dịch cùng nhau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5a57a42532_0_3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25a57a42532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Work in progress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Puna në vazhdim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በሂደት ላይ ያለ ስራ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العمل قيد التقدم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Աշխատանքն ընթացքի մեջ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Treball en curs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正在进行中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Werk in uitvoering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در حال انجام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Travaux en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Arbeit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કામ ચાલુ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कार्य प्रगति पर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Lavori in corso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進行中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진행 중인 작업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 berdewam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Kerja sedang berjalan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പണി പുരോഗമിക്കുന്നു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 भइरहेको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روان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Trabalho em andamento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ਕੰਮ ਚੱਲ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Работа в процессе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Радови у току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Shaqada ayaa socota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Trabajo en progreso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Gawé dina kamajuan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Kazi inaendelea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Arbete pågår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Kasalukuyang ginagawa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வேலை நடந்து கொண்டிருக்கிறது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งานที่กำลังดำเนินการอยู่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Çalışma devam ediyor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Робота в процесі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کام جاری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Công việc đang tiến hành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5a57a42532_0_379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25a57a42532_0_37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People are improving so much!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Njerëzit po përmirësohen kaq shumë!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ሰዎች በጣም እየተሻሻሉ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الناس يتحسنون كثيرًا!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Մարդիկ այնքան շատ են բարելավվում: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gent està millorant molt!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人们正在进步很多！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Mensen gaan er zoveel op vooruit!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مردم خیلی پیشرفت می کنند!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gens s’améliorent tellement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Leute machen so große Fortschritte!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લોકો ખૂબ સુધરી રહ્યા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लोग बहुत सुधार कर रहे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 persone stanno migliorando tantissimo!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人々はとても成長しています!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사람들이 정말 많이 발전하고 있어요!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Mirov pir baş dibin!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Orang ramai bertambah baik!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ആളുകൾ വളരെയധികം മെച്ചപ്പെടുന്നു!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मानिसहरू धेरै सुधार गर्दैछन्!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خلک ډیر ښه کیږي!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 pessoas estão melhorando muito!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ਲੋਕ ਬਹੁਤ ਸੁਧਾਰ ਕਰ ਰਹੇ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Люди настолько улучшаются!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Људи се толико поправљају!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Dadku aad bay u soo hagaagayaan!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gente está mejorando mucho!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Jalma-jalma ningkat pisan!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wanaboreka sana!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Människor förbättras så mycket!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Napakalaki ng pag-unlad ng mga tao!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மக்கள் மிகவும் முன்னேறுகிறார்கள்!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ผู้คนกำลังดีขึ้นมาก!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İnsanlar çok gelişiyor!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Люди так вдосконалюються!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لوگ بہت بہتر ہو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Mọi người đang tiến bộ rất nhiều!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5a57a42532_0_46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25a57a42532_0_46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People are improving their skills by doing a rough copy on regular paper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Njerëzit po përmirësojnë aftësitë e tyre duke bërë një kopje të përafërt në letër të rregullt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ሰዎች በመደበኛ ወረቀት ላይ ሻካራ ኮፒ በማድረግ ችሎታቸውን እያሳደጉ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يقوم الناس بتحسين مهاراتهم من خلال عمل نسخة تقريبية على ورق عادي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Մարդիկ բարելավում են իրենց հմտությունները՝ սովորական թղթի վրա կոպիտ օրինակ անելով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gent millora les seves habilitats fent una còpia aproximada en paper normal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人们通过在普通纸上进行草稿来提高他们的技能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Mensen verbeteren hun vaardigheden door een kladversie te maken op gewoon papier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افراد با انجام یک کپی تقریبی روی کاغذ معمولی مهارت های خود را بهبود می بخشند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gens améliorent leurs compétences en faisant un brouillon sur du papier ordinaire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Leute verbessern ihre Fähigkeiten, indem sie einen Entwurf auf normalem Papier anfertigen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નિયમિત કાગળ પર રફ કોપી કરીને લોકો તેમની કુશળતા સુધારી રહ્યા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लोग सामान्य कागज़ पर रफ़ कॉपी बनाकर अपने कौशल में सुधार कर रहे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 persone migliorano le proprie competenze realizzando una bozza su carta normale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普通の紙に下書きをすることでスキルが向上している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사람들은 일반 용지에 대략적인 사본을 작성하여 기술을 향상시키고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Mirov bi kirina nusxeyek qelew li ser kaxizek birêkûpêk jêhatîyên xwe baştir dikin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Orang ramai meningkatkan kemahiran mereka dengan membuat salinan kasar di atas kertas biasa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സാധാരണ പേപ്പറിൽ ഒരു റഫ് കോപ്പി ചെയ്ത് ആളുകൾ അവരുടെ കഴിവുകൾ മെച്ചപ്പെടുത്തുന്നു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नियमित कागजमा नराम्रो नक्कल गरेर मानिसहरूले आफ्नो सीप सुधार गरिरहेका 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خلک په منظم کاغذ کې د کاپي په کولو سره خپل مهارتونه ښه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 pessoas estão aprimorando suas habilidades fazendo um rascunho em papel comum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ਬਾਕਾਇਦਾ ਕਾਗਜ਼ਾਂ 'ਤੇ ਮੋਟਾ ਨਕਲ ਕਰਕੇ ਲੋਕ ਆਪਣੇ ਹੁਨਰ ਨੂੰ ਸੁਧਾਰ ਰਹੇ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Люди совершенствуют свои навыки, делая черновик на обычной бумаге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Људи побољшавају своје вештине радећи грубу копију на обичном папиру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Dadku waxay horumarinayaan xirfadahooda iyagoo ku sameynaya nuqul qallafsan warqad caadi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gente está mejorando sus habilidades haciendo un borrador en papel normal.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Jalma anu ngaronjatkeun kaahlian maranéhna ku ngalakukeun salinan kasar dina kertas biasa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wanaboresha ujuzi wao kwa kufanya nakala mbaya kwenye karatasi ya kawaida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Människor förbättrar sina färdigheter genom att göra en grov kopia på vanligt papper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Pinagbubuti ng mga tao ang kanilang mga kasanayan sa pamamagitan ng paggawa ng magaspang na kopya sa regular na papel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ரெகுலர் பேப்பரில் ரஃப் காப்பி செய்து மக்கள் தங்கள் திறமையை மேம்படுத்திக் கொள்கிறார்கள்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ผู้คนกำลังพัฒนาทักษะของตนเองโดยการทำสำเนาแบบคร่าวๆ บนกระดาษธรรมดา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İnsanlar normal kağıt üzerinde taslak bir kopya yaparak becerilerini geliştiriyorlar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Люди вдосконалюють свої навички, роблячи чорнову копію на звичайному папері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لوگ باقاعدہ کاغذ پر رف کاپی کر کے اپنی صلاحیتوں کو نکھار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Mọi người đang cải thiện kỹ năng của mình bằng cách làm bản sao thô trên giấy thông thường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5a57a42532_0_396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5a57a42532_0_39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love it when people do things differently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Më pëlqen kur njerëzit i bëjnë gjërat ndryshe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ሰዎች ነገሮችን በተለየ መንገድ ሲያደርጉ ደስ ይለኛል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أنا أحب ذلك عندما يفعل الناس الأشياء بشكل مختلف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Ես սիրում եմ, երբ մարդիկ այլ կերպ են անում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M'encanta quan la gent fa les coses de manera diferent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我喜欢人们以不同的方式做事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vind het geweldig als mensen dingen anders doen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 دوست دارم وقتی مردم کارها را متفاوت انجام می دهند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J'aime quand les gens font les choses différemment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Ich liebe es, wenn Menschen Dinge anders machen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જ્યારે લોકો વસ્તુઓ જુદી રીતે કરે છે ત્યારે મને તે ગમે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मुझे अच्छा लगता है जब लोग चीज़ें अलग तरीके से करते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 piace quando le persone fanno le cose in modo diverso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人々が違うことをするのが大好きです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사람들이 일을 다르게 하는 것을 좋아합니다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Ez jê hez dikim dema ku mirov tiştan cûda dikin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Saya suka apabila orang melakukan perkara yang berbeza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ആളുകൾ വ്യത്യസ്തമായി കാര്യങ്ങൾ ചെയ്യുമ്പോൾ ഞാൻ അത് ഇഷ്ടപ്പെടുന്നു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मानिसहरूले फरक तरिकाले काम गर्दा मलाई मन 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زه دا خوښوم کله چې خلک شیان په بل ډول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Eu adoro quando as pessoas fazem as coisas de forma diferente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ਮੈਨੂੰ ਇਹ ਪਸੰਦ ਹੈ ਜਦੋਂ ਲੋਕ ਕੁਝ ਵੱਖਰੇ ਢੰਗ ਨਾਲ ਕਰਦੇ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Мне нравится, когда люди делают что-то по-другому.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Волим када људи раде ствари другачије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Waan jeclahay marka dadku si ka duwan wax u sameeyaan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 encanta cuando la gente hace las cosas de manera diferente.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Abdi bogoh eta lamun jalma ngalakukeun hal béda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Ninapenda wakati watu wanafanya mambo tofauti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Jag älskar när människor gör saker annorlunda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Gustung-gusto ko ito kapag iba ang ginagawa ng mga tao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மக்கள் வித்தியாசமாக விஷயங்களைச் செய்யும்போது நான் அதை விரும்புகிறேன்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ฉันชอบเวลาที่ผู้คนทำสิ่งต่างๆ แตกต่างกันออกไป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İnsanların farklı şeyler yapmasını seviyorum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Мені подобається, коли люди роблять щось по-іншому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مجھے یہ پسند ہے جب لوگ مختلف طریقے سے کام کرتے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Tôi thích khi mọi người làm mọi việc khác biệt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5a57a42532_0_217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5a57a42532_0_2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Which criteria are these people the BEST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 cilat kritere janë këta njerëz më të mirët?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እነዚህ ሰዎች በየትኛው መስፈርት የተሻሉ ናቸው?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هي المعايير التي يعتبر هؤلاء الأشخاص الأفضل فيها؟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Ո՞ր չափանիշներով են այս մարդիկ լավագույնը: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Amb quins criteris són els MILLORS aquestes persones?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这些人最擅长哪些标准？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Op welke criteria voldoen deze mensen het BESTE?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این افراد در کدام معیار بهترین هستند؟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Sur quels critères ces personnes sont-elles les MEILLEURES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welchen Kriterien sind diese Leute die BESTEN?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કયા માપદંડ પર આ લોકો શ્રેષ્ઠ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लोग किस मापदंड में सर्वश्रेष्ठ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quali criteri queste persone sono le MIGLIORI?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これらの人々はどの基準において最高なのでしょうか?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사람들은 어떤 기준에 가장 적합한가?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 mirov di kîjan pîvanan de BEST 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Kriteria manakah orang-orang ini yang TERBAIK?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ഏത് മാനദണ്ഡത്തിലാണ് ഈ ആളുകൾ ഏറ്റവും മികച്ചത്?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कुन मापदण्डमा यी व्यक्तिहरू उत्कृष्ट 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خلک په کوم معیارونو کې غوره 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quais critérios essas pessoas são MELHORES?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ਇਹ ਲੋਕ ਕਿਹੜੇ ਮਾਪਦੰਡ 'ਤੇ ਸਭ ਤੋਂ ਵਧੀਆ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 каким критериям эти люди ЛУЧШИЕ?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 којим критеријумима су ови људи НАЈБОЉИ?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Halbeegdee ayay dadkani ugu fiican yihiin?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qué criterios son MEJORES estas personas?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Kriteria anu mana jalma-jalma ieu anu pangsaéna?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watu hawa wako BORA kwa vigezo gani?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Vilka kriterier är dessa människor bäst på?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 aling pamantayan ang mga taong ito ang PINAKAMAHUSAY?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இவர்கள் எந்த அளவுகோலில் சிறந்தவர்கள்?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คนเหล่านี้เก่งที่สุดในเกณฑ์ไหน?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insanlar hangi kriterlerde EN İYİLER?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 якими критеріями ці люди НАЙКРАЩІ?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یہ لوگ کس معیار پر بہترین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người này giỏi nhất ở tiêu chí nào?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5a57a42532_0_228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5a57a42532_0_2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What are they the best at? Detail and proportion, shading, or composition?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 çfarë janë ata më të mirët? Detaje dhe proporcion, hije, apo përbërje?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በምን ላይ የተሻሉ ናቸው? ዝርዝር እና መጠን፣ ጥላ ወይም ቅንብር?</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الذي يتفوقون فيه؟ التفاصيل والتناسب، التظليل، أم التركيب؟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Ինչո՞վ են նրանք լավագույնը: Մանրամասն և համամասնություն, ստվերում, թե՞ կոմպոզիցիա: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què són els millors? Detall i proporció, ombrejat o composició?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他们最擅长什么？细节和比例、阴影还是构图？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Waar zijn ze het beste in? Details en verhoudingen, schaduwen of compositie?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آنها در چه چیزی بهترین هستند؟ جزئیات و تناسب، سایه یا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Dans quoi sont-ils les meilleurs ? Le détail et les proportions, l'ombrage ou la composition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Worin sind sie am besten? Details und Proportionen, Schattierungen oder Komposition?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તેઓ શું શ્રેષ્ઠ છે? વિગત અને પ્રમાણ, શેડિંગ અથવા રચના?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 किसमें सर्वश्रेष्ठ हैं? विस्तार और अनुपात में, छायांकन में, या संयोजन 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cosa sono più bravi? Nei dettagli e nelle proporzioni, nelle ombreggiature o nella composizione?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彼らが最も得意とするものは何ですか？ディテールとバランス、陰影、それとも構成でしょうか？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그들은 무엇에 가장 능숙한가요? 디테일과 비율, 음영, 아니면 구도?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Ew di çi de çêtirîn in? Ketayî û nîsbet, siya, an pêkhatin?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Apa yang terbaik mereka? Perincian dan perkadaran, lorekan atau gubahan?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അവർ ഏതാണ് മികച്ചത്? വിശദാംശങ്ങളും അനുപാതവും, ഷേഡിംഗ്, അല്ലെങ്കിൽ ഘടന?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तिनीहरू केमा उत्कृष्ट छन्? विवरण र अनुपात, छायांकन, वा संरचना?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دوی په څه کې غوره دي؟ تفصیل او تناسب، سیوري، یا جوړښت؟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que eles são melhores? Detalhes e proporções, sombreamento ou composição?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ਉਹ ਸਭ ਤੋਂ ਵਧੀਆ ਕੀ ਹਨ? ਵੇਰਵੇ ਅਤੇ ਅਨੁਪਾਤ, ਰੰਗਤ, ਜਾਂ ਰਚਨਾ?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 чём они лучше всего разбираются: в детализации и пропорциях, в штриховке или в композиции?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 чему су најбољи? Детаљи и пропорције, сенчење или композиција?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Maxay ugu fiican yihiin? Faahfaahin iyo saamiga, hadh, ama halabuurka?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qué son mejores? ¿Detalle y proporción, sombreado o composición?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Naon aranjeunna anu pangalusna dina? Rincian sareng proporsi, shading, atanapi komposisi?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wao ni bora katika nini? Maelezo na uwiano, kivuli, au muundo?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Vad är de bäst på? Detalj och proportion, skuggning eller komposition?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Ano ang mga ito ang pinakamahusay sa? Detalye at proporsyon, pagtatabing, o komposisyon?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அவர்கள் எதில் சிறந்தவர்கள்? விவரம் மற்றும் விகிதம், நிழல் அல்லது கலவை?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พวกเขาเก่งด้านไหนมากที่สุด? รายละเอียดและสัดส่วน การแรเงา หรือการจัดองค์ประกอบ?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iyi oldukları konu nedir? Detay ve orantı, gölgelendirme veya kompozisyon?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 чому вони найкращі? Деталі та пропорції, затінення чи композиція?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وہ کس چیز میں بہترین ہیں؟ تفصیل اور تناسب، شیڈنگ، یا ساخت؟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Họ giỏi nhất ở điểm nào? Chi tiết và tỷ lệ, đổ bóng hay bố cục?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5a57a42532_0_567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5a57a42532_0_56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What criteria should these people IMPROVE 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 çfarë kriteresh duhet të përmirësohen këta njerëz?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እነዚህ ሰዎች በየትኛው መስፈርት ማሻሻል አለባቸው?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هي المعايير التي يجب على هؤلاء الأشخاص تحسينها؟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Ի՞նչ չափանիշներով պետք է այս մարդիկ բարելավվեն: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Amb quins criteris haurien de MILLORAR aquestes persones?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这些人应该在哪些方面改进？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Op welke criteria zouden deze mensen moeten VERBETEREN?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این افراد باید بر اساس چه معیارهایی پیشرفت کنند؟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Sur quels critères ces personnes devraient-elles s’AMÉLIORER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Nach welchen Kriterien sollten sich diese Personen VERBESSERN?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 લોકોએ કયા માપદંડ પર સુધારો કરવો જોઈએ?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इन लोगों को किन मानदंडों पर सुधार करना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Quali criteri dovrebbero MIGLIORARE queste persone?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これらの人々はどのような基準で改善すべきでしょうか?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사람들은 어떤 기준으로 개선해야 할까요?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Divê ev mirov li ser kîjan pîvanan PÊŞKIRIN?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Apakah kriteria orang ini harus MENINGKATKAN?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എന്ത് മാനദണ്ഡത്തിലാണ് ഈ ആളുകൾ മെച്ചപ്പെടുത്തേണ്ടത്?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व्यक्तिहरूले कुन मापदण्डमा सुधार गर्नुपर्छ?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خلک باید په کومو معیارونو وده وکړي؟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quais critérios essas pessoas deveriam MELHORAR?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ਇਹਨਾਂ ਲੋਕਾਂ ਨੂੰ ਕਿਹੜੇ ਮਾਪਦੰਡਾਂ 'ਤੇ ਸੁਧਾਰ ਕਰਨਾ ਚਾਹੀਦਾ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 каким критериям эти люди должны УЛУЧШИТЬСЯ?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 којим критеријумима ови људи треба да се ПОБОЉШАЈУ?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Waa maxay shuruudaha ay tahay inay dadkani ku horumariyaan?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¿Qué criterios deberían MEJORAR estas personas?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Kriteria naon jalma-jalma ieu kedah ningkatkeun?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watu hawa wanapaswa KUBORESHA kwa vigezo gani?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Vilka kriterier bör dessa människor BÄTTRAS på?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Anong pamantayan ang dapat PAGPABUTI ng mga taong 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இவர்கள் என்ன அளவுகோல்களை மேம்படுத்த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คนเหล่านี้ควรมีเกณฑ์ในการปรับปรุงอะไรบ้าง?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kişilerin hangi kriterlerde GELİŞMELERE sahip olması gerekir?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 якими критеріями ці люди повинні ПОКРАЩАТИСЯ?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 لوگوں کو کن معیاروں پر بہتری لانی چاہیے؟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người này nên CẢI THIỆN theo tiêu chí nào?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5a57a42532_0_572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5a57a42532_0_5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What skill should they improve: detail and proportion, shading, or composition?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Çfarë aftësie duhet të përmirësojnë: detajet dhe proporcioni, hijezimi apo kompozimi?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ምን ዓይነት ክህሎት ማሻሻል አለባቸው: ዝርዝር እና መጠን, ጥላ ወይም ጥንቅር?</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هي المهارة التي ينبغي عليهم تحسينها: التفاصيل والتناسب، التظليل، أو التكوين؟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Ի՞նչ հմտություն պետք է նրանք կատարելագործեն՝ մանրամասնություն և համամասնություն, ստվերում, թե՞ կոմպոզիցիա: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Quina habilitat haurien de millorar: detall i proporció, ombrejat o composició?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他们应该提高哪些技能：细节和比例、阴影还是构图？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Welke vaardigheid moeten ze verbeteren: detail en verhoudingen, schaduw of compositie?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چه مهارتی را باید بهبود بخشند: جزئیات و تناسب، سایه زدن یا ترکیب بندی؟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Quelle compétence devraient-ils améliorer : le détail et la proportion, l’ombrage ou la composition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Welche Fähigkeiten sollten sie verbessern: Detail und Proportion, Schattierung oder Komposition?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તેઓએ કઈ કુશળતામાં સુધારો કરવો જોઈએ: વિગતવાર અને પ્રમાણ, શેડિંગ અથવા રચના?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उन्हें किस कौशल में सुधार करना चाहिए: विवरण और अनुपात, छायांकन, या संरचना?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Quale abilità dovrebbero migliorare: dettagli e proporzioni, ombreggiatura o composizione?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改善すべきスキルはどれでしょうか: 詳細と比率、陰影、それとも構成でしょうか?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그들은 어떤 기술을 향상시켜야 할까요? 디테일과 비율, 음영, 구성 중 어떤 기술인가요?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Kîjan jêhatîbûn divê ew çêtir bikin: hûrgulî û rêje, siya, an pêkhatin?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Apakah kemahiran yang perlu mereka tingkatkan: perincian dan perkadaran, lorekan atau gubahan?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അവർ എന്ത് വൈദഗ്ദ്ധ്യം മെച്ചപ്പെടുത്തണം: വിശദാംശങ്ങളും അനുപാതവും, ഷേഡിംഗ്, അല്ലെങ്കിൽ ഘടന?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तिनीहरूले कुन सीप सुधार गर्नुपर्छ: विवरण र अनुपात, छायांकन, वा संरचना?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دوی باید کوم مهارتونه ښه کړي: توضیحات او تناسب، سیوري، یا جوړښت؟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 habilidade eles devem melhorar: detalhe e proporção, sombreamento ou composição?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ਉਹਨਾਂ ਨੂੰ ਕਿਸ ਹੁਨਰ ਵਿੱਚ ਸੁਧਾਰ ਕਰਨਾ ਚਾਹੀਦਾ ਹੈ: ਵੇਰਵੇ ਅਤੇ ਅਨੁਪਾਤ, ਰੰਗਤ, ਜਾਂ ਰਚਨਾ?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Какой навык им следует улучшить: детализацию и пропорции, штриховку или композицию?</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Коју вештину треба да унапреде: детаље и пропорције, сенчење или композицију?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Xirfad noocee ah ayay tahay inay horumariyaan: tafatirka iyo saamiga, hadhka, ama halabuurka?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¿Qué habilidad deberían mejorar: detalle y proporción, sombreado o composición?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Kaahlian naon anu kedah dironjatkeun: detil sareng proporsi, shading, atanapi komposisi?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wanapaswa kuboresha ujuzi gani: undani na uwiano, kivuli, au muundo?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Vilken färdighet bör de förbättra: detaljer och proportioner, skuggning eller komposition?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Anong kasanayan ang dapat nilang pagbutihin: detalye at proporsyon, pagtatabing, o komposisyon?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அவர்கள் என்ன திறமையை மேம்படுத்த வேண்டும்: விவரம் மற்றும் விகிதம், நிழல் அல்லது கலவை?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พวกเขาควรปรับปรุงทักษะด้านใด: รายละเอียดและสัดส่วน การแรเงา หรือการจัดองค์ประกอบ?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Hangi becerilerini geliştirmeliler: detay ve oran, gölgelendirme veya kompozisyon?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Які навички вони повинні вдосконалювати: деталізацію та пропорції, затінення чи композицію?</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انہیں کس مہارت کو بہتر بنانا چاہئے: تفصیل اور تناسب، شیڈنگ، یا ساخت؟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Họ nên cải thiện kỹ năng nào: chi tiết và tỷ lệ, đổ bóng hay bố cục?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5a57a42532_0_4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25a57a42532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create detail by looking closely at the bumps, lines and curves on the edges of things.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krijojmë detaje duke parë nga afër gungat, linjat dhe kthesat në skajet e gjërave.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በነገሮች ጠርዝ ላይ ያሉትን እብጠቶች፣ መስመሮች እና ኩርባዎች በቅርበት በመመልከት ዝርዝር ሁኔታን እንፈጥራለን።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نحن نصنع التفاصيل من خلال النظر عن كثب إلى النتوءات والخطوط والمنحنيات على حواف الأشياء.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դետալներ ենք ստեղծում՝ ուշադիր նայելով իրերի եզրերին գտնվող բլթակներին, գծերին և կորերին: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Creem detall mirant de prop els cops, les línies i les corbes a les vores de les coses.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我们通过仔细观察事物边缘的凸起、线条和曲线来创造细节。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Wij creëren details door goed te kijken naar de bobbels, lijnen en rondingen aan de randen van dingen.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جزئیات را با نگاه دقیق به برجستگی ها، خطوط و منحنی های لبه اشیا ایجاد می کنیم.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créons des détails en observant attentivement les bosses, les lignes et les courbes sur les bords des objets.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erstellen Details, indem wir uns die Unebenheiten, Linien und Kurven an den Kanten der Dinge genau ansehen.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વસ્તુઓની કિનારીઓ પરના બમ્પ્સ, રેખાઓ અને વળાંકોને નજીકથી જોઈને અમે વિગતો બનાવીએ છીએ.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चीजों के किनारों पर उभरे उभारों, रेखाओं और मोड़ों को बारीकी से देखकर विवरण तैयार करते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Creiamo dettagli osservando attentamente le irregolarità, le linee e le curve sui bordi degli oggetti.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私たちは、物の端にある突起、線、曲線をよく観察して詳細を作成します。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우리는 사물의 가장자리에 있는 울퉁불퉁한 부분, 선, 곡선을 자세히 살펴보며 세부 사항을 만듭니다.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hûrgulî diafirînin bi lênihêrîna ji nêz ve li kulm, xêz û kelûpelên li keviya tiştan.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mencipta perincian dengan melihat dengan teliti pada bonggol, garisan dan lengkung di tepi sesuatu.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വസ്തുക്കളുടെ അരികുകളിലെ ബമ്പുകൾ, ലൈനുകൾ, വളവുകൾ എന്നിവ സൂക്ഷ്മമായി പരിശോധിച്ച് ഞങ്ങൾ വിശദാംശങ്ങൾ സൃഷ്ടിക്കുന്നു.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चीजहरूको किनारमा बम्पहरू, रेखाहरू र वक्रहरूलाई नजिकबाट हेरेर विवरण सिर्जना गर्छौं।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د شیانو په څنډو کې ډنډونو ، لینونو او منحني کیدو ته له نږدې لیدو سره توضیحات رامینځته کوو.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Criamos detalhes observando atentamente as saliências, linhas e curvas nas bordas das coisas.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ਚੀਜ਼ਾਂ ਦੇ ਕਿਨਾਰਿਆਂ 'ਤੇ ਬੰਪਾਂ, ਰੇਖਾਵਾਂ ਅਤੇ ਕਰਵਾਂ ਨੂੰ ਨੇੜਿਓਂ ਦੇਖ ਕੇ ਵੇਰਵੇ ਬਣਾਉਂਦੇ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Мы создаем детали, внимательно изучая неровности, линии и изгибы на краях предметов.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Стварамо детаље тако што пажљиво посматрамо избочине, линије и кривине на ивицама ствари.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 abuurnaa faahfaahin annagoo si dhow u eegayna kuuskuusyada, xariiqyada iyo qaloocyada cidhifyada waxyaalaha.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Creamos detalles observando de cerca los bultos, líneas y curvas en los bordes de las cosas.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Urang nyieun detil ku pilari raket dina nabrak, garis tur kurva dina edges hal.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Tunaunda maelezo kwa kuangalia kwa karibu matuta, mistari na mikunjo kwenye kingo za vitu.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skapar detaljer genom att titta noga på gupp, linjer och kurvor på kanterna på saker.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Gumagawa kami ng detalye sa pamamagitan ng pagtinging mabuti sa mga bumps, lines at curves sa mga gilid ng mga bagay.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விஷயங்களின் விளிம்புகளில் உள்ள புடைப்புகள், கோடுகள் மற்றும் வளைவுகளை உன்னிப்பாகப் பார்த்து விவரங்களை உருவாக்குகிறோம்.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เราสร้างรายละเอียดโดยการสังเกตอย่างใกล้ชิดที่จุดนูน เส้น และเส้นโค้งบนขอบของสิ่งต่างๆ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Nesnelerin kenarlarındaki çıkıntılara, çizgilere ve eğrilere yakından bakarak detay yaratırız.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створюємо деталі, уважно розглядаючи нерівності, лінії та вигини на краях речей.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چیزوں کے کناروں پر ٹکڑوں، لکیروں اور منحنی خطوط کو قریب سے دیکھ کر تفصیل بناتے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tạo ra các chi tiết bằng cách quan sát kỹ các vết lồi, đường thẳng và đường cong ở các cạnh của vật thể.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5a57a42532_0_5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25a57a42532_0_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will improve faster if you slow right down and focus on drawing accurately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 të përmirësoheni më shpejt nëse ngadalësoni menjëherë dhe përqendroheni në vizatimin me saktësi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በትክክል ከቀዘቀዙ እና በትክክል መሳል ላይ ካተኮሩ በፍጥነት ይሻሻላሉ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سوف تتحسن بشكل أسرع إذا قمت بالتباطؤ والتركيز على الرسم بدقة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ավելի արագ կբարելավվեք, եթե անմիջապես դանդաղեցնեք և կենտրոնանաք ճշգրիտ նկարելու վրա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Milloraràs més ràpidament si baixes la velocitat i et concentres a dibuixar amb precisió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如果你放慢速度并专注于准确绘画，你进步会更快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zult sneller vooruitgang boeken als je het rustiger aan doet en je concentreert op het nauwkeurig tekenen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سرعتتان را کم کنید و روی طراحی دقیق تمرکز کنید، سریعتر پیشرفت خواهید کرد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progresserez plus rapidement si vous ralentissez et vous concentrez sur le dessin précis.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werden schneller Fortschritte machen, wenn Sie langsamer vorgehen und sich auf das genaue Zeichnen konzentrieren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ધીમું થશો અને સચોટ રીતે ચિત્ર દોરવા પર ધ્યાન કેન્દ્રિત કરશો તો તમે ઝડપથી સુધરશો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 धीमे हो जाएं और सटीक चित्र बनाने पर ध्यान केंद्रित करें तो आप तेजी से सुधार करेंगे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Migliorerai più velocemente se rallenti e ti concentri sul disegno accurato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ゆっくり描いて正確に描くことに集中すれば、上達も早くなります。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속도를 늦추고 정확하게 그리는 데 집중하면 더 빨리 향상될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Heke hûn rast hêdî hêdî hêdî bikin û balê bikişînin ser xêzkirina rast, hûn ê zûtir çêtir bibin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akan bertambah baik dengan lebih pantas jika anda perlahan dan fokus pada lukisan dengan tepat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വേഗത കുറയ്ക്കുകയും കൃത്യമായി വരയ്ക്കുന്നതിൽ ശ്രദ്ധ കേന്ദ്രീകരിക്കുകയും ചെയ്താൽ നിങ്ങൾ വേഗത്തിൽ മെച്ചപ്പെടും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तपाइँ ढिलो र सही रूपमा चित्रमा ध्यान केन्द्रित गर्नुहुन्छ भने तपाइँ छिटो सुधार गर्नुहुनेछ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به ګړندي وده وکړئ که تاسو سم ورو او په دقیق ډول په رسم کولو تمرکز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melhorará mais rápido se diminuir o ritmo e se concentrar em desenhar com precisão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ਤੇਜ਼ੀ ਨਾਲ ਸੁਧਾਰ ਕਰੋਗੇ ਜੇਕਰ ਤੁਸੀਂ ਹੌਲੀ ਹੋਵੋਗੇ ਅਤੇ ਸਹੀ ਢੰਗ ਨਾਲ ਡਰਾਇੰਗ 'ਤੇ ਧਿਆਨ ਕੇਂਦਰਿਤ ਕਰੋਗੇ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 добьетесь большего прогресса, если замедлитесь и сосредоточитесь на точном рисовании.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Брже ћете се побољшати ако успорите и фокусирате се на прецизно цртање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si degdeg ah u horumarin doontaa haddii aad si sax ah u dejiso oo aad diirada saarto si sax ah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Mejorarás más rápido si reduces la velocidad y te concentras en dibujar con precisión.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bakal ningkatkeun langkung gancang upami anjeun ngalambatkeun langsung sareng fokus kana ngagambar sacara akurat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Utaboresha haraka ikiwa unapunguza kasi na kuzingatia kuchora kwa usahihi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kommer att förbättras snabbare om du saktar ner rätt hastighet och fokuserar på att rita exakt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 mabilis kang mapapabuti kung babagal mo kaagad at tumutok sa pagguhit nang tumpak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மெதுவாகச் செய்து, துல்லியமாக வரைவதில் கவனம் செலுத்தினால், நீங்கள் விரைவாக மேம்படுவீர்கள்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คุณจะพัฒนาได้เร็วขึ้นหากคุณช้าลงและมุ่งเน้นในการวาดภาพอย่างแม่นยำ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Yavaşlayıp doğru çizime odaklanırsanız daha hızlı gelişirsiniz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покращуватиметеся швидше, якщо сповільнитесь і зосередитеся на точному малюванні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رفتار کم کرتے ہیں اور درست طریقے سے ڈرائنگ پر توجہ مرکوز کرتے ہیں تو آپ تیزی سے بہتر ہوں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sẽ tiến bộ nhanh hơn nếu bạn chậm lại và tập trung vào việc vẽ chính xác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efb6dbad7f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efb6dbad7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1 chair per table. Today you need your drawing kit from your cubby (They are in the back - roughly alphabetical), and your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Maksimumi 1 karrige për tavolinë. Sot ju duhet kompleti juaj i vizatimit nga vogëlushi juaj (Ato janë në pjesën e pasme - afërsisht sipas alfabetit) dhe librin tuaj të punës Portreti!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በአንድ ጠረጴዛ ከፍተኛው 1 ወንበር. ዛሬ የስዕል መሳርያዎን ከካቢዎ (ከኋላ ያሉት - በግምታዊ ፊደላት) እና የቁም ሥሪት ደብተርዎ ያስፈልገዎታል!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كرسي واحد كحد أقصى لكل طاولة. اليوم، ستحتاج إلى طقم الرسم من خزانتك (موجود في الخلف - مرتبة أبجديًا تقريبًا)، ودفتر رسم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Սեղանի համար առավելագույնը 1 աթոռ: Այսօր ձեզ անհրաժեշտ է ձեր ձագուկից ձեր նկարչական հավաքածուն (դրանք հետևի մասում են՝ մոտավորապես այբբենական կարգով) և ձեր Դիմանկարի աշխատանքային գրքույկը: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Màxim 1 cadira per taula. Avui necessiteu el vostre kit de dibuix del vostre cubby (es troben al darrere, aproximadament alfabètic) i el vostre quadern de retrats!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每张桌子最多放一把椅子。今天你需要从你的储物柜里拿出你的绘画工具包（它们在后面——大致按字母顺序排列），以及你的肖像画练习册！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Maximaal 1 stoel per tafel. Vandaag heb je je tekenset uit je opbergvak nodig (ze staan achterin - grofweg alfabetisch) en je Portretwerkboek!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حداکثر 1 صندلی در هر میز امروز شما به کیت طراحی خود از بچه خود (آنها در پشت هستند - تقریباً حروف الفبا) و کتاب کار پرتره خود نیاز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une chaise par table. Aujourd'hui, vous aurez besoin de votre kit de dessin (au fond, classés par ordre alphabétique) et de votre cahier Portrait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Maximal 1 Stuhl pro Tisch. Heute brauchst du dein Zeichenset aus deinem Ablagefach (es liegt hinten – grob alphabetisch sortiert) und dein Portrait-Arbeitsbuch!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ટેબલ દીઠ વધુમાં વધુ 1 ખુરશી. આજે તમને તમારા ક્યુબી પાસેથી તમારી ડ્રોઇંગ કીટની જરૂર છે (તેઓ પાછળ છે - લગભગ મૂળાક્ષરો પ્રમાણે), અને તમારી પોર્ટ્રેટ વર્કબુક!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मेज़ अधिकतम एक कुर्सी। आज आपको अपने क्यूबी से अपनी ड्राइंग किट (वे पीछे हैं - मोटे तौर पर वर्णमाला क्रम में), और अपनी पोर्ट्रेट वर्कबुक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Massimo 1 sedia per tavolo. Oggi ti serviranno il kit da disegno che hai nel tuo cubicolo (sono sul retro, in ordine alfabetico) e il tuo quaderno di lavoro per ritratti!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テーブル1つにつき椅子は1脚まで。今日は、奥の棚にあるお絵かきキット（アルファベット順で並べられています）とポートレートワークブックをお使いください。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테이블당 의자는 최대 1개입니다. 오늘은 서랍에 있는 드로잉 키트(뒷면에 알파벳 순으로 정리되어 있습니다)와 초상화 연습장이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maseyê herî zêde 1 kursî. Îro ji we re kîteya xweya xêzkirinê ji kulikê xwe (Ew li paş in - bi qasî alfabetîk) û pirtûka xweya Portreyê hewce 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kerusi setiap meja. Hari ini anda memerlukan kit lukisan anda dari cubby anda (Mereka berada di belakang - kira-kira mengikut abjad), dan buku kerja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മേശയ്ക്ക് പരമാവധി 1 കസേര. ഇന്ന് നിങ്ങൾക്ക് നിങ്ങളുടെ ക്യൂബിയിൽ നിന്ന് നിങ്ങളുടെ ഡ്രോയിംഗ് കിറ്റും (അവ പിന്നിലുണ്ട് - ഏകദേശം അക്ഷരമാലാക്രമത്തിൽ), നിങ്ങളുടെ പോർട്രെയ്റ്റ് വർക്ക്ബുക്കും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टेबल अधिकतम १ कुर्सी। आज तपाइँलाई तपाइँको क्यूबीबाट तपाइँको रेखाचित्र किट चाहिन्छ (तिनीहरू पछाडि छन् - लगभग वर्णमाला), र तपाइँको पोर्ट्रेट कार्यपुस्तिका!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هر میز کې اعظمي 1 څوکۍ. نن ورځ تاسو د خپل کیوب څخه د انځور کولو کټ ته اړتیا لرئ (دوی په شا کې دي - تقریبا د الفبا مطابق)، او ستاسو د پورټریټ کاري کتاب!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de 1 cadeira por mesa. Hoje você precisa do seu kit de desenho do seu armário (eles estão no fundo - em ordem alfabética) e do seu caderno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ਪ੍ਰਤੀ ਮੇਜ਼ ਅਧਿਕਤਮ 1 ਕੁਰਸੀ। ਅੱਜ ਤੁਹਾਨੂੰ ਆਪਣੇ ਕਿਊਬੀ ਤੋਂ ਆਪਣੀ ਡਰਾਇੰਗ ਕਿੱਟ ਦੀ ਲੋੜ ਹੈ (ਉਹ ਪਿਛਲੇ ਪਾਸੇ ਹਨ - ਮੋਟੇ ਤੌਰ 'ਤੇ ਵਰਣਮਾਲਾ ਅਨੁਸਾਰ), ਅਤੇ ਤੁਹਾਡੀ ਪੋਰਟਰੇਟ ਵਰਕਬੁੱਕ!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один стул на стол. Сегодня вам понадобятся набор для рисования из вашего шкафчика (они находятся в глубине — примерно в алфавитном порядке) и рабочая тетрадь по портрету!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Максимално 1 столица по столу. Данас вам је потребан комплет за цртање из ваше кочије (они су позади - отприлике по абецедном реду) и радна свеска за портрет!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Ugu badnaan 1 kursi miiskiiba. Maanta waxaad u baahan tahay qalabkaaga sawir-qaadista ee cubbykaaga (Waxay ku jiraan dhabarka - qiyaas ahaan alifbeetada), iyo buug-gacmeedkaaga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1 silla por mesa. Hoy necesitas tu kit de dibujo de tu cubículo (están al fondo, más o menos en orden alfabético) y tu cuaderno de retratos.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korsi per méja. Dinten anjeun peryogi kit gambar anjeun ti cubby anjeun (Aranjeunna aya di tukang - kira-kira abjad), sareng buku kerja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Upeo wa kiti 1 kwa kila meza. Leo unahitaji seti yako ya kuchora kutoka kwa mtoto wako (Ziko nyuma - takriban alfabeti), na kitabu chako cha kazi cha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 1 stol per bord. Idag behöver du ditt ritpaket från din kubbe (de finns på baksidan - ungefär alfabetiskt), och din porträttarbetsbok!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Pinakamataas na 1 upuan bawat mesa. Ngayon kailangan mo ang iyong drawing kit mula sa iyong cubby (Nasa likod sila - halos alphabetical), at ang iyong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ஒரு மேசைக்கு அதிகபட்சம் 1 நாற்காலி. இன்று உங்கள் குட்டியிலிருந்து (பின்புறத்தில் - தோராயமாக அகரவரிசையில்) உங்கள் வரைதல் கிட் மற்றும் உங்கள் போர்ட்ரெய்ட் பணிப்புத்தகம்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โต๊ะละเก้าอี้ไม่เกิน 1 ตัว วันนี้คุณต้องมีชุดอุปกรณ์วาดรูปจากตู้ (อยู่ด้านหลัง เรียงตามตัวอักษรคร่าวๆ) และสมุดฝึกวาดภาพเหมือน!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Masa başına en fazla 1 sandalye. Bugün dolabınızdaki çizim setinize (arkada - aşağı yukarı alfabetik sırada) ve Portre çalışma kitabınıza ihtiyacınız olacak!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1 стілець на стіл. Сьогодні вам потрібен набір для малювання з кубика (вони позаду - приблизно за алфавітом) і робочий зошит для портретів!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فی میز زیادہ سے زیادہ 1 کرسی۔ آج آپ کو اپنے کیوب سے اپنی ڈرائنگ کٹ کی ضرورت ہے (وہ پیچھے میں ہیں - تقریبا حروف تہجی کے مطابق)، اور آپ کی پورٹریٹ ورک بک!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Tối đa 1 ghế cho mỗi bàn. Hôm nay bạn cần bộ dụng cụ vẽ từ tủ đồ của mình (chúng nằm ở phía sau - theo thứ tự bảng chữ cái) và vở bài tập Chân dung!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5a57a42532_0_57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25a57a42532_0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Some people did some very interesting things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Disa njerëz bënë disa gjëra shumë interesante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አንዳንድ ሰዎች አንዳንድ በጣም አስደሳች ነገሮችን አደረጉ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لقد فعل بعض الناس بعض الأشياء المثيرة للاهتمام للغاية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Որոշ մարդիկ շատ հետաքրքիր բաներ արեցին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Algunes persones van fer coses molt interessants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有些人做了一些非常有趣的事情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Sommige mensen hebben heel interessante dingen gedaan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برخی از افراد کارهای بسیار جالبی انجام دادند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Certaines personnes ont fait des choses très intéressantes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Einige Leute haben sehr interessante Dinge getan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કેટલાક લોકોએ ખૂબ જ રસપ્રદ વસ્તુઓ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कुछ लोगों ने कुछ बहुत ही दिलचस्प काम किए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Alcune persone hanno fatto cose molto interessanti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非常に興味深いことをした人たちもいました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어떤 사람들은 매우 흥미로운 일을 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 kesan tiştên pir balkêş kirin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Beberapa orang melakukan beberapa perkara yang sangat menarik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ചിലർ വളരെ രസകരമായ ചില കാര്യങ്ങൾ ചെയ്തു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केही मानिसहरूले धेरै रोचक कुराहरू गरे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ځینو خلکو په زړه پورې کارونه وکړل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Algumas pessoas fizeram coisas muito interessantes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ਕੁਝ ਲੋਕਾਂ ਨੇ ਬਹੁਤ ਦਿਲਚਸਪ ਗੱਲਾਂ ਕੀਤੀਆਂ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Некоторые люди делали очень интересные вещи.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Неки људи су радили неке веома занимљиве ствари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Dadka qaar waxay sameeyeen waxyaabo aad u xiiso badan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Algunas personas hicieron cosas muy interesantes.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Sababaraha urang ngalakukeun sababaraha hal anu pikaresepeun pisan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Baadhi ya watu walifanya mambo ya kuvutia sana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Vissa människor gjorde mycket intressanta saker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ilang mga tao ay gumawa ng ilang mga kawili-wiling bagay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சிலர் மிகவும் சுவாரஸ்யமான விஷயங்களைச் செய்தார்கள்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บางคนทำสิ่งที่น่าสนใจมาก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Bazı insanlar çok ilginç şeyler yaptı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Деякі люди робили дуже цікаві речі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کچھ لوگوں نے بہت دلچسپ باتیں کیں۔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Một số người đã làm một số điều rất thú vị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5a57a42532_0_6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25a57a42532_0_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Drawing while looking at something is more realistic than drawing from memory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Të vizatoni ndërsa shikoni diçka është më realiste sesa të vizatoni nga kujtesa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አንድን ነገር እየተመለከቱ መሳል ከማስታወስ ከመሳል የበለጠ እውነታዊ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الرسم أثناء النظر إلى شيء ما أكثر واقعية من الرسم من الذاكرة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Ինչ-որ բան նայելիս նկարելն ավելի իրատեսական է, քան հիշողությունից նկարելը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Dibuixar mentre es mira alguna cosa és més realista que dibuixar de memòria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看着某物画比凭记忆画更真实</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Tekenen terwijl je naar iets kijkt is realistischer dan tekenen uit je geheugen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کشیدن نقاشی در حالی که به چیزی نگاه می کنید، واقعی تر از کشیدن از حافظه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Dessiner en regardant quelque chose est plus réaliste que dessiner de mémoire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Das Zeichnen mit Blick auf etwas ist realistischer als das Zeichnen aus dem Gedächtnis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કોઈ વસ્તુને જોતી વખતે દોરવું એ મેમરીમાંથી દોરવા કરતાં વધુ વાસ્તવિક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किसी चीज़ को देखते हुए चित्र बनाना, याद से चित्र बनाने से ज़्यादा यथार्थवादी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Disegnare guardando qualcosa è più realistico che disegnare a memoria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記憶から描くよりも、何かを見ながら描く方がリアルです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무언가를 보면서 그리는 것이 기억에 의존해 그리는 것보다 더 현실적이다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Dema li tiştekî dinêre xêzkirin ji xêzkirina ji bîrê realîsttir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Melukis sambil melihat sesuatu adalah lebih realistik daripada melukis dari ingatan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ഓർമ്മയിൽ നിന്ന് വരയ്ക്കുന്നതിനേക്കാൾ യാഥാർത്ഥ്യമാണ് എന്തെങ്കിലും നോക്കി വരയ്ക്കുന്നത്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केहि हेर्दा चित्रण मेमोरीबाट चित्रण भन्दा बढी यथार्थवादी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یو څه لیدلو پرمهال انځور کول د حافظې څخه د انځور کولو په پرتله خورا واقعیت 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Desenhar olhando para algo é mais realista do que desenhar de memória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ਕਿਸੇ ਚੀਜ਼ ਨੂੰ ਦੇਖਦੇ ਹੋਏ ਡਰਾਇੰਗ ਮੈਮੋਰੀ ਤੋਂ ਡਰਾਇੰਗ ਨਾਲੋਂ ਵਧੇਰੇ ਯਥਾਰਥਵਾਦੀ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Рисовать, глядя на что-то, более реалистично, чем рисовать по памяти.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Цртање док гледате нешто је реалније од цртања по сећању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Sawir-qaadista marka wax la eegayo ayaa ka macquulsan ka sawiridda xusuusta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Dibujar mientras se mira algo es más realista que dibujar de memoria.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Ngagambar bari nempo hiji hal leuwih realistis ti ngagambar tina memori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Kuchora wakati unatazama kitu ni kweli zaidi kuliko kuchora kutoka kwa kumbukumbu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Att rita medan man tittar på något är mer realistiskt än att rita från minnet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pagguhit habang tumitingin sa isang bagay ay mas makatotohanan kaysa sa pagguhit mula sa memorya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நினைவிலிருந்து வரைவதை விட, எதையாவது பார்த்து வரைவது யதார்த்தமானது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การวาดภาพขณะมองดูสิ่งใดสิ่งหนึ่งจะดูสมจริงมากกว่าการวาดภาพจากความจำ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Bir şeye bakarken çizim yapmak, hafızadan çizim yapmaktan daha gerçekçidir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Малювати, дивлячись на щось, більш реалістично, ніж малювати по пам'яті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کسی چیز کو دیکھتے ہوئے ڈرائنگ میموری سے ڈرائنگ سے زیادہ حقیقت پسندانہ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Vẽ trong khi nhìn vào một vật gì đó thực tế hơn là vẽ theo trí nhớ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b82a9235fb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2b82a9235f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I don’t have a new photo, I have printed your PowerSchool photos for you.   The deadline for sending me photos is 4:00 Tuesday.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nuk kam një foto të re, unë kam printuar fotot tuaja të PowerSchool për ju.   Afati i fundit për dërgimin e fotove është ora 4:00 e martë.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አዲስ ፎቶ ከሌለኝ የPowerSchool ፎቶዎችን ለእርስዎ አትሜያለሁ።   ፎቶዎችን ለመላክ ቀነ ገደብ ማክሰኞ 4:00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لم تكن لديّ صورة جديدة، فقد طبعتُ صور باور سكول الخاصة بك. آخر موعد لإرسال الصور هو الساعة الرابعة عصرًا يوم الثلاثاء.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ես չունեմ նոր լուսանկար, ես տպել եմ ձեր PowerSchool լուսանկարները ձեզ համար:   Ինձ լուսանկարներ ուղարկելու վերջնաժամկետն է երեքշաբթի ժամը 4:00: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tinc una foto nova, us he imprès les fotos de PowerSchool.   La data límit per enviar-me les fotos és dimarts a les 4:00.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如果我没有新照片，我已经把你们的PowerSchool照片打印出来了。照片的截止日期是周二下午4点。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ik geen nieuwe foto heb, heb ik je PowerSchool-foto's voor je afgedrukt. De deadline voor het insturen van de foto's is dinsdag 16:00 uur.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عکس جدیدی ندارم، عکس های PowerSchool شما را برای شما چاپ کرده ام.   آخرین مهلت ارسال عکس برای من ساعت 4:00 سه شنبه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je n'ai pas de nouvelle photo, j'ai imprimé vos photos PowerSchool. La date limite pour m'envoyer vos photos est mardi 16h.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Falls ich kein neues Foto habe, habe ich eure PowerSchool-Fotos für euch ausgedruckt. Einsendeschluss für Fotos ist Dienstag, 16:00 Uhr.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મારી પાસે નવો ફોટો નથી, તો મેં તમારા પાવરસ્કૂલના ફોટા તમારા માટે છાપ્યા છે.   મને ફોટા મોકલવાની અંતિમ તારીખ 4:00 મંગળવાર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अगर मेरे पास कोई नई फ़ोटो नहीं है, तो मैंने आपके लिए पावरस्कूल की तस्वीरें प्रिंट कर ली हैं। मुझे फ़ोटो भेजने की आखिरी तारीख मंगलवार शाम 4 बजे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non ho una nuova foto, ho stampato per te le tue foto PowerSchool. La scadenza per inviarmi le foto è martedì alle 16:00.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新しい写真がない場合は、PowerSchoolの写真を印刷しておきました。写真の送付期限は火曜日の午後4時です。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새 사진이 없을 경우, PowerSchool 사진을 인쇄해 두었습니다. 사진 제출 마감일은 화요일 오후 4시입니다.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wêneyek min a nû tunebe, min wêneyên we yên PowerSchool ji we re çap kirine.   Maweya şandina wêneyan ji min re roja sêşemê saet 4:00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saya tidak mempunyai foto baharu, saya telah mencetak foto PowerSchool anda untuk anda.   Tarikh akhir untuk menghantar gambar kepada saya ialah 4:00 Selasa.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എൻ്റെ പക്കൽ പുതിയ ഫോട്ടോ ഇല്ലെങ്കിൽ, നിങ്ങൾക്കായി നിങ്ങളുടെ PowerSchool ഫോട്ടോകൾ ഞാൻ പ്രിൻ്റ് ചെയ്‌തിട്ടുണ്ട്.   എനിക്ക് ഫോട്ടോകൾ അയക്കാനുള്ള അവസാന തീയതി ചൊവ്വാഴ്ച 4:00 ആണ്.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मसँग नयाँ फोटो छैन भने, मैले तपाईंको पावरस्कूल फोटोहरू तपाईंको लागि छापेको छु।   मलाई तस्बिरहरू पठाउने अन्तिम म्याद मंगलबार 4:00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زه نوی عکس نلرم، ما ستاسو لپاره ستاسو د پاور سکول عکسونه چاپ کړي دي.   ماته د عکسونو لیږلو وروستۍ نیټه د سه شنبې په ورځ 4:00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eu não tiver uma foto nova, imprimi as fotos do PowerSchool para você. O prazo para me enviar as fotos é terça-feira, às 16h.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ਮੇਰੇ ਕੋਲ ਕੋਈ ਨਵੀਂ ਫੋਟੋ ਨਹੀਂ ਹੈ, ਤਾਂ ਮੈਂ ਤੁਹਾਡੇ ਲਈ ਪਾਵਰਸਕੂਲ ਦੀਆਂ ਫੋਟੋਆਂ ਛਾਪੀਆਂ ਹਨ।   ਮੈਨੂੰ ਫੋਟੋਆਂ ਭੇਜਣ ਦੀ ਅੰਤਿਮ ਮਿਤੀ 4:00 ਮੰਗਲਵਾਰ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у меня нет новой фотографии, я распечатала ваши фотографии из PowerSchool. Крайний срок отправки фотографий — вторник, 16:00.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немам нову фотографију, одштампао сам ваше ПоверСцхоол фотографије за вас.   Рок за слање фотографија је уторак до 4:00.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aanan haysan sawir cusub, waxaan kuu daabacay sawiradaada PowerSchool.   Waqtiga kama dambaysta ah ee ii soo diri sawirada waa 4:00 Talaadada.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tengo una foto nueva, ya he impreso tus fotos de PowerSchool. La fecha límite para enviarme fotos es el martes a las 4:00.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Mun kuring teu boga poto anyar, Kuring geus nyitak poto PowerSchool Anjeun pikeun anjeun.   Deadline pikeun ngirim kuring poto nyaéta 4:00 Salasa.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sina picha mpya, nimekuchapishia picha zako za PowerSchool.   Makataa ya kunitumia picha ni 4:00 Jumanne.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jag inte har ett nytt foto har jag skrivit ut dina PowerSchool-foton åt dig.   Deadline för att skicka bilder till mig är 16:00 tisdag.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wala akong bagong larawan, na-print ko ang iyong mga larawan sa PowerSchool para sa iyo.   Ang deadline para sa pagpapadala sa akin ng mga larawan ay 4:00 Martes.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என்னிடம் புதிய புகைப்படம் இல்லையென்றால், உங்களுக்காக உங்கள் PowerSchool புகைப்படங்களை அச்சிட்டுள்ளேன்.   எனக்கு புகைப்படங்களை அனுப்புவதற்கான காலக்கெடு செவ்வாய் 4:00 ஆகும்.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ถ้าผมไม่มีรูปใหม่ ผมปริ้นท์รูป PowerSchool ให้คุณเรียบร้อยแล้วครับ หมดเขตส่งรูปให้ผมวันอังคารนี้ 4 โมงเย็นครับ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Yeni bir fotoğrafım yoksa, PowerSchool fotoğraflarınızı sizin için bastırdım. Fotoğraf gönderme son tarihi Salı günü saat 16:00.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у мене немає нової фотографії, я надрукував для вас ваші фотографії PowerSchool.   Кінцевий термін надсилання фотографій – 4:00 вівторка.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میرے پاس کوئی نئی تصویر نہیں ہے، تو میں نے آپ کے پاور سکول کی تصاویر پرنٹ کر دی ہیں۔   مجھے تصاویر بھیجنے کی آخری تاریخ منگل 4:00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tôi không có ảnh mới, tôi đã in ảnh PowerSchool cho bạn rồi. Hạn chót để gửi ảnh cho tôi là 4:00 chiều thứ Ba.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7f84d7953a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27f84d795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I don’t have a new photo, I have printed your PowerSchool photos for you.   The deadline for sending me photos is 4:00 Tuesday.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 deadline for sending me photos is 4:00 Tuesday.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nuk kam një foto të re, unë kam printuar fotot tuaja të PowerSchool për ju.   Afati i fundit për dërgimin e fotove është ora 4:00 e mërkurë.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አዲስ ፎቶ ከሌለኝ የPowerSchool ፎቶዎችን ለእርስዎ አትሜያለሁ።   ፎቶዎችን ለመላክ ቀነ ገደብ 4:00 እሮብ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لم تكن لديّ صورة جديدة، فقد طبعتُ صور باور سكول لكم. آخر موعد لإرسال الصور هو الساعة الرابعة عصرًا يوم الأربعاء.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ես չունեմ նոր լուսանկար, ես տպել եմ ձեր PowerSchool լուսանկարները ձեզ համար:   Ինձ նկարներ ուղարկելու վերջնաժամկետն է չորեքշաբթի ժամը 4:00: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tinc una foto nova, us he imprès les fotos de PowerSchool.   La data límit per enviar-me les fotos és dimecres a les 4:00.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如果我没有新照片，我已经把你们的PowerSchool照片打印出来了。照片的截止日期是周三下午4点。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ik geen nieuwe foto heb, heb ik je PowerSchool-foto's voor je afgedrukt. De deadline voor het insturen van de foto's is woensdag 16:00 uur.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عکس جدیدی ندارم، عکس های PowerSchool شما را برای شما چاپ کرده ام.   آخرین مهلت ارسال عکس برای من ساعت 4:00 چهارشنبه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je n'ai pas de nouvelle photo, j'ai imprimé vos photos PowerSchool. La date limite pour m'envoyer vos photos est mercredi 16h.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Falls ich kein neues Foto habe, habe ich eure PowerSchool-Fotos für euch ausgedruckt. Einsendeschluss für Fotos ist Mittwoch 16:00 Uhr.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મારી પાસે નવો ફોટો નથી, તો મેં તમારા પાવરસ્કૂલના ફોટા તમારા માટે છાપ્યા છે.   મને ફોટા મોકલવાની અંતિમ તારીખ બુધવારે 4:00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अगर मेरे पास कोई नई तस्वीर नहीं है, तो मैंने आपके लिए पावरस्कूल की तस्वीरें प्रिंट कर ली हैं। मुझे तस्वीरें भेजने की आखिरी तारीख बुधवार शाम 4 बजे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non ho una nuova foto, ho stampato per te le tue foto PowerSchool. La scadenza per inviarmi le foto è mercoledì alle 16:00.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新しい写真がない場合は、PowerSchoolの写真を印刷しておきました。写真の送付期限は水曜日の午後4時です。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새 사진이 없을 경우, PowerSchool 사진을 인쇄해 두었습니다. 사진 제출 마감일은 수요일 오후 4시입니다.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wêneyek min a nû tunebe, min wêneyên we yên PowerSchool ji we re çap kirine.   Maweya şandina wêneyan roja Çarşemê 4:00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saya tidak mempunyai foto baharu, saya telah mencetak foto PowerSchool anda untuk anda.   Tarikh akhir untuk menghantar gambar kepada saya ialah 4:00 Rabu.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എൻ്റെ പക്കൽ പുതിയ ഫോട്ടോ ഇല്ലെങ്കിൽ, നിങ്ങൾക്കായി നിങ്ങളുടെ PowerSchool ഫോട്ടോകൾ ഞാൻ പ്രിൻ്റ് ചെയ്‌തിട്ടുണ്ട്.   എനിക്ക് ഫോട്ടോകൾ അയക്കാനുള്ള അവസാന തീയതി ബുധനാഴ്ച 4:00 ആണ്.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मसँग नयाँ फोटो छैन भने, मैले तपाईंको पावरस्कूल फोटोहरू तपाईंको लागि छापेको छु।   मलाई तस्बिरहरू पठाउने अन्तिम म्याद बुधबार 4:00 बजे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زه نوی عکس نلرم، ما ستاسو لپاره ستاسو د پاور سکول عکسونه چاپ کړي دي.   ماته د عکسونو لیږلو وروستۍ نیټه د چهارشنبه 4:00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eu não tiver uma foto nova, imprimi as fotos do PowerSchool para você. O prazo para me enviar as fotos é quarta-feira, às 16h.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ਮੇਰੇ ਕੋਲ ਕੋਈ ਨਵੀਂ ਫੋਟੋ ਨਹੀਂ ਹੈ, ਤਾਂ ਮੈਂ ਤੁਹਾਡੇ ਲਈ ਪਾਵਰਸਕੂਲ ਦੀਆਂ ਫੋਟੋਆਂ ਛਾਪੀਆਂ ਹਨ।   ਮੈਨੂੰ ਫੋਟੋਆਂ ਭੇਜਣ ਦੀ ਅੰਤਮ ਤਾਰੀਖ ਬੁੱਧਵਾਰ 4:00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у меня нет новой фотографии, я распечатала ваши фотографии из PowerSchool. Крайний срок отправки фотографий — среда, 16:00.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немам нову фотографију, одштампао сам ваше ПоверСцхоол фотографије за вас.   Рок за слање фотографија је у среду до 4:00.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aanan haysan sawir cusub, waxaan kuu daabacay sawiradaada PowerSchool.   Waqtiga kama dambaysta ah ee ii soo diri sawirada waa 4:00 Arbacada.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tengo una foto nueva, ya he impreso tus fotos de PowerSchool. La fecha límite para enviarme las fotos es el miércoles a las 4:00 p. 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Mun kuring teu boga poto anyar, Kuring geus nyitak poto PowerSchool Anjeun pikeun anjeun.   Deadline pikeun ngirim kuring poto nyaéta 4:00 Rebo.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sina picha mpya, nimekuchapishia picha zako za PowerSchool.   Makataa ya kunitumia picha ni 4:00 Jumatano.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jag inte har ett nytt foto har jag skrivit ut dina PowerSchool-foton åt dig.   Deadline för att skicka bilder till mig är 16:00 på onsdag.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wala akong bagong larawan, na-print ko ang iyong mga larawan sa PowerSchool para sa iyo.   Ang deadline para sa pagpapadala sa akin ng mga larawan ay 4:00 Miyerkules.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என்னிடம் புதிய புகைப்படம் இல்லையென்றால், உங்களுக்காக உங்கள் PowerSchool புகைப்படங்களை அச்சிட்டுள்ளேன்.   எனக்கு புகைப்படங்களை அனுப்புவதற்கான காலக்கெடு புதன்கிழமை 4:00 ஆகும்.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ถ้าผมไม่มีรูปใหม่ ผมปริ้นท์รูป PowerSchool ให้คุณเรียบร้อยแล้วครับ หมดเขตส่งรูปให้ผมเวลา 4 โมงเย็นวันพุธครับ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Yeni bir fotoğrafım yoksa, PowerSchool fotoğraflarınızı sizin için bastırdım. Fotoğraf gönderme son tarihi Çarşamba günü saat 16:00.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у мене немає нової фотографії, я надрукував для вас ваші фотографії PowerSchool.   Кінцевий термін надсилання фотографій – 4:00 середи.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میرے پاس کوئی نئی تصویر نہیں ہے، تو میں نے آپ کے پاور سکول کی تصاویر پرنٹ کر دی ہیں۔   مجھے تصاویر بھیجنے کی آخری تاریخ بدھ 4:00 بجے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tôi không có ảnh mới, tôi đã in ảnh PowerSchool cho bạn rồi. Hạn chót để gửi ảnh cho tôi là 4:00 chiều thứ Tư.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7f84d7953a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27f84d7953a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I don’t have a new photo, I have printed your PowerSchool photos for you.   The deadline for sending me photos is 4:00 Tuesday.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 deadline for sending me photos is 4:00 Tuesday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nuk kam një foto të re, unë kam printuar fotot tuaja të PowerSchool për ju.   Afati i fundit për dërgimin e fotove është ora 4:00 e martë.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አዲስ ፎቶ ከሌለኝ የPowerSchool ፎቶዎችን ለእርስዎ አትሜያለሁ።   ፎቶዎችን ለመላክ ቀነ ገደብ ማክሰኞ 4:00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لم تكن لديّ صورة جديدة، فقد طبعتُ صور باور سكول الخاصة بك. آخر موعد لإرسال الصور هو الساعة الرابعة عصرًا يوم الثلاثاء.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ես չունեմ նոր լուսանկար, ես տպել եմ ձեր PowerSchool լուսանկարները ձեզ համար:   Ինձ լուսանկարներ ուղարկելու վերջնաժամկետն է երեքշաբթի ժամը 4:00: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tinc una foto nova, us he imprès les fotos de PowerSchool.   La data límit per enviar-me les fotos és dimarts a les 4:00.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如果我没有新照片，我已经把你们的PowerSchool照片打印出来了。照片的截止日期是周二下午4点。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ik geen nieuwe foto heb, heb ik je PowerSchool-foto's voor je afgedrukt. De deadline voor het insturen van de foto's is dinsdag 16:00 uur.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عکس جدیدی ندارم، عکس های PowerSchool شما را برای شما چاپ کرده ام.   آخرین مهلت ارسال عکس برای من ساعت 4:00 سه شنبه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je n'ai pas de nouvelle photo, j'ai imprimé vos photos PowerSchool. La date limite pour m'envoyer vos photos est mardi 16h.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Falls ich kein neues Foto habe, habe ich eure PowerSchool-Fotos für euch ausgedruckt. Einsendeschluss für Fotos ist Dienstag, 16:00 Uhr.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મારી પાસે નવો ફોટો નથી, તો મેં તમારા પાવરસ્કૂલના ફોટા તમારા માટે છાપ્યા છે.   મને ફોટા મોકલવાની અંતિમ તારીખ 4:00 મંગળવાર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अगर मेरे पास कोई नई फ़ोटो नहीं है, तो मैंने आपके लिए पावरस्कूल की तस्वीरें प्रिंट कर ली हैं। मुझे फ़ोटो भेजने की आखिरी तारीख मंगलवार शाम 4 बजे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non ho una nuova foto, ho stampato per te le tue foto PowerSchool. La scadenza per inviarmi le foto è martedì alle 16:00.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新しい写真がない場合は、PowerSchoolの写真を印刷しておきました。写真の送付期限は火曜日の午後4時です。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새 사진이 없을 경우, PowerSchool 사진을 인쇄해 두었습니다. 사진 제출 마감일은 화요일 오후 4시입니다.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wêneyek min a nû tunebe, min wêneyên we yên PowerSchool ji we re çap kirine.   Maweya şandina wêneyan ji min re roja sêşemê saet 4:00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saya tidak mempunyai foto baharu, saya telah mencetak foto PowerSchool anda untuk anda.   Tarikh akhir untuk menghantar gambar kepada saya ialah 4:00 Selasa.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എൻ്റെ പക്കൽ പുതിയ ഫോട്ടോ ഇല്ലെങ്കിൽ, നിങ്ങൾക്കായി നിങ്ങളുടെ PowerSchool ഫോട്ടോകൾ ഞാൻ പ്രിൻ്റ് ചെയ്‌തിട്ടുണ്ട്.   എനിക്ക് ഫോട്ടോകൾ അയക്കാനുള്ള അവസാന തീയതി ചൊവ്വാഴ്ച 4:00 ആണ്.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मसँग नयाँ फोटो छैन भने, मैले तपाईंको पावरस्कूल फोटोहरू तपाईंको लागि छापेको छु।   मलाई तस्बिरहरू पठाउने अन्तिम म्याद मंगलबार 4:00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زه نوی عکس نلرم، ما ستاسو لپاره ستاسو د پاور سکول عکسونه چاپ کړي دي.   ماته د عکسونو لیږلو وروستۍ نیټه د سه شنبې په ورځ 4:00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eu não tiver uma foto nova, imprimi as fotos do PowerSchool para você. O prazo para me enviar as fotos é terça-feira, às 16h.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ਮੇਰੇ ਕੋਲ ਕੋਈ ਨਵੀਂ ਫੋਟੋ ਨਹੀਂ ਹੈ, ਤਾਂ ਮੈਂ ਤੁਹਾਡੇ ਲਈ ਪਾਵਰਸਕੂਲ ਦੀਆਂ ਫੋਟੋਆਂ ਛਾਪੀਆਂ ਹਨ।   ਮੈਨੂੰ ਫੋਟੋਆਂ ਭੇਜਣ ਦੀ ਅੰਤਿਮ ਮਿਤੀ 4:00 ਮੰਗਲਵਾਰ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у меня нет новой фотографии, я распечатала ваши фотографии из PowerSchool. Крайний срок отправки фотографий — вторник, 16:00.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немам нову фотографију, одштампао сам ваше ПоверСцхоол фотографије за вас.   Рок за слање фотографија је уторак до 4:00.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aanan haysan sawir cusub, waxaan kuu daabacay sawiradaada PowerSchool.   Waqtiga kama dambaysta ah ee ii soo diri sawirada waa 4:00 Talaadada.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tengo una foto nueva, ya he impreso tus fotos de PowerSchool. La fecha límite para enviarme fotos es el martes a las 4:00.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Mun kuring teu boga poto anyar, Kuring geus nyitak poto PowerSchool Anjeun pikeun anjeun.   Deadline pikeun ngirim kuring poto nyaéta 4:00 Salasa.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sina picha mpya, nimekuchapishia picha zako za PowerSchool.   Makataa ya kunitumia picha ni 4:00 Jumanne.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jag inte har ett nytt foto har jag skrivit ut dina PowerSchool-foton åt dig.   Deadline för att skicka bilder till mig är 16:00 tisdag.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wala akong bagong larawan, na-print ko ang iyong mga larawan sa PowerSchool para sa iyo.   Ang deadline para sa pagpapadala sa akin ng mga larawan ay 4:00 Martes.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என்னிடம் புதிய புகைப்படம் இல்லையென்றால், உங்களுக்காக உங்கள் PowerSchool புகைப்படங்களை அச்சிட்டுள்ளேன்.   எனக்கு புகைப்படங்களை அனுப்புவதற்கான காலக்கெடு செவ்வாய் 4:00 ஆகும்.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ถ้าผมไม่มีรูปใหม่ ผมปริ้นท์รูป PowerSchool ให้คุณเรียบร้อยแล้วครับ หมดเขตส่งรูปให้ผมวันอังคารนี้ 4 โมงเย็นครับ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Yeni bir fotoğrafım yoksa, PowerSchool fotoğraflarınızı sizin için bastırdım. Fotoğraf gönderme son tarihi Salı günü saat 16:00.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у мене немає нової фотографії, я надрукував для вас ваші фотографії PowerSchool.   Кінцевий термін надсилання фотографій – 4:00 вівторка.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میرے پاس کوئی نئی تصویر نہیں ہے، تو میں نے آپ کے پاور سکول کی تصاویر پرنٹ کر دی ہیں۔   مجھے تصاویر بھیجنے کی آخری تاریخ منگل 4:00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tôi không có ảnh mới, tôi đã in ảnh PowerSchool cho bạn rồi. Hạn chót để gửi ảnh cho tôi là 4:00 chiều thứ Ba.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5a57a42532_0_7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25a57a42532_0_7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Send me your self-portraits and backgrounds! Hand it in using the Google classroom for art. For a great drawing, make sure your photo: Has enough detail and focuses on your face. Has enough detail in your hair/hat/scarf. Is an original image file and NOT a screenshot. Moves from light to dark across your face. Does not use an Snapchat-style filter.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Send me your self-portraits and backgrounds!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Më dërgoni autoportretet dhe sfondet tuaja! Përdoreni atë duke përdorur klasën e Google për art. Për një vizatim të mrekullueshëm, sigurohuni që fotografia juaj: Ka mjaft detaje dhe fokusohet në fytyrën tuaj. Ka detaje të mjaftueshme në flokë/kapelë/shami. Është një skedar imazhi origjinal dhe JO një pamje ekrani. Lëviz nga drita në errësirë në të gjithë fytyrën tuaj. Nuk përdor një filtër të stilit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የራስህን ምስል እና ዳራ ላክልኝ! የጉግል ክፍልን ለሥነ ጥበብ በመጠቀም አስረክቡ። ለትልቅ ስዕል፡ ፎቶዎን ያረጋግጡ፡ በቂ ዝርዝር ያለው እና በፊትዎ ላይ ያተኩራል። በፀጉርዎ/ኮፍያዎ/ስካርፍዎ ላይ በቂ ዝርዝር አለው። ዋናው የምስል ፋይል ነው እና ቅጽበታዊ ገጽ እይታ አይደለም። ፊትዎ ላይ ከብርሃን ወደ ጨለማ ይሸጋገራል። የ Snapchat-style ማጣሪያ አይጠቀምም።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أرسل لي صورك الشخصية وخلفياتك! أرسلها باستخدام تطبيق جوجل كلاسروم للرسم. للحصول على رسم رائع، تأكد من أن صورتك: تحتوي على تفاصيل كافية وتُركز على وجهك. تحتوي على تفاصيل كافية في شعرك/قبعتك/وشاحك. أن تكون صورة أصلية وليست لقطة شاشة. أن يكون وجهك متحركًا من الفاتح إلى الداكن. لا تستخدم فلترًا مشابهًا لفلتر سناب شات.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Ուղարկեք ինձ ձեր ինքնադիմանկարներն ու նախապատմությունները: Հանձնեք այն՝ օգտագործելով Google-ի դասասենյակը արվեստի համար: Հիանալի նկարչության համար համոզվեք, որ ձեր լուսանկարը ունի բավականաչափ մանրամասներ և կենտրոնացած է ձեր դեմքի վրա: Ձեր մազերի/գլխարկի/շարֆի մեջ բավականաչափ մանրուք ունի: Բնօրինակ պատկերի ֆայլ է և ՈՉ Սքրինշոթ: Տեղափոխվում է լույսից մութ ձեր դեմքով: Չի օգտագործում Snapchat-ի ոճի զտիչ: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Envia'm els teus autoretrats i fons! Entrega-ho utilitzant l'aula de Google per a l'art. Per obtenir un dibuix fantàstic, assegureu-vos que la vostra foto: Té prou detalls i se centra en la vostra cara. Té prou detall al teu cabell/barret/mocador. És un fitxer d'imatge original i NO una captura de pantalla. Passa de clar a fosc per la teva cara. No utilitza un filtre d'estil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请将你的自画像和背景发给我！请使用谷歌艺术课堂提交。为了获得优秀的绘画作品，请确保你的照片：细节丰富，并聚焦于你的脸部；头发/帽子/围巾的细节丰富；必须是原始图像文件，而非截图；脸部颜色由亮变暗；不使用类似 Snapchat 的滤镜。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Stuur me je zelfportretten en achtergronden! Lever ze in via Google Classroom voor kunst. Voor een goede tekening moet je ervoor zorgen dat je foto: Genoeg details bevat en de focus op je gezicht legt. Genoeg details in je haar/hoed/sjaal laat zien. Een origineel afbeeldingsbestand is en GEEN screenshot. Van licht naar donker over je gezicht gaat. Geen Snapchat-achtig filter gebruikt.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سلف پرتره و پس زمینه خود را برای من بفرستید! آن را در استفاده از کلاس درس Google برای هنر ارائه دهید. برای یک طراحی عالی، مطمئن شوید که عکستان: جزئیات کافی داشته باشد و روی صورت شما فوکوس کند. جزئیات کافی در مو/کلاه/روسری شما دارد. یک فایل تصویر اصلی است و اسکرین شات نیست. روی صورت شما از روشن به تاریکی حرکت می کند. از فیلتر به سبک اسنپ چت استفاده نمی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Envoyez-moi vos autoportraits et arrière-plans ! Utilisez Google Classroom pour l'art. Pour un dessin réussi, assurez-vous que votre photo : est suffisamment détaillée et met en valeur votre visage ; présente suffisamment de détails dans vos cheveux, votre chapeau et votre foulard ; est une image originale et NON une capture d'écran ; passe du clair au foncé sur votre visage ; n'utilise pas de filtre de type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Schickt mir eure Selbstporträts und Hintergründe! Reicht sie über Google Classroom für Kunst ein. Für eine gelungene Zeichnung sollte euer Foto: Ausreichend Details aufweisen und euer Gesicht im Fokus haben. Ausreichend Details in eurem Haar/Hut/Schal aufweisen. Es muss eine Originalbilddatei und KEIN Screenshot sein. Es muss sich von hell nach dunkel über euer Gesicht bewegen. Es darf keinen Snapchat-Filter verwenden.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મને તમારા સ્વ-પોટ્રેટ અને પૃષ્ઠભૂમિ મોકલો! કલા માટે Google વર્ગખંડનો ઉપયોગ કરીને તેને આપો. ઉત્તમ ડ્રોઇંગ માટે, ખાતરી કરો કે તમારો ફોટો: પૂરતી વિગતો ધરાવે છે અને તમારા ચહેરા પર ધ્યાન કેન્દ્રિત કરે છે. તમારા વાળ/ટોપી/સ્કાર્ફમાં પૂરતી વિગતો છે. મૂળ ઇમેજ ફાઇલ છે અને સ્ક્રીનશોટ નથી. તમારા ચહેરા પર પ્રકાશથી અંધારા તરફ આગળ વધે છે. Snapchat-શૈલી ફિલ્ટરનો ઉપયોગ કરતું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मुझे अपने सेल्फ़-पोर्ट्रेट और बैकग्राउंड भेजें! गूगल क्लासरूम फ़ॉर आर्ट का इस्तेमाल करके इसे जमा करें। एक बेहतरीन ड्राइंग के लिए, सुनिश्चित करें कि आपकी तस्वीर में: पर्याप्त विवरण हों और वह आपके चेहरे पर केंद्रित हो। आपके बालों/टोपी/स्कार्फ में पर्याप्त विवरण हों। यह एक मूल इमेज फ़ाइल हो, स्क्रीनशॉट नहीं। आपके चेहरे पर हल्के से गहरे रंग में बदलती हो। इसमें स्नैपचैट-स्टाइल फ़िल्टर का इस्तेमाल न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Inviatemi i vostri autoritratti e sfondi! Consegnateli tramite Google Classroom per l'arte. Per un disegno di qualità, assicuratevi che la foto: sia sufficientemente dettagliata e si concentri sul vostro viso. abbia abbastanza dettagli nei capelli/cappello/sciarpa. sia un file immagine originale e NON uno screenshot. si muova dal chiaro allo scuro sul viso. non utilizzi un filtro in stile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自画像と背景を送ってください！Google Classroom for Artを使って提出してください。素晴らしい作品にするためには、写真に以下の点に注意してください。顔に十分なディテールがあり、焦点が合っていること。髪、帽子、スカーフに十分なディテールがあること。スクリーンショットではなく、オリジナルの画像ファイルであること。顔の明暗がはっきりと変化していること。Snapchat風のフィルターを使用していないこ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자화상과 배경을 보내주세요! Google Classroom 미술 프로그램을 이용하여 제출해 주세요. 멋진 그림을 위해 다음 사항을 준수해 주세요. 사진에 충분한 디테일이 있고 얼굴에 초점을 맞춘 사진이어야 합니다. 머리카락/모자/스카프의 디테일이 충분한 사진이어야 합니다. 스크린샷이 아닌 원본 이미지 파일이어야 합니다. 얼굴 전체가 밝은 부분과 어두운 부분으로 자연스럽게 움직이는 사진이어야 합니다. 스냅챗 스타일의 필터를 사용하지 않아야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Xwe-portre û paşnavên xwe ji min re bişînin! Destê xwe bidin dersa Google-ê ji bo hunerê bikar bînin. Ji bo xêzkirinek mezin, pê ewle bine ku wêneya xwe: Bi têra xwe hûrgulî heye û li ser rûyê we disekine. Bi têra xwe hûrgulî di porê / şapik / şapika we de heye. Pelê wêneyek orjînal e û NE dîmenek e. Li ser rûyê we ji ronahiyê berbi tarîyê digere. Parzûnek bi şêwaza Snapchat bikar nayîne.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Hantarkan saya potret diri dan latar belakang anda! Serahkannya menggunakan bilik darjah Google untuk seni. Untuk lukisan yang hebat, pastikan foto anda: Mempunyai perincian yang mencukupi dan memfokus pada wajah anda. Mempunyai perincian yang cukup pada rambut/topi/selendang anda. Merupakan fail imej asal dan BUKAN tangkapan skrin. Bergerak dari terang ke gelap di seluruh wajah anda. Tidak menggunakan penapis gaya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സ്വന്തം ഛായാചിത്രങ്ങളും പശ്ചാത്തലങ്ങളും എനിക്ക് അയച്ചുതരിക! കലയ്‌ക്കായി Google ക്ലാസ്‌റൂം ഉപയോഗിച്ച് ഇത് കൈമാറുക. മികച്ച ഡ്രോയിംഗിനായി, നിങ്ങളുടെ ഫോട്ടോ: ആവശ്യത്തിന് വിശദാംശങ്ങളുണ്ടെന്നും നിങ്ങളുടെ മുഖത്ത് ഫോക്കസ് ചെയ്യുന്നുണ്ടെന്നും ഉറപ്പാക്കുക. നിങ്ങളുടെ മുടി/തൊപ്പി/സ്കാർഫിൽ മതിയായ വിശദാംശങ്ങൾ ഉണ്ട്. ഒരു യഥാർത്ഥ ഇമേജ് ഫയലാണ്, ഒരു സ്ക്രീൻഷോട്ട് അല്ല. നിങ്ങളുടെ മുഖത്ത് വെളിച്ചത്തിൽ നിന്ന് ഇരുട്ടിലേക്ക് നീങ്ങുന്നു. Snapchat-സ്റ്റൈൽ ഫിൽട്ടർ ഉപയോഗിക്കുന്നില്ല.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मलाई आफ्नो आत्म-चित्र र पृष्ठभूमि पठाउनुहोस्! कलाको लागि Google कक्षाकोठा प्रयोग गरेर यसलाई हस्तान्तरण गर्नुहोस्। उत्कृष्ट रेखाचित्रको लागि, तपाईंको फोटो सुनिश्चित गर्नुहोस्: पर्याप्त विवरण छ र तपाईंको अनुहारमा केन्द्रित छ। तपाईको कपाल/टोपी/स्कार्फमा पर्याप्त विवरण छ। मूल छवि फाइल हो र स्क्रिनसट होइन। तपाईंको अनुहारमा उज्यालोबाट अँध्यारोमा सर्छ। Snapchat-शैली फिल्टर प्रयोग गर्दैन।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ته خپل د ځان عکسونه او شالیدونه راولیږئ! دا د هنر لپاره د ګوګل ټولګي په کارولو کې وسپارئ. د عالي نقاشۍ لپاره ، ډاډ ترلاسه کړئ چې ستاسو عکس: کافي توضیحات لري او ستاسو په مخ تمرکز کوي. ستاسو په ویښتو / خولۍ / سکارف کې کافي توضیحات لري. د اصلي عکس فایل دی او سکرین شاټ نه دی. ستاسو په مخ کې له رڼا څخه تیاره ته حرکت کوي. د Snapchat سټایل فلټر نه کاروي.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Enviem-me seus autorretratos e fundos! Entreguem-nos usando o Google Sala de Aula para Arte. Para um ótimo desenho, certifique-se de que sua foto: Tenha detalhes suficientes e foque no seu rosto. Tenha detalhes suficientes no seu cabelo/chapéu/cachecol. Seja um arquivo de imagem original e NÃO uma captura de tela. Mude de claro para escuro no seu rosto. Não use um filtro estilo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ਮੈਨੂੰ ਆਪਣੇ ਸਵੈ-ਪੋਰਟਰੇਟ ਅਤੇ ਪਿਛੋਕੜ ਭੇਜੋ! ਕਲਾ ਲਈ Google ਕਲਾਸਰੂਮ ਦੀ ਵਰਤੋਂ ਕਰਨ ਵਿੱਚ ਇਸਨੂੰ ਹੱਥ ਦਿਓ। ਇੱਕ ਵਧੀਆ ਡਰਾਇੰਗ ਲਈ, ਯਕੀਨੀ ਬਣਾਓ ਕਿ ਤੁਹਾਡੀ ਫੋਟੋ: ਕਾਫ਼ੀ ਵੇਰਵੇ ਹੈ ਅਤੇ ਤੁਹਾਡੇ ਚਿਹਰੇ 'ਤੇ ਫੋਕਸ ਹੈ। ਤੁਹਾਡੇ ਵਾਲਾਂ/ਟੋਪੀ/ਸਕਾਰਫ਼ ਵਿੱਚ ਕਾਫ਼ੀ ਵੇਰਵੇ ਹਨ। ਇੱਕ ਅਸਲੀ ਚਿੱਤਰ ਫਾਈਲ ਹੈ ਅਤੇ ਇੱਕ ਸਕ੍ਰੀਨਸ਼ੌਟ ਨਹੀਂ ਹੈ. ਤੁਹਾਡੇ ਚਿਹਰੇ 'ਤੇ ਰੌਸ਼ਨੀ ਤੋਂ ਹਨੇਰੇ ਵੱਲ ਵਧਦਾ ਹੈ। ਇੱਕ Snapchat-ਸ਼ੈਲੀ ਫਿਲਟਰ ਦੀ ਵਰਤੋਂ ਨਹੀਂ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Присылайте мне свои автопортреты и фоны! Сдайте их через Google Classroom for Art. Чтобы рисунок получился отличным, убедитесь, что фотография: достаточно детализирована и фокусируется на вашем лице; достаточно детализирована на ваших волосах/шапке/шарфе; является оригинальным изображением, а НЕ скриншотом; плавно переходит от светлого к тёмному на вашем лице; не использует фильтры в стиле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Шаљите ми своје аутопортрете и позадине! Предајте га помоћу Гоогле учионице за уметност. За одличан цртеж, уверите се да ваша фотографија: има довољно детаља и фокусира се на ваше лице. Има довољно детаља у коси/шеширу/шалу. То је оригинална датотека слике, а НЕ снимак екрана. Креће се од светлог до тамног преко вашег лица. Не користи филтер у стилу Снапцхата.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ii soo dir sawiradaada iyo asalkaaga! Ku dhiib adigoo isticmaalaya fasalka Google-ka ee farshaxanka. Si aad u hesho sawir weyn, hubi sawirkaaga: Inuu leeyahay tafaasiil ku filan oo diiradda saaraya wejigaaga. Ku leeyahay tafaasiil kugu filan timahaaga/koofiyaddaada/maro-madaxdaada. Waa faylka sawirka asalka ah mana aha sawir qaade. Wuxuu ka guuraa iftiinka una guuraa mugdi wejigaaga oo dhan. Ma isticmaalo shaandhada qaabka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¡Envíame tus autorretratos y fondos! Entrégalos usando Google Classroom for Art. Para un buen dibujo, asegúrate de que tu foto: Tenga suficientes detalles y se enfoque en tu rostro. Tenga suficientes detalles en tu cabello, sombrero o bufanda. Sea una imagen original, NO una captura de pantalla. Mueva tu rostro de claro a oscuro. No use un filtro estilo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Kirimkeun poto sareng latar tukang anjeun ka kuring! Serahkeun éta ngagunakeun kelas Google pikeun seni. Pikeun gambar anu saé, pastikeun poto anjeun: Boga detil anu cukup sareng fokus kana ramo anjeun. Boga detil anu cukup dina rambut / topi / syal anjeun. Nyaéta file gambar asli sareng NOT screenshot. Mindahkeun tina caang ka poék dina beungeut anjeun. Henteu nganggo saringan gaya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Nitumie picha zako za kibinafsi na asili! Ikabidhi kwa kutumia darasa la Google kwa sanaa. Kwa mchoro mzuri, hakikisha picha yako: Ina maelezo ya kutosha na inaangazia uso wako. Ina maelezo ya kutosha kwenye nywele/kofia/skafu yako. Ni faili asili ya picha na SI picha ya skrini. Husogea kutoka mwanga hadi giza kwenye uso wako. Haitumii kichujio cha mtindo wa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Skicka mig dina självporträtt och bakgrunder! Lämna in den med hjälp av Googles klassrum för konst. För en bra ritning, se till att ditt foto: Har tillräckligt med detaljer och fokuserar på ditt ansikte. Har tillräckligt med detaljer i ditt hår/mössa/halsduk. Är en originalbildfil och INTE en skärmdump. Rör sig från ljust till mörkt över ditt ansikte. Använder inte ett filter i Snapchat-stil.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Ipadala sa akin ang iyong mga self-portraits at background! Ibigay ito gamit ang Google classroom para sa sining. Para sa isang mahusay na pagguhit, tiyaking ang iyong larawan: May sapat na detalye at nakatutok sa iyong mukha. May sapat na detalye sa iyong buhok/sumbrero/scarf. Ay isang orihinal na file ng imahe at HINDI isang screenshot. Gumagalaw mula sa liwanag hanggang sa dilim sa iyong mukha. Hindi gumagamit ng Snapchat-style na filter.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சுய உருவப்படங்களையும் பின்னணியையும் எனக்கு அனுப்புங்கள்! கலைக்காக கூகுள் வகுப்பறையைப் பயன்படுத்தவும். சிறந்த வரைபடத்திற்கு, உங்கள் புகைப்படம்: போதுமான விவரங்கள் மற்றும் உங்கள் முகத்தில் கவனம் செலுத்துவதை உறுதிசெய்யவும். உங்கள் முடி/தொப்பி/தாவணியில் போதுமான விவரங்கள் உள்ளன. அசல் படக் கோப்பு மற்றும் ஸ்கிரீன்ஷாட் அல்ல. உங்கள் முகம் முழுவதும் ஒளியிலிருந்து இருளுக்கு நகர்கிறது. Snapchat பாணி வடிப்பானைப் பயன்படுத்துவதில்லை.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ส่งภาพเหมือนตนเองและพื้นหลังมาให้ฉัน! ส่งโดยใช้ Google Classroom สำหรับงานศิลปะ เพื่อภาพวาดที่สวยงาม ตรวจสอบให้แน่ใจว่ารูปถ่ายของคุณ: มีรายละเอียดเพียงพอและโฟกัสที่ใบหน้าของคุณ มีรายละเอียดเพียงพอในเส้นผม/หมวก/ผ้าพันคอ เป็นไฟล์ภาพต้นฉบับ ไม่ใช่ภาพหน้าจอ ไล่สีจากสว่างไปมืดบนใบหน้าของคุณ ไม่ใช้ฟิลเตอร์แบบ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Otoportrelerinizi ve arka planlarınızı bana gönderin! Sanat için Google Classroom'u kullanarak teslim edin. Harika bir çizim için fotoğrafınızın: Yeterli ayrıntıya sahip olduğundan ve yüzünüze odaklandığından emin olun. Saçınızda/şapkanızda/eşarbınızda yeterli ayrıntıya sahip olduğundan emin olun. Orijinal bir görüntü dosyası olmalı ve ekran görüntüsü OLMAMALI. Yüzünüzde açıktan koyuya doğru geçiş yapmalı. Snapchat tarzı bir filtre kullanmamalı.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Надсилайте мені свої автопортрети та фони! Здайте його за допомогою Google classroom for art. Щоб малюнок був чудовим, переконайтеся, що ваше фото має достатньо деталей і фокусується на вашому обличчі. Має достатньо деталей у вашому волоссі/шапці/шарфі. Це оригінальний файл зображення, а НЕ знімок екрана. Рухається від світлого до темного по вашому обличчю. Не використовує фільтр у стилі Snapchat.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مجھے اپنے سیلف پورٹریٹ اور پس منظر بھیجیں! آرٹ کے لیے گوگل کلاس روم کا استعمال کرتے ہوئے اسے حوالے کریں۔ ایک عمدہ ڈرائنگ کے لیے، یقینی بنائیں کہ آپ کی تصویر: کافی تفصیل ہے اور آپ کے چہرے پر فوکس ہے۔ آپ کے بالوں/ٹوپی/اسکارف میں کافی تفصیل ہے۔ اصل تصویری فائل ہے نہ کہ اسکرین شاٹ۔ آپ کے چہرے پر روشنی سے اندھیرے کی طرف بڑھتا ہے۔ Snapchat طرز کا فلٹر استعمال نہیں کرتا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Gửi cho tôi ảnh chân dung tự họa và ảnh nền của bạn! Nộp bằng ứng dụng Google Classroom dành cho nghệ thuật. Để có một bức vẽ đẹp, hãy đảm bảo ảnh của bạn: Có đủ chi tiết và tập trung vào khuôn mặt. Có đủ chi tiết trên tóc/mũ/khăn quàng cổ. Là ảnh gốc, KHÔNG phải ảnh chụp màn hình. Chuyển từ sáng sang tối trên khuôn mặt. Không sử dụng bộ lọc kiểu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30075494a1d_0_14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30075494a1d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Reference Image Tip: Collect eight or more interesting photos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Këshillë për imazhin e referencës: Mblidhni tetë ose më shumë foto interesante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የማጣቀሻ ምስል ጠቃሚ ምክር፡ ስምንት ወይም ከዚያ በላይ የሚስቡ ፎቶዎችን ሰብስብ</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نصيحة بشأن الصورة المرجعية: اجمع ثماني صور مثيرة للاهتمام أو أكثر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Հղում պատկերի հուշում. Հավաքեք ութ կամ ավելի հետաքրքիր լուսանկարներ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Consell d'imatge de referència: recull vuit o més fotos interessants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参考图片提示：收集八张或更多有趣的照片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Tip voor referentieafbeeldingen: verzamel acht of meer interessante foto's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نکته تصویر مرجع: هشت یا بیشتر عکس جالب جمع آوری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Conseil sur l'image de référence : rassemblez huit photos intéressantes ou plus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Referenzbild-Tipp: Sammeln Sie acht oder mehr interessante Fotos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સંદર્ભ છબી ટીપ: આઠ અથવા વધુ રસપ્રદ ફોટા એકત્રિત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संदर्भ छवि सुझाव: आठ या अधिक रोचक फ़ोटो एकत्र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Suggerimento per l'immagine di riferimento: raccogli otto o più foto interessanti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参考画像のヒント: 興味深い写真を8枚以上集める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참고 이미지 팁: 흥미로운 사진을 8장 이상 수집하세요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Serişteya Wêne Referans: Heşt an bêtir wêneyên balkêş berhev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Petua Imej Rujukan: Kumpul lapan atau lebih foto yang menarik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റഫറൻസ് ഇമേജ് നുറുങ്ങ്: എട്ടോ അതിലധികമോ രസകരമായ ഫോട്ടോകൾ ശേഖരിക്കുക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सन्दर्भ छवि सुझाव: आठ वा बढी रोचक तस्बिरहरू सङ्कलन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حوالې انځور لارښوونه: اته یا ډیر په زړه پوري عکسونه راټول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Dica de imagem de referência: colete oito ou mais fotos interessantes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ਸੰਦਰਭ ਚਿੱਤਰ ਟਿਪ: ਅੱਠ ਜਾਂ ਵੱਧ ਦਿਲਚਸਪ ਫੋਟੋਆਂ ਇਕੱਠੀਆਂ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Совет по выбору эталонного изображения: соберите восемь или более интересных фотографий.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Савет за референтну слику: Сакупите осам или више занимљивих фотографија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Tixraaca Sawirka Talada: Ururi siddeed ama in ka badan oo sawirro xiiso leh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Consejo sobre imágenes de referencia: recopile ocho o más fotografías interesantes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Tip Gambar Rujukan: Kumpulkeun dalapan poto atawa leuwih metot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Kidokezo cha Picha Rejelea: Kusanya picha nane au zaidi za kuvutia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Referensbild Tips: Samla åtta eller fler intressanta foton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Tip sa Reference Image: Mangolekta ng walo o higit pang mga kawili-wiling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குறிப்பு பட உதவிக்குறிப்பு: எட்டு அல்லது அதற்கு மேற்பட்ட சுவாரஸ்யமான புகைப்படங்களை சேகரிக்கவும்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เคล็ดลับภาพอ้างอิง: รวบรวมภาพที่น่าสนใจแปดภาพขึ้นไป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Referans Görsel İpucu: Sekiz veya daha fazla ilginç fotoğraf toplayın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Порада щодо еталонного зображення: зберіть вісім або більше цікавих фотографій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حوالہ تصویری ٹپ: آٹھ یا زیادہ دلچسپ تصاویر جمع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Mẹo tham khảo hình ảnh: Thu thập tám hoặc nhiều bức ảnh thú vị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0075494a1d_0_15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0075494a1d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It helps to collage your photos into compositions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Ndihmon për të kolazhuar fotot tuaja në kompozime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ፎቶዎችዎን ወደ ቅንጅቶች ለማቀናጀት ይረዳል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يساعدك على تجميع صورك في تركيبات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Այն օգնում է ձեր լուսանկարները կոլաժավորել կոմպոզիցիաների մեջ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Ajuda a combinar les teves fotos en composicions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它有助于将你的照片拼贴成作品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helpt om je foto's in composities te collageren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این کمک می کند تا عکس های خود را در ترکیب بندی کلاژ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Cela permet de coller vos photos dans des compositions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hilft, Ihre Fotos zu Kompositionen zusammenzufügen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 તમારા ફોટાને રચનાઓમાં કોલાજ કરવામાં મદદ કરે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यह आपकी तस्वीरों को रचनाओं में कोलाज करने में मदद करता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Aiuta a creare collage di foto in composizioni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写真をコラージュして構成を作るのに役立ちます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사진을 콜라주하여 구성하면 도움이 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Ew ji bo berhevkirina wêneyên xwe di nav pêkhateyan de dibe alîkar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Ia membantu untuk kolaj foto anda menjadi gubahan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ഫോട്ടോകൾ കോമ്പോസിഷനുകളായി കൊളാഷ് ചെയ്യാൻ ഇത് സഹായിക്കുന്നു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यसले तपाईंको फोटोहरूलाई रचनाहरूमा कोलाज गर्न मद्दत गर्दछ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ستاسو د عکسونو په ترکیبونو کې کولیج کولو کې مرسته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Ajuda a colar suas fotos em composições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ਇਹ ਤੁਹਾਡੀਆਂ ਫੋਟੋਆਂ ਨੂੰ ਰਚਨਾਵਾਂ ਵਿੱਚ ਕੋਲਾਜ ਕਰਨ ਵਿੱਚ ਮਦਦ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Помогает объединять фотографии в композиции.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Помаже да колажирате своје фотографије у композиције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Waxay kaa caawinaysaa in la isku keeno sawiradaada halabuur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Ayuda a hacer collages de tus fotos en composiciones.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Eta mantuan pikeun collage poto anjeun kana komposisi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Inasaidia kuunganisha picha zako katika nyimbo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 hjälper till att kollage dina foton till kompositioner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Nakakatulong itong i-collage ang iyong mga larawan sa mga komposisyon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இது உங்கள் புகைப்படங்களை தொகுப்புகளாக மாற்ற உதவுகிறது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มันช่วยจัดวางภาพถ่ายของคุณให้เป็นองค์ประกอบ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Fotoğraflarınızı kompozisyonlara dönüştürmenize yardımcı olur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Це допомагає складати ваші фотографії в композиції</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یہ آپ کی تصاویر کو کمپوزیشن میں کولیج کرنے میں مدد کرتا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Nó giúp ghép ảnh của bạn thành các tác phẩm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900">
              <a:latin typeface="Open Sans"/>
              <a:ea typeface="Open Sans"/>
              <a:cs typeface="Open Sans"/>
              <a:sym typeface="Open San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0075494a1d_0_1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0075494a1d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the slides I have made for you in the Google Classroom.   If you make your own, it will not print properly and you can’t use the light table later.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the slides I have made for you in the Google Classroom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Përdorni rrëshqitjet që kam bërë për ju në Google Classroom.   Nëse e bëni vetë, nuk do të printohet siç duhet dhe nuk mund ta përdorni tabelën me dritë më vonë.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በጎግል ክፍል ውስጥ ለአንተ የሰራሁህን ስላይዶች ተጠቀም።   የእራስዎን ካደረጉት, በትክክል አይታተምም እና በኋላ ላይ የብርሃን ጠረጴዛውን መጠቀም አይችሉም.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استخدم الشرائح التي أعددتها لك في Google Classroom. إذا أعددتها بنفسك، فلن تُطبع بشكل صحيح ولن تتمكن من استخدام طاولة الإضاءة لاحقًا.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Օգտագործեք այն սլայդները, որոնք ես պատրաստել եմ ձեզ համար Google Classroom-ում:   Եթե դուք պատրաստում եք ձեր սեփականը, այն ճիշտ չի տպվի, և հետագայում չեք կարող օգտագործել լուսային սեղանը: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Fes servir les diapositives que t'he fet a Google Classroom.   Si feu el vostre propi, no s'imprimirà correctament i no podreu utilitzar la taula de llum més tard.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请使用我在 Google 课堂上为你制作的幻灯片。如果你自己制作，打印效果会不太好，而且之后也无法使用看片台。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Gebruik de dia's die ik voor je heb gemaakt in Google Classroom. Als je je eigen dia's maakt, worden ze niet goed afgedrukt en kun je de lichttafel later niet gebruiken.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از اسلایدهایی که برای شما ساخته ام در Google Classroom استفاده کنید.   اگر خودتان بسازید، به درستی چاپ نمی‌شود و بعداً نمی‌توانید از میز نور استفاده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Utilisez les diapositives que j'ai créées pour vous dans Google Classroom. Si vous les créez vous-même, elles ne s'imprimeront pas correctement et vous ne pourrez pas utiliser la table lumineuse plus tard.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Nutze die Folien, die ich für dich im Google Classroom erstellt habe. Wenn du deine eigenen Folien erstellst, werden sie nicht richtig gedruckt und du kannst den Leuchttisch später nicht verwenden.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Google વર્ગખંડમાં મેં તમારા માટે બનાવેલી સ્લાઇડ્સનો ઉપયોગ કરો.   જો તમે તમારું પોતાનું બનાવશો, તો તે યોગ્ય રીતે છાપશે નહીં અને તમે પછીથી લાઇટ ટેબલનો ઉપયોગ કરી શકશો નહીં.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मैंने आपके लिए जो स्लाइड्स बनाई हैं, उन्हें गूगल क्लासरूम में इस्तेमाल करें। अगर आप खुद बनाएंगे, तो वे ठीक से प्रिंट नहीं होंगी और आप बाद में लाइट टेबल का इस्तेमाल नहीं कर पाएँगे।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Utilizza le diapositive che ho creato per te in Google Classroom. Se le crei tu, non verranno stampate correttamente e non potrai utilizzare il tavolo luminoso in seguito.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Google Classroomで作成したスライドをご利用ください。ご自身で作成すると、正しく印刷されず、後でライトテーブルも使用できなくなります。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제가 만들어 놓은 슬라이드를 Google Classroom에서 사용하세요. 직접 만들면 제대로 인쇄되지 않고 나중에 라이트 테이블을 사용할 수 없습니다.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Slaytên ku min ji we re çêkirine di Google Classroom de bikar bînin.   Ger hûn ya xwe çêbikin, ew ê bi rêkûpêk çap neke û hûn nikanin paşê tabloya ronahiyê bikar bînin.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Gunakan slaid yang saya buat untuk anda dalam Bilik Darjah Google.   Jika anda buat sendiri, ia tidak akan dicetak dengan betul dan anda tidak boleh menggunakan meja cahaya itu kemudian.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ഗൂഗിൾ ക്ലാസ്റൂമിൽ ഞാൻ നിങ്ങൾക്കായി ഉണ്ടാക്കിയ സ്ലൈഡുകൾ ഉപയോഗിക്കുക.   നിങ്ങൾ സ്വന്തമായി ഉണ്ടാക്കുകയാണെങ്കിൽ, അത് ശരിയായി പ്രിൻ്റ് ചെയ്യില്ല, നിങ്ങൾക്ക് പിന്നീട് ലൈറ്റ് ടേബിൾ ഉപയോഗിക്കാൻ കഴിയില്ല.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गुगल कक्षामा मैले तपाईंको लागि बनाएको स्लाइडहरू प्रयोग गर्नुहोस्।   यदि तपाईंले आफ्नै बनाउनुभयो भने, यसले राम्रोसँग छाप्ने छैन र तपाईंले पछि लाइट टेबल प्रयोग गर्न सक्नुहुन्न।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هغه سلایډونه وکاروئ چې ما ستاسو لپاره په ګوګل ټولګي کې جوړ کړي دي.   که تاسو خپل ځان جوړ کړئ، دا به په سمه توګه چاپ نشي او تاسو نشئ کولی وروسته د رڼا میز وکاروئ.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os slides que criei para você no Google Sala de Aula. Se você mesmo fizer os seus, eles não serão impressos corretamente e você não poderá usar a mesa de luz mais tarde.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ਗੂਗਲ ਕਲਾਸਰੂਮ ਵਿੱਚ ਮੇਰੇ ਵੱਲੋਂ ਤੁਹਾਡੇ ਲਈ ਬਣਾਈਆਂ ਗਈਆਂ ਸਲਾਈਡਾਂ ਦੀ ਵਰਤੋਂ ਕਰੋ।   ਜੇਕਰ ਤੁਸੀਂ ਆਪਣਾ ਬਣਾਉਂਦੇ ਹੋ, ਤਾਂ ਇਹ ਸਹੀ ਢੰਗ ਨਾਲ ਪ੍ਰਿੰਟ ਨਹੀਂ ਕਰੇਗਾ ਅਤੇ ਤੁਸੀਂ ਬਾਅਦ ਵਿੱਚ ਲਾਈਟ ਟੇਬਲ ਦੀ ਵਰਤੋਂ ਨਹੀਂ ਕਰ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Используйте слайды, которые я подготовил для вас в Google Classroom. Если вы сделаете свои, они не будут распечатаны как следует, и вы не сможете использовать световой стол позже.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Користите слајдове које сам направио за вас у Гоогле учионици.   Ако направите свој, неће се правилно штампати и касније нећете моћи да користите светлосни сто.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Isticmaal boggaga aan kuugu sameeyay Google Classroom.   Haddii aad adigu samaysato, si sax ah uma daabici doonto oo ma isticmaali kartid miiska iftiinka hadhow.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 las diapositivas que preparé para ti en Google Classroom. Si las creas tú mismo, no se imprimirán correctamente y no podrás usar la mesa de luz después.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Anggo slide anu ku kuring parantos dilakukeun pikeun anjeun di Google Classroom.   Lamun nyieun sorangan, eta moal nyitak leres tur anjeun teu bisa make tabel lampu engké.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Tumia slaidi ambazo nimekutengenezea kwenye Google Classroom.   Ukitengeneza yako mwenyewe, haitachapisha vizuri na huwezi kutumia jedwali la mwanga baadaye.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Använd bilderna jag har gjort åt dig i Google Classroom.   Om du gör din egen kommer den inte att skrivas ut ordentligt och du kan inte använda ljusbordet senare.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Gamitin ang mga slide na ginawa ko para sa iyo sa Google Classroom.   Kung gagawin mo ang iyong sarili, hindi ito mai-print nang maayos at hindi mo magagamit ang light table sa ibang pagkakataon.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Google வகுப்பறையில் உங்களுக்காக நான் உருவாக்கிய ஸ்லைடுகளைப் பயன்படுத்தவும்.   நீங்கள் சொந்தமாக உருவாக்கினால், அது சரியாக அச்சிடப்படாது, பின்னர் நீங்கள் லைட் டேபிளைப் பயன்படுத்த முடியாது.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ใช้สไลด์ที่ฉันสร้างให้ใน Google Classroom นะคะ ถ้าสร้างเอง สไลด์จะพิมพ์ออกมาไม่สวย และจะใช้โต๊ะไฟไม่ได้อีก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Google Classroom'da sizin için hazırladığım slaytları kullanın. Kendi slaytlarınızı hazırlarsanız, düzgün yazdırılmaz ve ışık masasını daha sonra kullanamazsınız.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Використовуйте слайди, які я зробив для вас у Google Classroom.   Якщо ви зробите свій власний, він не надрукується належним чином, і ви не зможете використовувати світловий стіл пізніше.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گوگل کلاس روم میں جو سلائیڈز میں نے آپ کے لیے بنائی ہیں ان کا استعمال کریں۔   اگر آپ خود بناتے ہیں، تو یہ صحیح طریقے سے پرنٹ نہیں کرے گا اور آپ بعد میں لائٹ ٹیبل استعمال نہیں کر سکتے۔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sử dụng các slide tôi đã tạo sẵn cho bạn trong Google Classroom. Nếu bạn tự tạo, slide sẽ không in được và bạn không thể sử dụng bảng chiếu sáng sau này.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1f1bc499a1c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1f1bc499a1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5a57a42532_0_167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5a57a42532_0_16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1 chair per table. Today you need your drawing kit from your cubby, and your portrait workbook. Please check your name on your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Maksimumi 1 karrige për tavolinë. Sot ju duhet kompleti juaj i vizatimit nga cuba juaj dhe fletorja juaj e portretit. Ju lutemi kontrolloni emrin tuaj në broshurën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በአንድ ጠረጴዛ ከፍተኛው 1 ወንበር. ዛሬ የስዕል መሳርያዎን ከcubbyዎ እና የቁም ስራ ደብተርዎ ያስፈልገዎታል። እባክህ ስምህን ቡክሌትህ ላይ አረጋግጥ።</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كرسي واحد كحد أقصى لكل طاولة. اليوم، ستحتاج إلى طقم الرسم من خزانتك، ودفتر رسم البورتريه. يُرجى مراجعة اسمك في الكتيب.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Սեղանի համար առավելագույնը 1 աթոռ: Այսօր ձեզ անհրաժեշտ է ձեր փոքրիկի նկարչական հավաքածուն և ձեր դիմանկարի աշխատանքային գրքույկը: Խնդրում ենք ստուգել ձեր անունը ձեր գրքույկում: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Màxim 1 cadira per taula. Avui necessiteu el vostre kit de dibuix del vostre cubby i el vostre quadern de retrats. Si us plau, comproveu el vostre nom al llibret.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每桌最多放一把椅子。今天你需要从你的储物柜里拿出绘画工具包，以及你的肖像画练习册。请在你的练习册上核对你的名字。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Maximaal 1 stoel per tafel. Vandaag heb je je tekenset uit je opbergvak en je portretwerkboek nodig. Controleer je naam op je boekje.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حداکثر 1 صندلی در هر میز امروز شما به کیت طراحی خود و کتاب کار پرتره خود نیاز دارید. لطفا نام خود را در دفترچه خود چک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1 chaise par table. Aujourd'hui, vous aurez besoin de votre kit de dessin de votre casier et de votre cahier de portraits. Veuillez vérifier votre nom sur votre livret.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Maximal 1 Stuhl pro Tisch. Heute benötigt ihr euer Malset aus eurem Ablagefach und euer Portrait-Arbeitsheft. Bitte kreuzt euren Namen auf eurem Heft 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ટેબલ દીઠ વધુમાં વધુ 1 ખુરશી. આજે તમારે તમારા ક્યુબીમાંથી તમારી ડ્રોઇંગ કીટ અને તમારી પોટ્રેટ વર્કબુકની જરૂર છે. કૃપા કરીને તમારી પુસ્તિકા પર તમારું નામ તપાસો.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मेज़ अधिकतम एक कुर्सी। आज आपको अपने क्यूबी से अपनी ड्राइंग किट और पोर्ट्रेट वर्कबुक चाहिए। कृपया अपनी बुकलेट पर अपना नाम देखें।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Massimo 1 sedia per tavolo. Oggi ti serviranno il kit da disegno che hai nel tuo cubicolo e il quaderno per ritratti. Controlla il tuo nome sul quaderno.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テーブル1つにつき椅子は1脚までです。本日は、カバンにある描画キットと似顔絵ワークブックをご持参ください。ワークブックに名前をご記入ください。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테이블당 의자는 최대 1개입니다. 오늘은 서랍에 있는 그림 도구와 초상화 연습장이 필요합니다. 책자에 있는 이름을 확인해 주세요.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maseyê herî zêde 1 kursî. Îro ji we re kîteya xweya xêzkirinê ji kulikê xwe, û pirtûka xebata portreya xwe hewce dike. Ji kerema xwe navê xwe li ser pirtûka xwe kontrol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kerusi setiap meja. Hari ini anda memerlukan kit lukisan anda dari cubby anda, dan buku kerja potret anda. Sila semak nama anda pada buku kecil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മേശയ്ക്ക് പരമാവധി 1 കസേര. ഇന്ന് നിങ്ങൾക്ക് നിങ്ങളുടെ ക്യൂബിയിൽ നിന്നുള്ള ഡ്രോയിംഗ് കിറ്റും പോർട്രെയ്റ്റ് വർക്ക്ബുക്കും ആവശ്യമാണ്. നിങ്ങളുടെ ബുക്ക്‌ലെറ്റിൽ നിങ്ങളുടെ പേര് പരിശോധിക്കുക.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टेबल अधिकतम १ कुर्सी। आज तपाइँलाई तपाइँको क्युबीबाट तपाइँको रेखाचित्र किट र तपाइँको पोर्ट्रेट कार्यपुस्तिका चाहिन्छ। कृपया आफ्नो पुस्तिकामा आफ्नो नाम जाँच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هر میز کې اعظمي 1 څوکۍ. نن ورځ تاسو د خپل کیوب څخه خپل د انځور کولو کټ ته اړتیا لرئ، او ستاسو د انځور کاري کتاب. مهرباني وکړئ خپل نوم په خپل کتابچه کې وګورئ.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de 1 cadeira por mesa. Hoje você precisa do seu kit de desenho do seu cubículo e do seu caderno de retratos. Por favor, confira seu nome no caderno.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ਪ੍ਰਤੀ ਮੇਜ਼ ਅਧਿਕਤਮ 1 ਕੁਰਸੀ। ਅੱਜ ਤੁਹਾਨੂੰ ਆਪਣੇ ਕਿਊਬੀ ਤੋਂ ਆਪਣੀ ਡਰਾਇੰਗ ਕਿੱਟ, ਅਤੇ ਤੁਹਾਡੀ ਪੋਰਟਰੇਟ ਵਰਕਬੁੱਕ ਦੀ ਲੋੜ ਹੈ। ਕਿਰਪਾ ਕਰਕੇ ਆਪਣੀ ਕਿਤਾਬਚੇ 'ਤੇ ਆਪਣਾ ਨਾਮ ਚੈੱਕ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один стул на стол. Сегодня вам понадобится набор для рисования из вашего шкафа и рабочая тетрадь для портретов. Пожалуйста, проверьте своё имя в буклете.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Максимално 1 столица по столу. Данас вам је потребан комплет за цртање из ваше кочије и радна свеска за портрете. Проверите своје име у својој књижици.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Ugu badnaan 1 kursi miiskiiba. Maanta waxaad u baahan tahay qalabkaaga sawir-qaadista ee cubbykaaga, iyo buug-gacmeedkaaga sawirka. Fadlan magacaga ku calaamadee buug-yarahaaga.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1 silla por mesa. Hoy necesitas tu kit de dibujo de tu cubículo y tu cuaderno de retratos. Por favor, revisa tu nombre en el cuaderno.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korsi per méja. Dinten anjeun peryogi kit gambar anjeun ti cubby anjeun, sareng buku kerja potret anjeun. Punten parios nami anjeun dina buklet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Upeo wa kiti 1 kwa kila meza. Leo unahitaji seti yako ya kuchora kutoka kwa cubby yako, na kitabu chako cha picha. Tafadhali angalia jina lako kwenye kijitabu chako.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 1 stol per bord. Idag behöver du ditt ritpaket från din kubbe och din porträttarbetsbok. Kontrollera ditt namn på din broschyr.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Pinakamataas na 1 upuan bawat mesa. Ngayon kailangan mo ang iyong drawing kit mula sa iyong cubby, at ang iyong portrait workbook. Pakisuri ang iyong pangalan sa iyong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ஒரு மேசைக்கு அதிகபட்சம் 1 நாற்காலி. இன்று உங்கள் குட்டியிலிருந்து உங்கள் வரைதல் கிட் மற்றும் உங்கள் போர்ட்ரெய்ட் பணிப்புத்தகம் தேவை. உங்கள் கையேட்டில் உங்கள் பெயரைச் சரிபார்க்கவும்.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โต๊ะหนึ่งตัวมีเก้าอี้ได้สูงสุด 1 ตัว วันนี้คุณต้องใช้ชุดอุปกรณ์วาดรูปจากตู้ของคุณ และสมุดฝึกวาดภาพบุคคลของคุณ โปรดตรวจสอบชื่อของคุณในสมุด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Masa başına en fazla 1 sandalye. Bugün dolabınızdaki çizim setinize ve portre çalışma kitabınıza ihtiyacınız olacak. Lütfen kitapçığınızın üzerindeki adınızı kontrol edin.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1 стілець на стіл. Сьогодні тобі потрібен набір для малювання з кубика та зошит для портретів. Будь ласка, перевірте своє ім'я в буклеті.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فی میز زیادہ سے زیادہ 1 کرسی۔ آج آپ کو اپنے کیوب سے اپنی ڈرائنگ کٹ، اور اپنی پورٹریٹ ورک بک کی ضرورت ہے۔ براہ کرم اپنے کتابچے پر اپنا نام چیک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Tối đa 1 ghế/bàn. Hôm nay bạn cần mang theo bộ dụng cụ vẽ từ tủ đồ và vở vẽ chân dung. Vui lòng kiểm tra tên bạn trên tập vở.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ba53cdfa72_0_16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2ba53cdfa72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were late submitting your photo, you should do skill builders for the rest of today. Your photo will be ready tomorrow.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were late with your photo, you should do skill builders today.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jeni vonë për të dorëzuar foton tuaj, duhet të bëni ndërtues aftësish për pjesën tjetër të ditës së sotme. Fotoja juaj do të jetë gati nesër.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ፎቶዎን ሲያስገቡ ዘግይተው ከሆነ ለቀሪው ዛሬ የክህሎት ግንባታዎችን መስራት አለብዎት። የእርስዎ ፎቶ ነገ ዝግጁ ይሆናል።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تأخرتَ في إرسال صورتك، فعليكَ إكمال تمارين بناء المهارات لبقية اليوم. ستكون صورتك جاهزة غدًا.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դուք ուշացաք ներկայացնելով ձեր լուսանկարը, ապա պետք է վարպետություն ստեղծեք այսօրվա մնացած օրվա համար: Ձեր լուսանկարը պատրաստ կլինի վաղը։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heu arribat tard a enviar la vostra foto, hauríeu de fer creadors d'habilitats durant la resta d'avui. La teva foto estarà llesta demà.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如果您提交照片晚了，今天剩下的时间里您应该进行技能提升练习。您的照片明天就能准备好。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te laat was met het insturen van je foto, doe dan de rest van de dag nog even wat skill builders. Je foto is morgen klaar.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برای ارسال عکس خود تاخیر داشتید، باید تا پایان امروز مهارت های خود را ایجاد کنید. عکس شما فردا آماده خواهد شد.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avez envoyé votre photo en retard, vous devriez vous entraîner à développer vos compétences aujourd'hui. Votre photo sera prête demain.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Ihr Foto zu spät eingereicht haben, sollten Sie den Rest des Tages an den Skill Builders arbeiten. Ihr Foto ist morgen fertig.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તમારો ફોટો સબમિટ કરવામાં મોડું કર્યું હોય, તો તમારે આજે બાકીના સમય માટે સ્કિલ બિલ્ડર્સ કરવું જોઈએ. કાલે તમારો ફોટો તૈયાર થઈ જશે.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अगर आपको अपनी फ़ोटो सबमिट करने में देर हो गई है, तो आज बाकी समय स्किल बिल्डर्स पर काम करें। आपकी फ़ोटो कल तैयार हो जाएगी।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hai ritardato l'invio della foto, dovresti dedicarti agli esercizi di potenziamento delle competenze per il resto della giornata. La tua foto sarà pronta domani.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写真の提出が遅れた場合は、今日の残りの時間はスキルビルダーに取り組んでください。写真は明日完成します。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사진 제출이 늦으셨다면, 오늘 남은 시간 동안 스킬 강화 연습을 하시는 게 좋습니다. 사진은 내일쯤 받아보실 수 있을 거예요.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we wêneyê xwe dereng radest kir, divê hûn ji bo heyama mayî îro çêkerên jêhatîbûnê bikin. Wêne we sibê amade 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lewat menyerahkan foto anda, anda harus melakukan pembina kemahiran untuk sepanjang hari ini. Foto anda akan siap esok.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ഫോട്ടോ സമർപ്പിക്കാൻ വൈകിയെങ്കിൽ, ഇന്നത്തെ ശേഷിക്കുന്ന സമയത്തേക്ക് നിങ്ങൾ വൈദഗ്ധ്യം ഉണ്ടാക്കണം. നിങ്ങളുടെ ഫോട്ടോ നാളെ തയ്യാറാകും.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तपाइँ तपाइँको फोटो पेश गर्न ढिलो हुनुहुन्थ्यो भने, तपाइँ आजको बाँकी को लागी कौशल निर्माणकर्ताहरु गर्नुपर्दछ। तपाईंको फोटो भोलि तयार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د خپل عکس په سپارلو کې ناوخته یاست ، نو تاسو باید د نن ورځې پاتې لپاره مهارت جوړونکي ترسره کړئ. ستاسو عکس به سبا چمتو شي.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atrasou o envio da sua foto, faça exercícios de desenvolvimento de habilidades pelo resto do dia. Sua foto estará pronta amanhã.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 ਤੁਸੀਂ ਆਪਣੀ ਫੋਟੋ ਨੂੰ ਸਪੁਰਦ ਕਰਨ ਵਿੱਚ ਦੇਰ ਕਰ ਰਹੇ ਸੀ, ਤਾਂ ਤੁਹਾਨੂੰ ਅੱਜ ਦੇ ਬਾਕੀ ਦੇ ਲਈ ਹੁਨਰ ਨਿਰਮਾਤਾ ਕਰਨਾ ਚਾਹੀਦਾ ਹੈ। ਤੁਹਾਡੀ ਫੋਟੋ ਕੱਲ੍ਹ ਤਿਆਰ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опоздали с отправкой фотографии, вам стоит сегодня потренироваться. Фотография будет готова завтра.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сте закаснили са слањем фотографије, требало би да радите на изградњи вештина до краја данашњег дана. Ваша фотографија ће бити спремна сутра.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aad ka daahday soo gudbinta sawirkaaga, waa inaad samaysaa xirfad-dhisayaal inta ka hadhay maanta. Sawirkaagu wuxuu diyaar noqon doonaa berrito.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llegaste tarde para enviar tu foto, deberías dedicarte a desarrollar habilidades durante el resto del día. Tu foto estará lista mañana.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telat ngintunkeun poto anjeun, anjeun kedah ngalakukeun pembina kaahlian pikeun sésana dinten ayeuna. Poto anjeun bakal siap isukan.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Iwapo ulichelewa kuwasilisha picha yako, unapaswa kufanya ujuzi wa kujenga kwa muda uliosalia wa leo. Picha yako itakuwa tayari kesho.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var sen med att skicka in ditt foto, bör du göra färdighetsbyggare för resten av idag. Ditt foto kommer att vara klart imorgon.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huli kang nagsumite ng iyong larawan, dapat kang gumawa ng mga skill builder para sa natitirang bahagi ng araw na ito. Ang iyong larawan ay magiging handa bukas.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புகைப்படத்தைச் சமர்ப்பிப்பதில் தாமதம் ஏற்பட்டால், இன்று முழுவதும் திறன்களை உருவாக்க வேண்டும். உங்கள் புகைப்படம் நாளை தயாராக இருக்கும்.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ถ้าส่งรูปช้าไป แนะนำให้ฝึกทักษะสำหรับวันนี้ก่อน รูปจะพร้อมพรุ่งนี้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Fotoğrafınızı göndermekte geç kaldıysanız, bugünün geri kalanında beceri geliştirme egzersizlerini yapmalısınız. Fotoğrafınız yarın hazır olacak.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запізнилися надіслати свою фотографію, вам слід займатися розвитком навичок до кінця сьогоднішнього дня. Ваше фото буде готове завтра.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اپنی تصویر جمع کرانے میں دیر کر رہے تھے، تو آپ کو آج کے بقیہ وقت کے لیے ہنر سازی کرنی چاہیے۔ آپ کی تصویر کل تیار ہوگی۔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nộp ảnh trễ, bạn nên dành thời gian còn lại trong ngày hôm nay để rèn luyện kỹ năng. Ảnh của bạn sẽ sẵn sàng vào ngày mai.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5a57a42532_0_234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25a57a42532_0_2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Hand in your backgrounds to the Google Classroom! For a great drawing, make sure your photo is an original file and not a screenshot.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Hand in your backgrounds to the Google Classroom!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Jepni prejardhjen tuaj në Google Classroom! Për një vizatim të mrekullueshëm, sigurohuni që fotografia juaj të jetë një skedar origjinal dhe jo një pamje ekrani.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ዳራዎን ለጉግል ክፍል አስረክቡ! ለትልቅ ስዕል ፎቶዎ የመጀመሪያ ፋይል እንጂ ቅጽበታዊ ገጽ እይታ አለመሆኑን ያረጋግጡ።</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سلّم خلفياتك إلى Google Classroom! للحصول على رسم رائع، تأكد من أن الصورة أصلية وليست لقطة شاشة.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Ձեր նախապատմությունը փոխանցեք Google Classroom-ին: Հիանալի նկարչության համար համոզվեք, որ ձեր լուսանկարը բնօրինակ ֆայլ է և ոչ թե սքրինշոթ: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Entrega els teus antecedents a Google Classroom! Per obtenir un dibuix fantàstic, assegureu-vos que la vostra foto sigui un fitxer original i no una captura de pantalla.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把你的背景作品提交到 Google 课堂吧！为了画出优秀的作品，请确保你的照片是原始文件，而不是截图。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Lever je achtergronden in bij Google Classroom! Voor een mooie tekening is het belangrijk dat je foto een origineel bestand is en geen screenshot.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پس زمینه خود را به Google Classroom تحویل دهید! برای یک طراحی عالی، مطمئن شوید که عکس شما یک فایل اصلی است و نه یک اسکرین شات.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Remettez vos arrière-plans à Google Classroom ! Pour un dessin réussi, assurez-vous que votre photo est un fichier original et non une capture d'écran.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Geben Sie Ihre Hintergründe im Google Classroom ab! Für eine tolle Zeichnung achten Sie darauf, dass Ihr Foto eine Originaldatei und kein Screenshot ist.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Google વર્ગખંડમાં તમારા બેકગ્રાઉન્ડમાં હાથ આપો! ઉત્તમ ડ્રોઇંગ માટે, ખાતરી કરો કે તમારો ફોટો મૂળ ફાઇલ છે અને સ્ક્રીનશૉટ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पृष्ठभूमि Google क्लासरूम को सौंपें! एक बेहतरीन चित्र बनाने के लिए, सुनिश्चित करें कि आपकी तस्वीर एक मूल फ़ाइल हो, स्क्रीनशॉट नहीं।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Invia i tuoi sfondi a Google Classroom! Per un disegno di qualità, assicurati che la foto sia un file originale e non uno screenshot.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背景をGoogle Classroomに提出してください！素晴らしい作品にするために、写真はスクリーンショットではなく、オリジナルのファイルを使用してください。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Google Classroom에 배경을 제출하세요! 멋진 그림을 위해 스크린샷이 아닌 원본 파일을 사용하세요.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Paşnavên xwe bidin dersa Google! Ji bo nexşeyek mezin, pê ewle bine ku wêneya we pelek orjînal e û ne dîmenek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Serahkan latar belakang anda ke Bilik Darjah Google! Untuk lukisan yang hebat, pastikan foto anda ialah fail asal dan bukan tangkapan skrin.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Google ക്ലാസ്റൂമിലേക്ക് നിങ്ങളുടെ പശ്ചാത്തലങ്ങൾ കൈമാറുക! ഒരു മികച്ച ഡ്രോയിംഗിനായി, നിങ്ങളുടെ ഫോട്ടോ യഥാർത്ഥ ഫയലാണെന്നും സ്ക്രീൻഷോട്ടല്ലെന്നും ഉറപ്പാക്കുക.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गुगल क्लासरूममा आफ्नो पृष्ठभूमिमा हात दिनुहोस्! उत्कृष्ट रेखाचित्रको लागि, निश्चित गर्नुहोस् कि तपाईंको फोटो मूल फाइल हो र स्क्रिनसट होइन।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خپل شالید د ګوګل ټولګي ته وسپارئ! د عالي نقاشۍ لپاره ، ډاډ ترلاسه کړئ چې ستاسو عکس اصلي فایل دی نه سکرین شاټ.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Entregue seus planos de fundo para o Google Sala de Aula! Para um desenho incrível, certifique-se de que sua foto seja um arquivo original e não uma captura de tela.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ਗੂਗਲ ਕਲਾਸਰੂਮ ਨੂੰ ਆਪਣੇ ਪਿਛੋਕੜ ਦਿਓ! ਇੱਕ ਵਧੀਆ ਡਰਾਇੰਗ ਲਈ, ਯਕੀਨੀ ਬਣਾਓ ਕਿ ਤੁਹਾਡੀ ਫੋਟੋ ਇੱਕ ਅਸਲੀ ਫਾਈਲ ਹੈ ਨਾ ਕਿ ਇੱਕ ਸਕ੍ਰੀਨਸ਼ੌਟ।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Сдайте свои фоны в Google Classroom! Чтобы рисунок получился отличным, убедитесь, что фотография — это оригинальный файл, а не скриншот.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Предајте своје позадине у Гоогле учионицу! За одличан цртеж, уверите се да је ваша фотографија оригинална датотека, а не снимак екрана.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 dhiib taariikhdaada fasalka Google! Sawir aad u fiican, hubi in sawirkaagu yahay fayl asal ah oo aanu ahayn sawir-qaadis.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¡Envía tus fondos a Google Classroom! Para un dibujo genial, asegúrate de que tu foto sea un archivo original y no una captura de pantalla.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Serahkeun latar tukang anjeun ka Google Classroom! Pikeun gambar anu saé, pastikeun poto anjeun mangrupikeun file asli sareng sanés layar.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Wawasilishe usuli wako kwa Google Darasani! Kwa mchoro mzuri, hakikisha kuwa picha yako ni faili asili na sio picha ya skrini.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Lämna in din bakgrund till Google Classroom! För en bra ritning, se till att ditt foto är en originalfil och inte en skärmdump.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Ibigay ang iyong mga background sa Google Classroom! Para sa isang mahusay na pagguhit, siguraduhin na ang iyong larawan ay isang orihinal na file at hindi isang screenshot.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கூகுள் கிளாஸ்ரூமில் உங்கள் பின்னணியை ஒப்படைக்கவும்! சிறந்த வரைபடத்திற்கு, உங்கள் புகைப்படம் அசல் கோப்பாக இருப்பதையும் ஸ்கிரீன்ஷாட் அல்ல என்பதை உறுதிப்படுத்தவும்.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ส่งพื้นหลังของคุณไปที่ Google Classroom! เพื่อภาพวาดที่สวยงาม โปรดแน่ใจว่ารูปถ่ายของคุณเป็นไฟล์ต้นฉบับ ไม่ใช่ภาพหน้าจอ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Arka planlarınızı Google Classroom'a teslim edin! Harika bir çizim için fotoğrafınızın orijinal bir dosya olduğundan ve ekran görüntüsü olmadığından emin olun.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Додайте свої фони до Google Classroom! Щоб отримати чудовий малюнок, переконайтеся, що ваша фотографія є оригінальним файлом, а не знімком екрана.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پس منظر کو گوگل کلاس روم تک پہنچائیں! ایک بہترین ڈرائنگ کے لیے، یقینی بنائیں کہ آپ کی تصویر اصل فائل ہے نہ کہ اسکرین شاٹ۔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nộp ảnh nền cho Google Classroom! Để có một bức vẽ đẹp, hãy đảm bảo ảnh của bạn là ảnh gốc chứ không phải ảnh chụp màn hình.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5a57a42532_0_57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25a57a42532_0_5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Stop drawing NOW and get out your art history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Ndaloni së vizatuari TANI dhe merrni broshurën tuaj të historisë së artit.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አሁን መሳል ያቁሙ እና የእርስዎን የጥበብ ታሪክ ቡክሌት ያውጡ።</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توقف عن الرسم الآن وأخرج كتيب تاريخ الفن الخاص بك.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Դադարեցրեք նկարել ՀԻՄԱ և ստացեք ձեր արվեստի պատմության գրքույկը: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Deixa de dibuixar ARA i treu el teu llibret d'història de l'art.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现在停止绘画并拿出你的艺术史小册子。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Stop NU met tekenen en pak je kunstgeschiedenisboekje erbij.</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همین حالا طراحی را متوقف کنید و جزوه تاریخ هنر خود را دریافت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Arrêtez de dessiner MAINTENANT et sortez votre livret d’histoire de l’art.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Hören Sie JETZT mit dem Zeichnen auf und holen Sie Ihr Kunstgeschichtsheft heraus.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હમણાં દોરવાનું બંધ કરો અને તમારી કલા ઇતિહાસ પુસ્તિકા મેળવો.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अब चित्र बनाना बंद करो और अपनी कला इतिहास पुस्तिका निकालो।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Smetti di disegnare ORA e prendi il tuo opuscolo di storia dell'arte.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今すぐ絵を描くのをやめて、美術史の小冊子を取り出してください。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지금 당장 그림 그리는 것을 멈추고 미술사 책자를 꺼내보세요.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NIHA xêzkirina rawestînin û pirtûka dîroka hunera xwe derxin.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Berhenti melukis SEKARANG dan keluarkan buku kecil sejarah seni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ഇപ്പോൾ വരയ്ക്കുന്നത് നിർത്തി നിങ്ങളുടെ ആർട്ട് ഹിസ്റ്ററി ബുക്ക്ലെറ്റ് പുറത്തെടുക്കുക.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अब रेखाचित्र बन्द गर्नुहोस् र आफ्नो कला इतिहास पुस्तिका प्राप्त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همدا اوس رسم کول بند کړئ او خپل د هنر تاریخ کتابچه ترلاسه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Pare de desenhar AGORA e pegue seu livreto de história da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ਹੁਣੇ ਡਰਾਇੰਗ ਬੰਦ ਕਰੋ ਅਤੇ ਆਪਣੀ ਕਲਾ ਇਤਿਹਾਸ ਦੀ ਕਿਤਾਬਚਾ ਪ੍ਰਾਪਤ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Перестаньте рисовать СЕЙЧАС и достаньте свою брошюру по истории искусств.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Престаните да цртате САДА и узмите своју књижицу историје уметности.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Jooji sawirka hadda oo soo bax buug-yarahaaga taariikhda fanka.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Deja de dibujar AHORA y saca tu folleto de historia del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Eureun ngagambar AYEUNA sareng kaluar buklet sajarah seni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Acha kuchora SASA na upate kijitabu chako cha historia ya sanaa.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Sluta rita NU och ta fram ditt konsthistoriska häfte.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Itigil ang pagguhit NGAYON at kunin ang iyong art history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இப்போது வரைவதை நிறுத்திவிட்டு, உங்கள் கலை வரலாற்றுப் புத்தகத்தைப் பெறுங்கள்.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หยุดวาดรูปตอนนี้แล้วหยิบสมุดประวัติศาสตร์ศิลปะของคุณออกมา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Hemen çizmeyi bırakın ve sanat tarihi kitapçığınızı çıkarın.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Припиніть малювати ЗАРАЗ і дістаньте свій буклет з історії мистецтва.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ابھی ڈرائنگ بند کریں اور اپنی آرٹ کی تاریخ کا کتابچہ نکالیں۔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ngừng vẽ NGAY và lấy cuốn sách lịch sử nghệ thuật 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25a57a42532_0_90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25a57a42532_0_9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8/11/2025</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Vocabulary: Contour drawing - drawing the edges and outlines. Detail - small, important parts of a drawing.</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Fjalori: Vizatimi i kontureve - vizatimi i skajeve dhe kontureve. Detaje - pjesë të vogla, të rëndësishme të një vizatimi.</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መዝገበ-ቃላት: ኮንቱር ስዕል - ጠርዞቹን እና ንድፎችን መሳል. ዝርዝር - ትንሽ, የስዕል አስፈላጊ ክፍሎች.</a:t>
            </a:r>
            <a:endParaRPr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المفردات: رسم الخطوط الكنتورية - رسم الحواف والخطوط العريضة. التفاصيل - أجزاء صغيرة ومهمة من الرسم.</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Բառապաշար. Եզրագծային գծագրում - եզրերի և ուրվագծերի գծում: Մանրամասն - գծագրի փոքր, կարևոր մասեր:</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Vocabulari: dibuix de contorns - dibuixar les vores i els contorns. Detall: parts petites i importants d'un dibuix.</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词汇：轮廓画——画出边缘和轮廓。细节——绘画中细小而重要的部分。</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Woordenschat: Contourtekenen - het tekenen van de randen en contouren. Detail - kleine, belangrijke onderdelen van een tekening.</a:t>
            </a:r>
            <a:endParaRPr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واژگان: طراحی کانتور - کشیدن لبه ها و خطوط. جزئیات - بخش های کوچک و مهم یک نقاشی.</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Vocabulaire : Dessin des contours : dessiner les bords et les contours. Détail : petites parties importantes d'un dessin.</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Wortschatz: Konturzeichnung – Zeichnen der Kanten und Umrisse. Detail – kleine, wichtige Teile einer Zeichnung.</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શબ્દભંડોળ: કોન્ટૂર ડ્રોઇંગ - કિનારીઓ અને રૂપરેખા દોરવા. વિગતો - ડ્રોઇંગના નાના, મહત્વપૂર્ણ ભાગો.</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शब्दावली: समोच्च रेखाचित्र - किनारों और रूपरेखाओं का चित्रण। विवरण - रेखाचित्र के छोटे, महत्वपूर्ण भाग।</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Vocabolario: Disegno di contorno: tracciare i bordi e i contorni. Dettaglio: piccole parti importanti di un disegno.</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語彙：輪郭線を描く - 輪郭や輪郭を描く。詳細 - 絵の中の小さくて重要な部分を描く。</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어휘: 윤곽선 그리기 - 가장자리와 윤곽선을 그리는 것. 디테일 - 그림의 작고 중요한 부분.</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Ferheng: Xêzkirina konturan - xêzkirina keviyan û xêzkirin. Detail - parçeyên piçûk, girîng ên nexşeyek.</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Kosa kata: Lukisan kontur - melukis tepi dan garisan. Perincian - bahagian kecil dan penting dalam lukisan.</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പദാവലി: കോണ്ടൂർ ഡ്രോയിംഗ് - അരികുകളും രൂപരേഖകളും വരയ്ക്കുന്നു. വിശദാംശങ്ങൾ - ഒരു ഡ്രോയിംഗിൻ്റെ ചെറുതും പ്രധാനപ്പെട്ടതുമായ ഭാഗങ്ങൾ.</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शब्दावली: समोच्च रेखाचित्र - किनारा र रूपरेखा कोर्दै। विवरण - रेखाचित्रको सानो, महत्त्वपूर्ण भागहरू।</a:t>
            </a:r>
            <a:endParaRPr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لغتونه: د کنټور رسم کول - د څنډو او نقشو رسمول. تفصیل - د انځور کوچنۍ، مهمې برخې.</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Vocabulário: Desenho de contorno - desenhar as bordas e os contornos. Detalhe - partes pequenas e importantes de um desenho.</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ਸ਼ਬਦਾਵਲੀ: ਕੰਟੋਰ ਡਰਾਇੰਗ - ਕਿਨਾਰਿਆਂ ਅਤੇ ਰੂਪਰੇਖਾ ਨੂੰ ਖਿੱਚਣਾ। ਵੇਰਵੇ - ਇੱਕ ਡਰਾਇੰਗ ਦੇ ਛੋਟੇ, ਮਹੱਤਵਪੂਰਨ ਹਿੱਸੇ.</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Словарь: Контурный рисунок — рисование краёв и очертаний. Деталь — небольшие, важные части рисунка.</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Речник: Контурно цртање - цртање ивица и обриса. Детаљ - мали, важни делови цртежа.</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Erayada: Sawirka konturrada - sawirida geesaha iyo dulmarka. Faahfaahin - yaryar, qaybo muhiim ah oo sawir ah.</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Vocabulario: Dibujo de contornos: dibujar los bordes y contornos. Detalle: partes pequeñas e importantes de un dibujo.</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Kosakata: Gambar kontur - ngagambar tepi sareng garis. Detil - leutik, bagian penting tina gambar a.</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Msamiati: Mchoro wa contour - kuchora kingo na muhtasari. Maelezo - ndogo, sehemu muhimu za kuchora.</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Ordförråd: Konturritning - rita kanter och konturer. Detalj - små, viktiga delar av en ritning.</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Talasalitaan: Contour drawing - pagguhit ng mga gilid at balangkas. Detalye - maliit, mahalagang bahagi ng isang guhit.</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சொற்களஞ்சியம்: விளிம்பு வரைதல் - விளிம்புகள் மற்றும் வெளிப்புறங்களை வரைதல். விவரம் - ஒரு வரைபடத்தின் சிறிய, முக்கியமான பகுதிகள்.</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คำศัพท์: การวาดเส้นชั้นความสูง - การวาดขอบและโครงร่าง ส่วนรายละเอียด - ส่วนเล็กๆ ที่สำคัญของภาพวาด</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Kelime Bilgisi: Kontur çizimi - kenarları ve dış hatları çizmek. Detay - bir çizimin küçük, önemli parçaları.</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Словник: Контурне малювання - малювання країв і контурів. Деталь - дрібні, важливі частини малюнка.</a:t>
            </a:r>
            <a:endParaRPr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الفاظ: کنٹور ڈرائنگ - کناروں اور خاکہ کو ڈرائنگ کرنا۔ تفصیل - ڈرائنگ کے چھوٹے، اہم حصے۔</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Từ vựng: Vẽ đường viền - vẽ các cạnh và đường viền. Chi tiết - những phần nhỏ, quan trọng của một bản vẽ.</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160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641198e7e4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3641198e7e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centred next to English, Summer 2025 generated on 8/11/2025</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Contour drawing</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Vizatim konturor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አማርኛ - Amharic</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ኮንቱር ስዕል</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رسم الكنتور</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Եզրագծային գծագրում</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Català - Catalan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Dibuix de contorns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轮廓图</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Contourtekening</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طراحی کانتور</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Dessin de contour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Konturzeichnung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ગુજરાતી - Gujarati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સમોચ્ચ રેખાંકન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समोच्च रेखाचित्र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Italiano - Italian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Disegno di contorno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輪郭線描画</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등고선 그리기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xêzkirina konturê</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Melayu - Malay</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Lukisan kontur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മലയാളം - Malayalam</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കോണ്ടൂർ ഡ്രോയിംഗ്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समोच्च रेखाचित्र</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کنټور رسمول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Desenho de contorno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ਕੰਟੋਰ ਡਰਾਇੰਗ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Контурный рисунок</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српски - Serbian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Контурни цртеж</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Sawir sawireed</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Dibujo de contornos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basa Sunda - Sundanese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Gambar kontur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Mchoro wa contour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svenska - Swedish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Konturritning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Pagguhit ng contour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தமிழ் - Tamil</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விளிம்பு வரைதல்</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การวาดเส้นโครงร่าง</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Kontur çizimi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Контурний малюнок</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اردو - Urdu</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کونٹور ڈرائنگ</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Vẽ đường viền</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3641198e7e4_0_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3641198e7e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All Art 10 languages in one centred column, waiting to automatically translate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Detail</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Detaj</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አማርኛ - Amharic</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ዝርዝር</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التفاصيل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Մանրամասն</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Català - Catalan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Detall</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细节</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Detail</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جزئیات</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Détail</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Detail</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ગુજરાતી - Gujarati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વિગત</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विवरण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Italiano - Italian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Dettaglio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詳細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세부 사항</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Hûrî</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Melayu - Malay</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Perincian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മലയാളം - Malayalam</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വിശദാംശങ്ങൾ</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विवरण</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تفصیل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Detalhe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ਵੇਰਵੇ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Деталь</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српски - Serbian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Детаљ</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Faahfaahin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Detalle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basa Sunda - Sundanese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Rincian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Maelezo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svenska - Swedish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Detalj</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Detalye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தமிழ் - Tamil</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விவரம்</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รายละเอียด</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Detay</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Деталь</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اردو - Urdu</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تفصیل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Chi tiết</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5a57a42532_0_173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5a57a42532_0_17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8/11/2025</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drawing with white, black, and greys. Smooth: drawing cleanly, with no bumps. Blending: mixing from light to dark.</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Hije: vizatim me ngjyrë të bardhë, të zezë dhe gri. E lëmuar: vizatim i pastër, pa gunga. Përzierja: përzierja nga drita në errësirë.</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ጥላ: በነጭ, በጥቁር እና በግራጫ መሳል. ለስላሳ: በንጽህና መሳል, ያለምንም እብጠቶች. መቀላቀል፡ ከብርሃን ወደ ጨለማ መቀላቀል።</a:t>
            </a:r>
            <a:endParaRPr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الرسم بالأبيض والأسود والرمادي. السلس: الرسم بوضوح، دون أي نتوءات. المزج: المزج بين الفاتح والغامق.</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Ստվերում. նկարել սպիտակ, սև և մոխրագույն գույներով: Հարթ. նկարում է մաքուր, առանց հարվածների: Խառնում. խառնում է բացից մինչև մութ:</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Ombrejat: dibuix amb blanc, negre i grisos. Suau: dibuix net, sense protuberància. Mescla: barreja de clar a fosc.</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阴影：用白色、黑色和灰色绘画。平滑：干净利落地绘画，没有凹凸。混合：从亮到暗的混合。</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Schaduw: tekenen met wit, zwart en grijstinten. Glad: tekenen met een vloeiende beweging, zonder oneffenheden. Blenden: mengen van licht naar donker.</a:t>
            </a:r>
            <a:endParaRPr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زدن: طراحی با رنگ های سفید، سیاه و خاکستری. صاف: کشیدن تمیز، بدون برآمدگی. مخلوط کردن: مخلوط کردن از روشن به تاریک.</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Ombrage : dessin avec du blanc, du noir et du gris. Lissage : dessin net, sans aspérités. Mélange : mélange du clair au foncé.</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Zeichnen mit Weiß, Schwarz und Grau. Glatt: sauberes Zeichnen ohne Unebenheiten. Verblenden: Mischen von Hell nach Dunkel.</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શેડિંગ: સફેદ, કાળા અને ગ્રે સાથે ચિત્રકામ. સ્મૂથ: કોઈ બમ્પ્સ વિના, સ્વચ્છ રીતે દોરો. મિશ્રણ: પ્રકાશથી અંધારામાં મિશ્રણ.</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सफ़ेद, काले और स्लेटी रंगों से चित्र बनाना। चिकना: बिना किसी उभार के साफ़-सुथरा चित्र बनाना। मिश्रण: हल्के से गहरे रंगों में मिलाना।</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Ombreggiatura: disegnare con bianco, nero e grigi. Uniforme: disegnare in modo pulito, senza sbavature. Sfumatura: mescolare dal chiaro allo scuro.</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シェーディング：白、黒、グレーで描く。スムース：凹凸のない、きれいな描き方。ブレンディング：明るい色から暗い色へと混ぜ合わせる。</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흰색, 검은색, 회색으로 그리는 것. 매끄럽게: 울퉁불퉁함 없이 깔끔하게 그리는 것. 혼합: 밝은 색에서 어두운 색으로 섞는 것.</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Siyabûn: xêzkirina bi spî, reş û gewr. Smooth: xêzkirina bi paqijî, bêyî kulîlk. Tevlihevkirin: ji ronahiyê ber bi tariyê ve têkelkirin.</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Melorek: melukis dengan putih, hitam dan kelabu. Licin: melukis dengan bersih, tanpa benjolan. Campuran: mencampurkan dari terang ke gelap.</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ഷേഡിംഗ്: വെള്ള, കറുപ്പ്, ചാരനിറങ്ങൾ എന്നിവ ഉപയോഗിച്ച് വരയ്ക്കുക. സുഗമമായത്: വൃത്തിയായി വരയ്ക്കുന്നു, ബമ്പുകളില്ലാതെ. മിശ്രിതം: വെളിച്ചത്തിൽ നിന്ന് ഇരുട്ടിലേക്ക് മിശ്രണം ചെയ്യുക.</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सेतो, कालो र खैरो संग रेखाचित्र। चिल्लो: सफा चित्रण, कुनै बम्प बिना। मिश्रण: प्रकाश देखि अँध्यारो सम्म मिश्रण।</a:t>
            </a:r>
            <a:endParaRPr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د سپینو، تور او خړ سره انځور کول. هوښیار: په پاکه توګه رسم کول، پرته له خنډونو. مخلوط کول: له رڼا څخه تیاره ته مخلوط کول.</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desenhar com branco, preto e cinza. Suavizar: desenhar com clareza, sem solavancos. Mesclar: misturar do claro ao escuro.</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ਰੰਗਤ: ਚਿੱਟੇ, ਕਾਲੇ ਅਤੇ ਸਲੇਟੀ ਨਾਲ ਡਰਾਇੰਗ। ਨਿਰਵਿਘਨ: ਬਿਨਾਂ ਕਿਸੇ ਰੁਕਾਵਟ ਦੇ, ਸਾਫ਼-ਸੁਥਰੇ ਡਰਾਇੰਗ। ਮਿਸ਼ਰਣ: ਰੋਸ਼ਨੀ ਤੋਂ ਹਨੇਰੇ ਤੱਕ ਮਿਲਾਉਣਾ।</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Тени: рисование белым, чёрным и серым. Плавность: рисование чисто, без неровностей. Смешивание: смешивание от светлого к тёмному.</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Сенчење: цртање белом, црном и сивом. Глатко: цртање чисто, без избочина. Мешање: мешање од светле до тамне.</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Hadhka: ku sawirida caddaan, madow, iyo cawl. Jilicsan: sawir si nadiif ah, oo aan lahayn kuuskuus. Isku darka: isku dhafka iftiinka ilaa mugdiga.</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dibujar con blanco, negro y grises. Suavizado: dibujar con precisión, sin imperfecciones. Difuminado: mezclar de claro a oscuro.</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ngagambar nganggo bodas, hideung, sareng kulawu. Lemes: ngagambar beresih, teu aya benjolan. Blending: Pergaulan ti caang ka poék.</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Kivuli: kuchora na nyeupe, nyeusi, na kijivu. Laini: kuchora kwa usafi, bila matuta. Kuchanganya: kuchanganya kutoka mwanga hadi giza.</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Skuggning: rita med vitt, svart och grått. Smidig: ritar rent, utan stötar. Blandning: blanda från ljust till mörkt.</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pagguhit na may puti, itim, at kulay abo. Makinis: malinis na gumuhit, walang bukol. Blending: paghahalo mula sa liwanag hanggang sa dilim.</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நிழல்: வெள்ளை, கருப்பு மற்றும் சாம்பல் நிறத்துடன் வரைதல். மென்மையானது: புடைப்புகள் இல்லாமல் சுத்தமாக வரைதல். கலத்தல்: ஒளியிலிருந்து இருளுக்கு கலத்தல்.</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การลงเงา: วาดด้วยสีขาว สีดำ และสีเทา การวาดให้เรียบเนียน: วาดได้เรียบเนียน ไม่มีรอยนูน การผสมสี: การผสมสีจากอ่อนไปเข้ม</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Gölgeleme: Beyaz, siyah ve gri tonlarıyla çizim. Pürüzsüzleştirme: Tümseksiz, temiz çizim. Karıştırma: Açık renkten koyu renge geçiş.</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малювання білим, чорним і сірим. Гладкий: малюнок чистий, без нерівностей. Змішування: змішування від світлого до темного.</a:t>
            </a:r>
            <a:endParaRPr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شیڈنگ: سفید، سیاہ اور گرے کے ساتھ ڈرائنگ۔ ہموار: صاف طور پر ڈرائنگ، بغیر کسی ٹکرانے کے۔ ملاوٹ: روشنی سے اندھیرے تک اختلاط۔</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Tô bóng: vẽ bằng màu trắng, đen và xám. Làm mịn: vẽ gọn gàng, không gồ ghề. Pha trộn: pha trộn từ sáng đến tối.</a:t>
            </a:r>
            <a:endParaRPr sz="900">
              <a:solidFill>
                <a:schemeClr val="dk1"/>
              </a:solidFill>
              <a:latin typeface="Open Sans"/>
              <a:ea typeface="Open Sans"/>
              <a:cs typeface="Open Sans"/>
              <a:sym typeface="Open Sans"/>
            </a:endParaRPr>
          </a:p>
          <a:p>
            <a:pPr indent="0" lvl="0" marL="0" rtl="0" algn="r">
              <a:lnSpc>
                <a:spcPct val="115000"/>
              </a:lnSpc>
              <a:spcBef>
                <a:spcPts val="160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r">
              <a:lnSpc>
                <a:spcPct val="115000"/>
              </a:lnSpc>
              <a:spcBef>
                <a:spcPts val="1600"/>
              </a:spcBef>
              <a:spcAft>
                <a:spcPts val="160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641198e7e4_0_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3641198e7e4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centred next to English, Summer 2025 generated on 8/11/2025</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Shading</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Hijezim</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አማርኛ - Amharic</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ጥላሸት መቀባት</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تظليل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Ստվերում</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Català - Catalan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Ombreig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阴影</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Schaduw</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سایه زدن</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Ombres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Schattierung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ગુજરાતી - Gujarati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શેડિંગ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लकीर खींचने की क्रिया</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Italiano - Italian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Ombreggiatura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シェーディング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농담</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Shading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Melayu - Malay</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teduhan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മലയാളം - Malayalam</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ഷേഡിംഗ്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छायांकन</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شیډینګ</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Sombreamento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ਸ਼ੈਡਿੰਗ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Затенение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српски - Serbian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Сенчење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hadhaynta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Sombreado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basa Sunda - Sundanese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Ngiuhan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Kuweka kivuli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svenska - Swedish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Skuggning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Pagtatabing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தமிழ் - Tamil</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நிழல்</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การแรเงา</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Gölgeleme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Розтушовування</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اردو - Urdu</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شیڈنگ</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Bóng đổ</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3641198e7e4_0_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3641198e7e4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centred next to English, Summer 2025 generated on 8/11/2025</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Smooth</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I qetë</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አማርኛ - Amharic</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ለስላሳ</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سلس</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Հարթ</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Català - Catalan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suau</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光滑的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Zacht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صاف</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Lisse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Glatt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ગુજરાતી - Gujarati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સુગમ</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चिकना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Italiano - Italian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Liscio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スムーズ</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매끄러운</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Serrast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Melayu - Malay</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lancar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മലയാളം - Malayalam</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സുഗമമായ</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चिल्लो</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سمال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Suave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ਨਿਰਵਿਘਨ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Гладкий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српски - Serbian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Смоотх</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Dabacsan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Liso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basa Sunda - Sundanese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Lemes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Laini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svenska - Swedish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Jämna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Makinis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தமிழ் - Tamil</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மென்மையானது</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เรียบ</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Düz</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Гладкий</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اردو - Urdu</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ہموار</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Trơn tru</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3641198e7e4_0_7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3641198e7e4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centred next to English, Summer 2025 generated on 8/11/2025</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Blending</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Përzierja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አማርኛ - Amharic</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መቀላቀል</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مزج</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Խառնում</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Català - Catalan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Barreja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混合</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Mengen</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مخلوط کردن</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Mélange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Mischen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ગુજરાતી - Gujarati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સંમિશ્રણ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सम्मिश्रण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Italiano - Italian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Miscelazione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ブレンディング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블렌딩</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Blending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Melayu - Malay</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Mengadun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മലയാളം - Malayalam</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ബ്ലെൻഡിംഗ്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मिश्रण</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مخلوط کول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Mistura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ਮਿਲਾਉਣਾ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Смешивание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српски - Serbian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Блендинг</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Isku darka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Mezcla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basa Sunda - Sundanese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Nyampur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Kuchanganya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svenska - Swedish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Blandning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Paghahalo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தமிழ் - Tamil</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கலத்தல்</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การผสมผสาน</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Harmanlama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Змішування</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اردو - Urdu</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ملاوٹ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Pha trộn</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5a57a42532_0_250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5a57a42532_0_2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Today you need your drawing kit and your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Sot keni nevojë për kompletin tuaj të vizatimit dhe librin tuaj të punës Portreti!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የስዕል መሳርያዎ እና የቁም ደብተርዎ ያስፈልግዎታል!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اليوم تحتاج إلى مجموعة الرسم الخاصة بك ودفتر الرسم الخاص بك!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Այսօր ձեզ անհրաժեշտ է ձեր նկարչական հավաքածուն և ձեր Դիմանկարի աշխատանքային գրքույկը: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Avui necessiteu el vostre kit de dibuix i el vostre quadern de retrats!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今天您需要您的绘画工具包和您的肖像画练习册！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Vandaag heb je je tekenset en je Portretwerkboek nodig!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امروز به کیت طراحی و کتاب کار پرتره خود نیاز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Aujourd'hui, vous avez besoin de votre kit de dessin et de votre cahier Portrait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Heute brauchst du dein Zeichenset und dein Portrait-Arbeitsbuch!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આજે તમને તમારી ડ્રોઇંગ કીટ અને તમારી પોટ્રેટ વર્કબુકની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आपको अपनी ड्राइंग किट और पोर्ट्रेट वर्कबुक की आवश्यकता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Oggi ti servono il tuo kit da disegno e il tuo quaderno di lavoro sui ritratti!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今日は描画キットとポートレートワークブックが必要です!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오늘은 그림 그리기 도구와 초상화 연습장이 필요해요!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Îro ji we re kîteya xweya xêzkirinê û pirtûka xebata Portreya xwe hewce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Hari ini anda memerlukan kit lukisan anda dan buku kerja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 നിങ്ങൾക്ക് നിങ്ങളുടെ ഡ്രോയിംഗ് കിറ്റും പോർട്രെയ്റ്റ് വർക്ക്ബുക്കും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तपाइँलाई तपाइँको रेखाचित्र किट र तपाइँको पोर्ट्रेट कार्यपुस्तिका चाहिन्छ!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نن ورځ تاسو خپل د انځور کولو کټ او ستاسو د پورټریټ کاري کتاب ته اړتیا 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Hoje você precisa do seu kit de desenho e da sua apostila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ਤੁਹਾਨੂੰ ਆਪਣੀ ਡਰਾਇੰਗ ਕਿੱਟ ਅਤੇ ਤੁਹਾਡੀ ਪੋਰਟਰੇਟ ਵਰਕਬੁੱਕ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Сегодня вам понадобятся набор для рисования и рабочая тетрадь по портрету!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Данас вам је потребан комплет за цртање и радна свеска за портрет!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Maanta waxaad u baahan tahay qalabkaaga sawir-qaadista iyo buug-gacmeedkaaga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¡Hoy necesitas tu kit de dibujo y tu cuaderno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Dinten anjeun peryogi kit gambar sareng buku kerja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Leo unahitaji seti yako ya kuchora na kitabu chako cha kazi cha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Idag behöver du ditt ritpaket och din porträttarbetsbok!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Ngayon kailangan mo ang iyong drawing kit at ang iyong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இன்று உங்களுக்கு உங்கள் வரைதல் கருவி மற்றும் உங்கள் உருவப்படம் பணிப்புத்தகம்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วันนี้คุณต้องมีชุดวาดภาพและสมุดฝึกวาดภาพเหมือนของคุณ!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 çizim setinize ve Portre çalışma kitabınıza ihtiyacınız var!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Сьогодні тобі потрібен набір для малювання та робочий зошит «Портрет»!</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آپ کو اپنی ڈرائنگ کٹ اور اپنی پورٹریٹ ورک بک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Hôm nay bạn cần bộ dụng cụ vẽ và vở bài tập vẽ chân dung!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5a57a42532_0_316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25a57a42532_0_3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8/11/2025</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drawing with white, black, and greys. Smooth: drawing cleanly, with no bumps.</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Hije: vizatim me ngjyrë të bardhë, të zezë dhe gri. E lëmuar: vizatim i pastër, pa gunga.</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ጥላ: በነጭ, በጥቁር እና በግራጫ መሳል. ለስላሳ: በንጽህና መሳል, ያለምንም እብጠቶች.</a:t>
            </a:r>
            <a:endParaRPr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التظليل: الرسم بالأبيض والأسود والرمادي. السلس: الرسم بوضوح، دون أي نتوءات.</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Ստվերում. նկարել սպիտակ, սև և մոխրագույն գույներով: Հարթ. նկարում է մաքուր, առանց հարվածների:</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Ombrejat: dibuix amb blanc, negre i grisos. Suau: dibuix net, sense protuberància.</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阴影：用白色、黑色和灰色绘制。平滑：干净地绘制，没有凹凸。</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Arcering: tekenen met wit, zwart en grijstinten. Glad: tekenen met een gladde structuur, zonder oneffenheden.</a:t>
            </a:r>
            <a:endParaRPr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سایه زدن: طراحی با رنگ های سفید، سیاه و خاکستری. صاف: کشیدن تمیز، بدون برآمدگی.</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Ombrage : dessin avec du blanc, du noir et du gris. Lissage : dessin net, sans aspérités.</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Schattierung: Zeichnen mit Weiß, Schwarz und Grau. Glatt: sauberes Zeichnen ohne Unebenheiten.</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શેડિંગ: સફેદ, કાળા અને ગ્રે સાથે ચિત્રકામ. સ્મૂથ: કોઈ બમ્પ્સ વિના, સ્વચ્છ રીતે દોરો.</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सफ़ेद, काले और स्लेटी रंगों से चित्र बनाना। चिकना: बिना किसी उभार के, साफ़-सुथरा चित्र बनाना।</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Ombreggiatura: disegno con bianco, nero e grigi. Uniforme: disegno pulito, senza irregolarità.</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シェーディング：白、黒、グレーで描く。スムース：凹凸のない、きれいな描き方。</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흰색, 검은색, 회색으로 그리는 것. 매끄럽게: 울퉁불퉁함 없이 깔끔하게 그리는 것.</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Siyabûn: xêzkirina bi spî, reş û gewr. Smooth: xêzkirina bi paqijî, bêyî kulîlk.</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Melorek: melukis dengan putih, hitam dan kelabu. Licin: melukis dengan bersih, tanpa benjolan.</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ഷേഡിംഗ്: വെള്ള, കറുപ്പ്, ചാരനിറങ്ങൾ എന്നിവ ഉപയോഗിച്ച് വരയ്ക്കുക. സുഗമമായത്: വൃത്തിയായി വരയ്ക്കുന്നു, ബമ്പുകളില്ലാതെ.</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सेतो, कालो र खैरो संग रेखाचित्र। चिल्लो: सफा चित्रण, कुनै बम्प बिना।</a:t>
            </a:r>
            <a:endParaRPr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د سپینو، تور او خړ سره انځور کول. هوښیار: په پاکه توګه رسم کول، پرته له خنډونو.</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Sombreamento: desenhar com branco, preto e cinza. Suavidade: desenhar com clareza, sem solavancos.</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ਰੰਗਤ: ਚਿੱਟੇ, ਕਾਲੇ ਅਤੇ ਸਲੇਟੀ ਨਾਲ ਡਰਾਇੰਗ। ਨਿਰਵਿਘਨ: ਬਿਨਾਂ ਕਿਸੇ ਰੁਕਾਵਟ ਦੇ, ਸਾਫ਼-ਸੁਥਰੇ ਡਰਾਇੰਗ।</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Штриховка: рисование белым, чёрным и серым. Плавность: рисование чёткое, без неровностей.</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Сенчење: цртање белом, црном и сивом. Глатко: цртање чисто, без избочина.</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Hadhka: ku sawirida caddaan, madow, iyo cawl. Jilicsan: sawir si nadiif ah, oo aan lahayn kuuskuus.</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Sombreado: dibujar con blanco, negro y grises. Suavizado: dibujar con claridad, sin imperfecciones.</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ngagambar nganggo bodas, hideung, sareng kulawu. Lemes: ngagambar beresih, teu aya benjolan.</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Kivuli: kuchora na nyeupe, nyeusi, na kijivu. Laini: kuchora kwa usafi, bila matuta.</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Skuggning: rita med vitt, svart och grått. Smidig: ritar rent, utan stötar.</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pagguhit na may puti, itim, at kulay abo. Makinis: malinis na gumuhit, walang bukol.</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நிழல்: வெள்ளை, கருப்பு மற்றும் சாம்பல் நிறத்துடன் வரைதல். மென்மையானது: புடைப்புகள் இல்லாமல் சுத்தமாக வரைதல்.</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การลงเงา: วาดด้วยสีขาว สีดำ และสีเทา การวาดให้เรียบเนียน: วาดได้เรียบเนียน ไม่มีรอยนูน</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Gölgeleme: Beyaz, siyah ve gri tonlarıyla çizim. Pürüzsüzleştirme: Hiçbir çıkıntı olmadan, temiz çizim.</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Затінення: малювання білим, чорним і сірим. Гладкий: малюнок чистий, без нерівностей.</a:t>
            </a:r>
            <a:endParaRPr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شیڈنگ: سفید، سیاہ اور گرے کے ساتھ ڈرائنگ۔ ہموار: صاف طور پر ڈرائنگ، بغیر کسی ٹکرانے کے۔</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Tô bóng: vẽ bằng màu trắng, đen và xám. Làm mịn: vẽ sạch sẽ, không gồ ghề.</a:t>
            </a:r>
            <a:endParaRPr sz="900">
              <a:solidFill>
                <a:schemeClr val="dk1"/>
              </a:solidFill>
              <a:latin typeface="Open Sans"/>
              <a:ea typeface="Open Sans"/>
              <a:cs typeface="Open Sans"/>
              <a:sym typeface="Open Sans"/>
            </a:endParaRPr>
          </a:p>
          <a:p>
            <a:pPr indent="0" lvl="0" marL="0" rtl="0" algn="r">
              <a:lnSpc>
                <a:spcPct val="115000"/>
              </a:lnSpc>
              <a:spcBef>
                <a:spcPts val="160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r">
              <a:lnSpc>
                <a:spcPct val="115000"/>
              </a:lnSpc>
              <a:spcBef>
                <a:spcPts val="1600"/>
              </a:spcBef>
              <a:spcAft>
                <a:spcPts val="160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5a57a42532_0_316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25a57a42532_0_3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8/11/2025</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Blending: mixing from light to dark. Modelling: making things 3D using blending</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Përzierja: përzierja nga drita në errësirë. Modelimi: duke i bërë gjërat 3D duke përdorur përzierjen</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መቀላቀል፡ ከብርሃን ወደ ጨለማ መቀላቀል። ሞዴሊንግ፡- ነገሮችን በማዋሃድ 3D መስራት</a:t>
            </a:r>
            <a:endParaRPr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المزج: مزج الألوان من الفاتح إلى الداكن. النمذجة: إنشاء عناصر ثلاثية الأبعاد باستخدام المزج.</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Խառնում. խառնում է բացից մինչև մութ: Մոդելավորում. իրերը 3D դարձնելով խառնուրդի միջոցով</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Mescla: barreja de clar a fosc. Modelatge: fer coses en 3D mitjançant la combinació</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混合：从亮到暗的混合。建模：使用混合创建 3D 效果</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Blenden: mengen van licht naar donker. Modelleren: dingen 3D maken met behulp van blenden.</a:t>
            </a:r>
            <a:endParaRPr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مخلوط کردن: مخلوط کردن از روشن به تاریک. مدل‌سازی: با استفاده از ترکیب، چیزها را سه‌بعدی می‌کنیم</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Fusion : mélange du clair au foncé. Modélisation : création d'objets en 3D grâce à la fusion.</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Blending: Mischen von hell nach dunkel. Modellieren: Dinge durch Blending 3D machen</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મિશ્રણ: પ્રકાશથી અંધારામાં મિશ્રણ. મોડેલિંગ: મિશ્રણનો ઉપયોગ કરીને વસ્તુઓને 3D બનાવવી</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मिश्रण: प्रकाश से अंधेरे में मिश्रण। मॉडलिंग: मिश्रण का उपयोग करके चीज़ों को 3D बनाना</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Fusione: miscelazione dal chiaro allo scuro. Modellazione: creazione di oggetti in 3D tramite fusione.</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ブレンディング：明るい色から暗い色へと混ぜる。モデリング：ブレンディングを使って3Dオブジェクトを作る。</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블렌딩: 밝은 부분과 어두운 부분을 섞는 것. 모델링: 블렌딩을 사용하여 사물을 3D로 만드는 것</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Tevlihevkirin: ji ronahiyê ber bi tariyê ve têkelkirin. Modelkirin: çêkirina tiştan 3D bi karanîna tevlihevkirinê</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Campuran: mencampurkan dari terang ke gelap. Pemodelan: membuat perkara 3D menggunakan pengadunan</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മിശ്രിതം: വെളിച്ചത്തിൽ നിന്ന് ഇരുട്ടിലേക്ക് മിശ്രണം ചെയ്യുക. മോഡലിംഗ്: ബ്ലെൻഡിംഗ് ഉപയോഗിച്ച് കാര്യങ്ങൾ 3D ആക്കുന്നു</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मिश्रण: प्रकाश देखि अँध्यारो सम्म मिश्रण। मोडेलिङ: मिश्रण प्रयोग गरेर चीजहरू 3D बनाउने</a:t>
            </a:r>
            <a:endParaRPr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مخلوط کول: له رڼا څخه تیاره ته مخلوط کول. ماډلینګ: د مخلوط په کارولو سره شیان 3D جوړول</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Mistura: mistura do claro ao escuro. Modelagem: criação de objetos em 3D usando mistura.</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ਮਿਸ਼ਰਣ: ਰੋਸ਼ਨੀ ਤੋਂ ਹਨੇਰੇ ਤੱਕ ਮਿਲਾਉਣਾ। ਮਾਡਲਿੰਗ: ਮਿਸ਼ਰਣ ਦੀ ਵਰਤੋਂ ਕਰਕੇ ਚੀਜ਼ਾਂ ਨੂੰ 3D ਬਣਾਉਣਾ</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Смешивание: смешивание от светлого к тёмному. Моделирование: создание трёхмерных объектов с помощью смешивания.</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Мешање: мешање од светле до тамне. Моделирање: прављење ствари 3Д коришћењем мешања</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Isku darka: isku dhafka iftiinka ilaa mugdiga. Qaabaynta: samaynta walxaha 3D iyadoo la isticmaalayo isku-darka</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Mezcla: mezclar de claro a oscuro. Modelado: crear objetos en 3D mediante la mezcla.</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Blending: Pergaulan ti caang ka poék. Modeling: nyieun hal 3D maké blending</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Kuchanganya: kuchanganya kutoka mwanga hadi giza. Kuunda muundo: kutengeneza vitu vya 3D kwa kutumia mchanganyiko</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Blandning: blanda från ljust till mörkt. Modellering: gör saker i 3D med hjälp av blandning</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Blending: paghahalo mula sa liwanag hanggang sa dilim. Pagmomodelo: paggawa ng mga bagay na 3D gamit ang blending</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கலத்தல்: ஒளியிலிருந்து இருளுக்கு கலத்தல். மாடலிங்: கலவையைப் பயன்படுத்தி பொருட்களை 3D ஆக்குதல்</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การผสม: การผสมจากสีอ่อนไปสีเข้ม การสร้างแบบจำลอง: การสร้างสิ่งต่างๆ ให้เป็น 3 มิติโดยใช้การผสม</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Karıştırma: Açık renkten koyu renge doğru karıştırma. Modelleme: Karıştırma kullanarak nesneleri 3 boyutlu hale getirme</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Змішування: змішування від світлого до темного. Моделювання: створення 3D речей за допомогою змішування</a:t>
            </a:r>
            <a:endParaRPr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ملاوٹ: روشنی سے اندھیرے تک اختلاط۔ ماڈلنگ: ملاوٹ کا استعمال کرتے ہوئے چیزوں کو 3D بنانا</a:t>
            </a:r>
            <a:endParaRPr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lnSpc>
                <a:spcPct val="115000"/>
              </a:lnSpc>
              <a:spcBef>
                <a:spcPts val="160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Pha trộn: pha trộn từ sáng đến tối. Mô hình hóa: tạo ra các vật thể 3D bằng cách sử dụng pha trộn</a:t>
            </a:r>
            <a:endParaRPr sz="900">
              <a:solidFill>
                <a:schemeClr val="dk1"/>
              </a:solidFill>
              <a:latin typeface="Open Sans"/>
              <a:ea typeface="Open Sans"/>
              <a:cs typeface="Open Sans"/>
              <a:sym typeface="Open Sans"/>
            </a:endParaRPr>
          </a:p>
          <a:p>
            <a:pPr indent="0" lvl="0" marL="0" rtl="0" algn="r">
              <a:lnSpc>
                <a:spcPct val="115000"/>
              </a:lnSpc>
              <a:spcBef>
                <a:spcPts val="160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r">
              <a:lnSpc>
                <a:spcPct val="115000"/>
              </a:lnSpc>
              <a:spcBef>
                <a:spcPts val="1600"/>
              </a:spcBef>
              <a:spcAft>
                <a:spcPts val="160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3641198e7e4_0_1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3641198e7e4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centred next to English, Summer 2025 generated on 8/11/2025</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Modelling</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Modelimi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አማርኛ - Amharic</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ሞዴሊንግ</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النمذجة</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Մոդելավորում</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Català - Catalan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Modelatge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造型</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Modellering</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مدل سازی</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Modélisation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Modellieren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ગુજરાતી - Gujarati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મોડેલિંગ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मोडलिंग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Italiano - Italian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Modellazione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モデリング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모델링</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Melayu - Malay</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Permodelan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മലയാളം - Malayalam</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മോഡലിംഗ്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मोडलिङ</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ماډلینګ</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Modelagem</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ਮਾਡਲਿੰਗ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Моделирование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српски - Serbian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Моделирање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Qaabaynta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Modelado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basa Sunda - Sundanese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Kuiga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svenska - Swedish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Modellering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Pagmomodelo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தமிழ் - Tamil</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மாடலிங்</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การสร้างแบบจำลอง</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Modelleme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Моделювання</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اردو - Urdu</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ماڈلنگ</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Mô hình hóa</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5a57a42532_0_96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5a57a42532_0_9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Drawing skill-builder: The Woodcutter. How to draw angles and basic shading.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Ndërtues i aftësive të vizatimit: Druvari. Si të vizatoni kënde dhe hije bazë.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የስዕል ችሎታ ገንቢ፡ የእንጨት ቆራጭ። ማዕዘኖችን እና መሰረታዊ ጥላዎችን እንዴት መሳል እንደሚቻል.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بناء مهارات الرسم: الحطاب. كيفية رسم الزوايا والتظليل الأساسي.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Նկարչական հմտություն կառուցող. Փայտահատը: Ինչպես նկարել անկյուններ և հիմնական ստվերում: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Creador d'habilitats de dibuix: El llenyataire. Com dibuixar angles i ombrejat bàsic.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绘画技巧培养：樵夫。如何画角度和基本阴影。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Leerling om je tekenvaardigheden te ontwikkelen: De Houthakker. Hoe je hoeken tekent en basisschaduwen gebruikt.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سازنده مهارت طراحی: هیزم شکن. نحوه ترسیم زاویه و سایه های اولیه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Développement des compétences en dessin : Le bûcheron. Comment dessiner des angles et des ombrages de base.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Zeichenfertigkeitsaufbau: Der Holzfäller. So zeichnen Sie Winkel und grundlegende Schattierungen.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ડ્રોઇંગ સ્કિલ-બિલ્ડર: ધ વુડકટર. ખૂણા અને મૂળભૂત શેડિંગ કેવી રીતે દોરવા.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चित्रकारी कौशल निर्माण: लकड़हारा। कोण और बुनियादी छायांकन कैसे बनाएँ।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Corso di disegno: Il taglialegna. Come disegnare angoli e ombreggiature di base.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描画スキル向上：木こり。角度と基本的な陰影の描き方。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그림 실력 향상: 나무꾼. 각도와 기본 음영 그리는 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Kêmasiya xêzkirinê: Darvançêker. Meriv çawa goşe û siya bingehîn xêz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Pembina kemahiran melukis: The Woodcutter. Cara melukis sudut dan lorekan asas.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ഡ്രോയിംഗ് സ്‌കിൽ ബിൽഡർ: വുഡ്‌കട്ടർ. കോണുകളും അടിസ്ഥാന ഷേഡിംഗും എങ്ങനെ വരയ്ക്കാം.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रेखाचित्र कौशल-निर्माता: वुडकटर। कोण र आधारभूत छायांकन कसरी कोर्ने।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نقاشۍ مهارت جوړونکی: لرګی کونکی. زاویه او بنسټیز سیډینګ څنګه رسم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Desenvolvedor de habilidades de desenho: O Lenhador. Como desenhar ângulos e sombreamentos básicos.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ਡਰਾਇੰਗ ਹੁਨਰ-ਬਿਲਡਰ: ਵੁੱਡਕਟਰ। ਕੋਣ ਅਤੇ ਬੁਨਿਆਦੀ ਸ਼ੇਡਿੰਗ ਕਿਵੇਂ ਖਿੱਚਣੀ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Тренировка навыков рисования: «Лесоруб». Как рисовать углы и базовую штриховку.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Градитељ вештина цртања: Дрвосеча. Како нацртати углове и основно сенчење.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Sawir-dhise xirfadeed: Qoryaha. Sida loo sawiro xaglaha iyo hadhka aasaasiga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Desarrollo de habilidades de dibujo: El leñador. Cómo dibujar ángulos y sombreado básico.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Ngagambar kaahlian-pembina: The Woodcutter. Kumaha ngagambar sudut sareng shading dasar.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Mjenzi wa ustadi wa kuchora: Mtema kuni. Jinsi ya kuteka pembe na shading ya msingi.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Ritningsskicklighetsbyggare: Vedhuggaren. Hur man ritar vinklar och grundläggande skuggning.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Tagabuo ng kasanayan sa pagguhit: The Woodcutter. Paano gumuhit ng mga anggulo at pangunahing pagtatabing.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வரைதல் திறன்-கட்டமைப்பாளர்: மரவெட்டி. கோணங்கள் மற்றும் அடிப்படை நிழலை எப்படி வரையலாம்.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ทักษะการวาดภาพ: The Woodcutter วิธีการวาดมุมและการแรเงาขั้นพื้นฐาน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Çizim becerisi geliştirici: Oduncu. Açıların nasıl çizileceği ve temel gölgelendirme.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Розвиток навичок малювання: Дроворуб. Як малювати кути та основні штрихування.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ڈرائنگ سکل بلڈر: دی ووڈ کٹر۔ زاویہ اور بنیادی شیڈنگ کیسے بنائیں۔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Rèn luyện kỹ năng vẽ: Người thợ đốn củi. Cách vẽ góc và tô bóng cơ bản.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rgbClr val="000000"/>
              </a:buClr>
              <a:buSzPts val="1100"/>
              <a:buFont typeface="Arial"/>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5a57a42532_0_10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25a57a42532_0_10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use a grid to draw accurate shapes and sizes, but it is slow.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use a grid to draw accurately, but it is slow.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Mund të përdorni një rrjet për të vizatuar forma dhe madhësi të sakta, por është i ngadaltë.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ትክክለኛ ቅርጾችን እና መጠኖችን ለመሳል ፍርግርግ መጠቀም ይችላሉ, ግን ቀርፋፋ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يمكنك استخدام شبكة لرسم الأشكال والأحجام الدقيقة، ولكنها عملية بطيئة.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կարող եք ցանց օգտագործել ճշգրիտ ձևեր և չափեր նկարելու համար, բայց դա դանդաղ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Podeu utilitzar una graella per dibuixar formes i mides precises, però és lent.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您可以使用网格来绘制精确的形状和大小，但速度很慢。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kunt een raster gebruiken om nauwkeurige vormen en afmetingen te tekenen, maar dat is traag.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 توانید از یک شبکه برای ترسیم اشکال و اندازه های دقیق استفاده کنید، اما سرعت آن کند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pouvez utiliser une grille pour dessiner des formes et des tailles précises, mais c'est lent.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können ein Raster verwenden, um genaue Formen und Größen zu zeichnen, aber das ist langsam.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ચોક્કસ આકારો અને કદ દોરવા માટે ગ્રીડનો ઉપયોગ કરી શકો છો, પરંતુ તે ધીમું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सटीक आकृतियाँ और माप बनाने के लिए ग्रिड का उपयोग कर सकते हैं, लेकिन यह धीमा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È possibile utilizzare una griglia per disegnare forme e dimensioni precise, ma è un metodo lento.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グリッドを使用すると正確な形状とサイズを描くことができますが、処理速度が遅くなります。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격자를 사용하면 정확한 모양과 크기를 그릴 수 있지만 속도가 느립니다.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dikarin şebekek bikar bînin da ku şekil û mezinahiyên rast xêz bikin, lê ew hêdî 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boleh menggunakan grid untuk melukis bentuk dan saiz yang tepat, tetapi ia perlahan.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കൃത്യമായ ആകൃതികളും വലുപ്പങ്ങളും വരയ്ക്കാൻ നിങ്ങൾക്ക് ഒരു ഗ്രിഡ് ഉപയോഗിക്കാം, പക്ഷേ അത് മന്ദഗതിയിലാണ്.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 सही आकार र आकारहरू कोर्न ग्रिड प्रयोग गर्न सक्नुहुन्छ, तर यो ढिलो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کولی شئ د دقیق شکلونو او اندازو رسم کولو لپاره گرډ وکاروئ ، مګر دا ورو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pode usar uma grade para desenhar formas e tamanhos precisos, mas é lento.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ਸਹੀ ਆਕਾਰ ਅਤੇ ਆਕਾਰ ਖਿੱਚਣ ਲਈ ਗਰਿੱਡ ਦੀ ਵਰਤੋਂ ਕਰ ਸਕਦੇ ਹੋ, ਪਰ ਇਹ ਹੌਲੀ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Для рисования точных форм и размеров можно использовать сетку, но это медленно.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Можете користити мрежу за цртање тачних облика и величина, али је спора.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isticmaali kartaa shabakad si aad u sawirto qaabab iyo cabbir sax ah, laakiin waa gaabis.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Puedes usar una cuadrícula para dibujar formas y tamaños precisos, pero es lento.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tiasa nganggo grid pikeun ngagambar bentuk sareng ukuran anu akurat, tapi éta laun.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Unaweza kutumia gridi ya taifa kuchora maumbo na saizi sahihi, lakini ni polepole.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kan använda ett rutnät för att rita exakta former och storlekar, men det går långsamt.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Maaari kang gumamit ng grid upang gumuhit ng tumpak na mga hugis at sukat, ngunit ito ay mabagal.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துல்லியமான வடிவங்கள் மற்றும் அளவுகளை வரைவதற்கு நீங்கள் ஒரு கட்டத்தைப் பயன்படுத்தலாம், ஆனால் அது மெதுவாக இருக்கும்.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คุณสามารถใช้ตารางเพื่อวาดรูปทรงและขนาดที่แม่นยำได้ แต่จะใช้เวลาค่อนข้างนาน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Doğru şekilleri ve boyutları çizmek için bir ızgara kullanabilirsiniz, ancak bu yavaştır.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можете використовувати сітку для малювання точних форм і розмірів, але це повільно.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درست شکلیں اور سائز کھینچنے کے لیے گرڈ استعمال کر سکتے ہیں، لیکن یہ سست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sử dụng lưới để vẽ các hình dạng và kích thước chính xác, nhưng cách này khá chậm.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5a57a42532_0_118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25a57a42532_0_1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Look closely at angles &amp; shades. We are going to continue observing the reality of things. Again the idea is to move away from your mental picture (schema), and towards seeing things as a combination of visual characteristics. Start with drawing the lines, measuring the angles with your eyes. Then move on to shading. You want your shading to be boldly dark and with smooth gradients.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Look closely at angles and shades.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Shikoni nga afër këndet dhe nuancat. Ne do të vazhdojmë të vëzhgojmë realitetin e gjërave. Përsëri, ideja është që të largoheni nga imazhi juaj mendor (skema) dhe t'i shihni gjërat si një kombinim i karakteristikave vizuale. Filloni me vizatimin e vijave, duke matur këndet me sytë tuaj. Pastaj kaloni në hije. Ju dëshironi që hijet tuaja të jenë me guxim të errët dhe me pjerrësi të qetë.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አንግሎችን እና ጥላዎችን በቅርበት ይመልከቱ። የነገሮችን እውነታ መመልከታችንን እንቀጥላለን። እንደገና ሀሳቡ ከአእምሮዎ ምስል (እቅድ) መውጣት እና ነገሮችን እንደ ምስላዊ ባህሪያት ጥምረት ማየት ነው። መስመሮቹን በመሳል ይጀምሩ ፣ ማዕዘኖቹን በአይንዎ ይለኩ። ከዚያ ወደ ጥላው ይሂዱ. ጥላዎ በድፍረት ጨለማ እና ለስላሳ ቅልመት ያለው እንዲሆን ይፈልጋሉ።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تأمل الزوايا والظلال بدقة. سنواصل ملاحظة حقيقة الأشياء. الفكرة هنا هي الابتعاد عن الصورة الذهنية (المخطط)، والتوجه نحو رؤية الأشياء كمزيج من الخصائص البصرية. ابدأ برسم الخطوط، وقياس الزوايا بعينيك. ثم انتقل إلى التظليل. يجب أن يكون التظليل داكنًا وذو تدرجات لونية سلسة.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Ուշադիր նայեք անկյուններին և երանգներին: Մենք շարունակելու ենք հետևել իրերի իրականությանը։ Կրկին գաղափարն է՝ հեռանալ ձեր մտավոր պատկերից (սխեմայից) և տեսնել իրերը որպես տեսողական բնութագրերի համադրություն: Սկսեք գծերը գծելով՝ չափելով անկյունները ձեր աչքերով։ Այնուհետեւ անցեք ստվերում: Դուք ցանկանում եք, որ ձեր ստվերը լինի համարձակորեն մուգ և հարթ թեքություններով: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Mireu de prop els angles i les ombres. Seguirem observant la realitat de les coses. De nou, la idea és allunyar-se de la vostra imatge mental (esquema) i cap a veure les coses com una combinació de característiques visuals. Comenceu dibuixant les línies, mesurant els angles amb els ulls. A continuació, passeu a l'ombrejat. Voleu que el vostre ombrejat sigui fosc i amb degradats suaus.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仔细观察角度和阴影。我们将继续观察事物的本质。同样的，我们的目标是摆脱脑海中的想象（图式），将事物视为各种视觉特征的组合。首先画线，用眼睛测量角度。然后进行阴影处理。阴影颜色要深且渐变平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Kijk goed naar hoeken en schaduwen. We blijven de realiteit van dingen observeren. Het idee is om afstand te nemen van je mentale beeld (schema) en dingen te zien als een combinatie van visuele kenmerken. Begin met het tekenen van de lijnen en meet de hoeken met je ogen. Ga dan verder met het aanbrengen van schaduwen. Je wilt dat je schaduwen opvallend donker zijn en vloeiend verlopen.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از نزدیک به زوایا و سایه ها نگاه کنید. ما به رصد واقعیت‌ها ادامه می‌دهیم. باز هم ایده این است که از تصویر ذهنی خود (طرحواره) فاصله بگیرید و چیزها را به عنوان ترکیبی از ویژگی های بصری ببینید. با کشیدن خطوط شروع کنید، زوایا را با چشمان خود اندازه بگیرید. سپس به سراغ سایه زدن بروید. می‌خواهید سایه‌تان تاریک و با شیب‌های صاف باشد.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Observez attentivement les angles et les nuances. Nous allons continuer à observer la réalité. L'idée est de s'éloigner de votre schéma mental et de considérer les choses comme une combinaison de caractéristiques visuelles. Commencez par tracer les lignes et mesurez les angles à l'œil nu. Passez ensuite à l'ombrage. L'objectif est d'obtenir un ombrage intense et foncé, avec des dégradés doux.</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Betrachten Sie Winkel und Schatten genau. Wir werden weiterhin die Realität der Dinge beobachten. Auch hier geht es darum, sich vom mentalen Bild (Schema) zu lösen und Dinge als Kombination visueller Merkmale zu betrachten. Zeichnen Sie zunächst die Linien und messen Sie die Winkel mit Ihren Augen. Fahren Sie dann mit der Schattierung fort. Ihre Schattierung sollte kräftig dunkel und mit sanften Verläufen sein.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ખૂણા અને શેડ્સને નજીકથી જુઓ. અમે વસ્તુઓની વાસ્તવિકતાનું અવલોકન કરવાનું ચાલુ રાખીશું. ફરીથી વિચાર એ છે કે તમારા માનસિક ચિત્ર (સ્કીમા) થી દૂર જાઓ અને વસ્તુઓને દ્રશ્ય લાક્ષણિકતાઓના સંયોજન તરીકે જોવા તરફ જાઓ. તમારી આંખોથી ખૂણાઓ માપવા, રેખાઓ દોરવાથી પ્રારંભ કરો. પછી શેડિંગ પર જાઓ. તમે ઇચ્છો છો કે તમારું શેડિંગ હિંમતભેર શ્યામ અને સરળ ગ્રેડિએન્ટ્સ સાથે હોય.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कोणों और रंगों को ध्यान से देखें। हम चीज़ों की वास्तविकता का अवलोकन जारी रखेंगे। फिर से, विचार यह है कि आप अपनी मानसिक तस्वीर (स्कीमा) से हटकर, चीज़ों को दृश्य विशेषताओं के संयोजन के रूप में देखें। रेखाएँ खींचने से शुरुआत करें, अपनी आँखों से कोण नापें। फिर छायांकन की ओर बढ़ें। आप चाहते हैं कि आपकी छायांकन गहरा और चिकनी ढालों वाला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Osserva attentamente angoli e sfumature. Continueremo a osservare la realtà delle cose. Ancora una volta, l'idea è di allontanarsi dalla propria immagine mentale (schema) e di vedere le cose come una combinazione di caratteristiche visive. Inizia tracciando le linee, misurando gli angoli con gli occhi. Poi passa alle ombreggiature. Le ombreggiature devono essere decisamente scure e con sfumature morbide.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角度と陰影をよく見てください。物事の現実を観察し続けましょう。ここでも、頭の中のイメージ（図式）から離れ、物事を視覚的な特徴の組み合わせとして捉えることが重要です。まずは線を描き、目で角度を測ります。次に陰影をつけます。陰影は大胆に暗く、滑らかなグラデーションになるように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각도와 명암을 자세히 살펴보세요. 사물의 실체를 계속해서 관찰해 보겠습니다. 다시 한번, 머릿속의 그림(스키마)에서 벗어나 사물을 시각적 특징들의 조합으로 보는 것이 중요합니다. 선을 긋고 눈으로 각도를 측정하는 것부터 시작하세요. 그런 다음 명암으로 넘어가세요. 명암은 진하고 부드러운 그라데이션으로 표현해야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 baldarî li goşe û siyayan binêre. Em ê şopandina rastiyan bidomînin. Dîsa fikir ev e ku hûn ji wêneya xweya derûnî (şema) dûr bikevin, û berbi dîtina tiştan wekî hevgirtina taybetmendiyên dîtbarî bibin. Bi xêzkirina xêzan dest pê bikin, bi çavên xwe goşeyan bipîvin. Dûv re derbasî şidandinê bibin. Hûn dixwazin ku siya we bi wêrekî tarî û bi pileyên nerm 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Lihat dengan teliti pada sudut &amp; rona. Kami akan terus memerhatikan realiti sesuatu. Sekali lagi ideanya adalah untuk beralih daripada gambaran mental anda (skema), dan ke arah melihat sesuatu sebagai gabungan ciri visual. Mulakan dengan melukis garisan, mengukur sudut dengan mata anda. Kemudian teruskan ke teduhan. Anda mahu teduhan anda menjadi gelap terang dan dengan kecerunan licin.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കോണുകളിലും ഷേഡുകളിലും സൂക്ഷ്മമായി നോക്കുക. ഞങ്ങൾ കാര്യങ്ങളുടെ യാഥാർത്ഥ്യം നിരീക്ഷിക്കുന്നത് തുടരും. വീണ്ടും ആശയം നിങ്ങളുടെ മാനസിക ചിത്രത്തിൽ നിന്ന് (സ്കീമ) മാറി, ദൃശ്യപരമായ സ്വഭാവസവിശേഷതകളുടെ സംയോജനമായി കാര്യങ്ങൾ കാണുന്നതിന് വേണ്ടിയാണ്. വരികൾ വരച്ച് ആരംഭിക്കുക, നിങ്ങളുടെ കണ്ണുകൾ കൊണ്ട് കോണുകൾ അളക്കുക. തുടർന്ന് ഷേഡിംഗിലേക്ക് നീങ്ങുക. നിങ്ങളുടെ ഷേഡിംഗ് ഇരുണ്ടതും മിനുസമാർന്നതുമായ ഗ്രേഡിയൻ്റുകളോട് കൂടിയതായിരിക്കണമെന്ന് നിങ്ങൾ ആഗ്രഹിക്കുന്നു.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कोण र छायाहरू नजिकबाट हेर्नुहोस्। हामी चीजहरूको वास्तविकता अवलोकन गर्न जारी राख्नेछौं। फेरि विचार भनेको तपाईको मानसिक चित्र (स्कीमा) बाट टाढा जानु हो, र चीजहरूलाई दृश्य विशेषताहरूको संयोजनको रूपमा हेर्नु हो। रेखाहरू कोरेर सुरु गर्नुहोस्, तपाईंको आँखाले कोणहरू नाप्नुहोस्। त्यसपछि छायांकनमा जानुहोस्। तपाईं आफ्नो छायांकन साहसपूर्वक गाढा र चिकनी ढाँचाको साथ चाहनुहुन्छ।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زاویې او سیوري ته نږدې وګورئ. موږ به د شیانو واقعیت لیدو ته دوام ورکړو. بیا بیا نظر دا دی چې له خپل ذهني انځور (سکیما) څخه لیرې شئ، او د لید ځانګړتیاوو د ترکیب په توګه د شیانو لیدلو په لور. د کرښو په رسم کولو سره پیل کړئ، د سترګو سره زاویې اندازه کړئ. بیا سیوري ته لاړ شئ. تاسو غواړئ ستاسو سیوري په زړورتیا سره تیاره او د نرمو تدریجي سره 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Observe atentamente os ângulos e as sombras. Vamos continuar observando a realidade das coisas. Novamente, a ideia é se afastar da sua imagem mental (esquema) e começar a ver as coisas como uma combinação de características visuais. Comece desenhando as linhas, medindo os ângulos com os olhos. Em seguida, passe para o sombreamento. O ideal é que o sombreamento seja bem escuro e com gradientes suaves.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ਕੋਣਾਂ ਅਤੇ ਸ਼ੇਡਾਂ 'ਤੇ ਨੇੜਿਓਂ ਦੇਖੋ। ਅਸੀਂ ਚੀਜ਼ਾਂ ਦੀ ਅਸਲੀਅਤ ਨੂੰ ਦੇਖਦੇ ਰਹਾਂਗੇ। ਦੁਬਾਰਾ ਵਿਚਾਰ ਇਹ ਹੈ ਕਿ ਤੁਹਾਡੀ ਮਾਨਸਿਕ ਤਸਵੀਰ (ਸਕੀਮਾ) ਤੋਂ ਦੂਰ ਜਾਣਾ, ਅਤੇ ਚੀਜ਼ਾਂ ਨੂੰ ਵਿਜ਼ੂਅਲ ਵਿਸ਼ੇਸ਼ਤਾਵਾਂ ਦੇ ਸੁਮੇਲ ਵਜੋਂ ਦੇਖਣ ਵੱਲ। ਆਪਣੀਆਂ ਅੱਖਾਂ ਨਾਲ ਕੋਣਾਂ ਨੂੰ ਮਾਪਣ, ਲਾਈਨਾਂ ਖਿੱਚਣ ਨਾਲ ਸ਼ੁਰੂ ਕਰੋ। ਫਿਰ ਸ਼ੇਡਿੰਗ 'ਤੇ ਜਾਓ। ਤੁਸੀਂ ਚਾਹੁੰਦੇ ਹੋ ਕਿ ਤੁਹਾਡੀ ਸ਼ੇਡਿੰਗ ਦਲੇਰੀ ਨਾਲ ਹਨੇਰੇ ਅਤੇ ਨਿਰਵਿਘਨ ਗਰੇਡੀਐਂਟ ਦੇ ਨਾਲ ਹੋਵੇ।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Внимательно рассмотрите углы и тени. Мы продолжим наблюдать за реальностью вещей. Идея снова заключается в том, чтобы отойти от мысленного образа (схемы) и начать рассматривать вещи как совокупность визуальных характеристик. Начните с рисования линий, измеряя углы визуально. Затем переходите к штриховке. Тени должны быть насыщенными и тёмными, с плавными переходами.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Пажљиво погледајте углове и нијансе. Наставићемо да посматрамо реалност ствари. Опет идеја је да се удаљите од своје менталне слике (шеме) и да се ствари посматрају као комбинација визуелних карактеристика. Почните са цртањем линија, мерећи углове очима. Затим пређите на сенчење. Желите да ваше сенчење буде смело тамно и са глатким преливима.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dhow u eeg xaglaha &amp; hadhka. Waxaan sii wadeynaa in aan la socono xaqiiqada waxyaabaha. Mar kale fikradda waa in laga fogaado sawirkaaga maskaxeed (schema), iyo inaad u aragto waxyaabaha sida isku dhafan ee sifooyinka muuqaalka ah. Ka bilow inaad sawirto xariiqyada, adigoo ku cabbiraya xaglaha indhahaaga. Kadibna u gudub hadhka. Waxaad doonaysaa in hadhkaagu uu si geesinimo leh u madoobaado oo leh jaanis siman.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Observa atentamente los ángulos y las sombras. Seguiremos observando la realidad de las cosas. De nuevo, la idea es alejarte de tu imagen mental (esquema) y enfocarte en ver las cosas como una combinación de características visuales. Empieza dibujando las líneas, midiendo los ángulos con los ojos. Luego, pasa al sombreado. El objetivo es que el sombreado sea intensamente oscuro y con degradados suaves.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Tingali taliti dina sudut &amp; nuansa. Urang bakal neruskeun observasi kanyataanana hal. Kitu deui ideu nyaéta pikeun ngajauhan gambaran méntal anjeun (skéma), sareng ningali hal-hal salaku kombinasi ciri visual. Mimitian ku ngagambar garis, ngukur sudut ku panon anjeun. Lajeng ngaléngkah ka shading. Anjeun hoyong shading anjeun janten poék anu wani sareng gradién anu mulus.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Angalia kwa karibu pembe na vivuli. Tutaendelea kuangalia uhalisia wa mambo. Tena wazo ni kuondoka kutoka kwa picha yako ya akili (schema), na kuelekea kuona vitu kama mchanganyiko wa sifa za kuona. Anza kwa kuchora mistari, kupima pembe kwa macho yako. Kisha endelea kwenye kivuli. Unataka kivuli chako kiwe giza kwa ujasiri na gradient laini.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Titta noga på vinklar och nyanser. Vi kommer att fortsätta observera verkligheten. Återigen är tanken att gå bort från din mentala bild (schema) och mot att se saker som en kombination av visuella egenskaper. Börja med att rita linjerna, mät vinklarna med ögonen. Gå sedan vidare till skuggning. Du vill att din skuggning ska vara djärvt mörk och med jämna övertoningar.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Tingnang mabuti ang mga anggulo at shade. Patuloy nating pagmamasid sa katotohanan ng mga bagay. Muli ang ideya ay lumayo sa iyong mental na larawan (schema), at patungo sa pagtingin sa mga bagay bilang kumbinasyon ng mga visual na katangian. Magsimula sa pagguhit ng mga linya, pagsukat ng mga anggulo gamit ang iyong mga mata. Pagkatapos ay lumipat sa pagtatabing. Gusto mong ang iyong shading ay matapang na madilim at may makinis na gradients.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கோணங்கள் மற்றும் நிழல்களை உன்னிப்பாகப் பாருங்கள். விஷயங்களின் யதார்த்தத்தை நாம் தொடர்ந்து கவனிக்கப் போகிறோம். மீண்டும் யோசனை உங்கள் மனப் படத்திலிருந்து (ஸ்கீமா) விலகி, காட்சிப் பண்புகளின் கலவையாக விஷயங்களைப் பார்க்க வேண்டும். கோடுகளை வரைவதன் மூலம் தொடங்கவும், உங்கள் கண்களால் கோணங்களை அளவிடவும். பின்னர் ஷேடிங்கிற்கு செல்லுங்கள். உங்கள் நிழல் தைரியமாக இருட்டாகவும் மென்மையான சாய்வுகளுடன் இருக்க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ลองสังเกตมุมและเฉดสีอย่างใกล้ชิด เราจะยังคงสังเกตความเป็นจริงของสิ่งต่างๆ ต่อไป แนวคิดเดิมคือการละทิ้งภาพในจิต (โครงร่าง) ของคุณ และมองสิ่งต่างๆ ว่าเป็นการผสมผสานของลักษณะทางสายตา เริ่มต้นด้วยการวาดเส้น วัดมุมด้วยสายตา จากนั้นจึงค่อยไปลงเงา คุณต้องการให้เงาของคุณเข้มและไล่เฉดสีอย่างนุ่มนวล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Açılara ve gölgelere dikkatlice bakın. Nesnelerin gerçekliğini gözlemlemeye devam edeceğiz. Buradaki fikir, zihinsel resminizden (şemanızdan) uzaklaşıp, nesneleri görsel özelliklerin bir bileşimi olarak görmeye doğru ilerlemektir. Çizgileri çizerek, açıları gözlerinizle ölçerek başlayın. Ardından gölgelendirmeye geçin. Gölgelendirmenizin koyu ve yumuşak tonlamalı olmasını istiyorsunuz.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Подивіться уважно на кути й відтінки. Ми будемо продовжувати спостерігати за реальністю речей. Знову ж таки, ідея полягає в тому, щоб відійти від вашої уявної картини (схеми) і сприймати речі як комбінацію візуальних характеристик. Почніть з малювання ліній, вимірюючи очима кути. Потім переходите до розтушовування. Ви хочете, щоб ваше затінення було яскраво темним і з плавними градієнтами.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زاویوں اور رنگوں کو قریب سے دیکھیں۔ ہم چیزوں کی حقیقت کا مشاہدہ کرتے رہیں گے۔ ایک بار پھر خیال یہ ہے کہ آپ اپنی ذہنی تصویر (اسکیما) سے دور ہو جائیں، اور چیزوں کو بصری خصوصیات کے امتزاج کے طور پر دیکھنے کی طرف جائیں۔ اپنی آنکھوں سے زاویوں کی پیمائش کرتے ہوئے لکیریں کھینچ کر شروع کریں۔ پھر شیڈنگ پر جائیں۔ آپ چاہتے ہیں کہ آپ کا شیڈنگ دلیری سے سیاہ اور ہموار میلان کے ساتھ ہو۔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quan sát kỹ các góc độ và sắc độ. Chúng ta sẽ tiếp tục quan sát thực tế của sự vật. Một lần nữa, ý tưởng là hãy thoát khỏi hình ảnh trong tâm trí (sơ đồ) và hướng tới việc nhìn nhận sự vật như một sự kết hợp của các đặc điểm thị giác. Bắt đầu bằng cách vẽ các đường nét, đo các góc bằng mắt. Sau đó, chuyển sang tô bóng. Bạn muốn tô bóng thật đậm và có độ dốc mượt mà.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5a57a42532_0_123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25a57a42532_0_1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Creative styles: The list maker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Stilet krijuese: Krijuesi i listës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የፈጠራ ቅጦች: ዝርዝር ሰሪው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الأنماط الإبداعية: صانع القائمة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Ստեղծագործական ոճեր. Ցուցակ ստեղծող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Estils creatius: El creador de llistes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创意风格：列表制作者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Creatieve stijlen: De lijstmaker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سبک‌های خلاق: فهرست‌ساز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Styles créatifs : Le créateur de listes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Kreative Stile: Der Listenmacher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 શૈલીઓ: સૂચિ નિર્માતા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शैलियाँ: सूची निर्माता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Stili creativi: il creatore di elenchi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クリエイティブスタイル：リストメーカー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창의적인 스타일: 목록 작성기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Şêweyên afirîner: Çêkerê navnîşê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Pembuat senarai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ക്രിയേറ്റീവ് ശൈലികൾ: ലിസ്റ്റ് മേക്കർ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शैलीहरू: सूची निर्माता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سټایلونه: د لیست جوړونکی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criativos: O criador de listas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 ਸ਼ੈਲੀਆਂ: ਸੂਚੀ ਨਿਰਮਾਤਾ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Творческие стили: Создатель списков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Креативни стилови: Креатор листе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Hababka hal-abuurka: Liis-sameeyaha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creativos: El creador de listas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Anu nyieun daptar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Mitindo ya ubunifu: Muundaji orodha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Kreativa stilar: Listmakaren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malikhaing istilo: Ang gumagawa ng listahan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கிரியேட்டிவ் ஸ்டைல்கள்: பட்டியல் தயாரிப்பாளர்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สไตล์สร้างสรรค์: ผู้สร้างรายการ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 stiller: Liste yapıcı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Творчі стилі: створювач списків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انداز: فہرست بنانے والا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Phong cách sáng tạo: Người tạo danh sách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5a57a42532_0_129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25a57a42532_0_1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Creative styles: The talker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Stilet krijuese: Folësi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የፈጠራ ቅጦች: ተናጋሪው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الأنماط الإبداعية: المتحدث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Ստեղծագործական ոճեր. Խոսող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Estils creatius: El parlant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创作风格：健谈者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Creatieve stijlen: De prater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سبک های خلاق: سخنگو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Styles créatifs : Le bavard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Kreative Stile: Der Redner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 શૈલીઓ: ધ ટોકર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शैलियाँ: बातूनी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Stili creativi: il chiacchierone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クリエイティブスタイル：話し手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창의적인 스타일: 말하는 사람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Şêweyên afirîner: Axaftvan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Yang bercakap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ക്രിയേറ്റീവ് ശൈലികൾ: സംസാരിക്കുന്നയാൾ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शैलीहरू: वक्ता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تخلیقي سټایلونه: خبرې کوونکی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criativos: O falador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 ਸ਼ੈਲੀਆਂ: ਭਾਸ਼ਣਕਾਰ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Творческие стили: болтун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Креативни стилови: Тхе талкер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Hababka hal-abuurka leh: Hadalka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creativos: El hablador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The talker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Mitindo ya ubunifu: Mzungumzaji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Kreativa stilar: Talaren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malikhaing istilo: Ang nagsasalita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கிரியேட்டிவ் பாணிகள்: பேசுபவர்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สไตล์สร้างสรรค์: นักพูด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 stiller: Konuşkan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Творчі стилі: Говірка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انداز: بات کرنے والا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Phong cách sáng tạo: Người nói chuyện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5a57a42532_0_134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25a57a42532_0_1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Creative styles: The cloud maker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Stilet krijuese: Krijuesi i reve kompjuterike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የፈጠራ ቅጦች፡ የደመና ሰሪው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الأنماط الإبداعية: صانع السحابة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Ստեղծագործական ոճեր. Ամպ ստեղծող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Estils creatius: The cloud maker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创意风格：云制造者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Creatieve stijlen: De wolkenmaker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سبک های خلاق: سازنده ابر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Styles créatifs : Le créateur de nuages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Kreative Stile: Der Wolkenmacher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 શૈલીઓ: ક્લાઉડ નિર્માતા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शैलियाँ: क्लाउड निर्माता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Stili creativi: Il creatore di nuvole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クリエイティブスタイル：クラウドメーカー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크리에이티브 스타일: 클라우드 메이커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Şêweyên afirîner: Çêkerê ewr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Pembuat 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ക്രിയേറ്റീവ് ശൈലികൾ: ക്ലൗഡ് മേക്കർ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शैलीहरू: क्लाउड निर्माता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تخلیقي سټایلونه: بادل جوړونکی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criativos: O criador de nuvens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 ਸ਼ੈਲੀਆਂ: ਕਲਾਉਡ ਮੇਕਰ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Творческие стили: Создатель облаков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Креативни стилови: творац облака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Hababka hal-abuurka: Sameeyaha daruuraha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creativos: El creador de nubes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The cloud maker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Mitindo ya ubunifu: Kitengeneza wingu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Kreativa stilar: Molnskaparen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malikhaing istilo: Ang gumagawa ng ulap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கிரியேட்டிவ் ஸ்டைல்கள்: கிளவுட் மேக்கர்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สไตล์สร้างสรรค์: ผู้สร้างเมฆ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 stiller: Bulut yaratıcısı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Творчі стилі: виробник хмар</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انداز: بادل بنانے والا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Phong cách sáng tạo: Người tạo ra đám mây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5a57a42532_0_140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25a57a42532_0_1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Creative styles: The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Stilet krijuese: Lidhësi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የፈጠራ ቅጦች: ማገናኛው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الأنماط الإبداعية: الرابط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Ստեղծագործական ոճեր. կապող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Estils creatius: l'enllaçador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创意风格：链接器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Creatieve stijlen: De linker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سبک های خلاق: پیوند دهنده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Styles créatifs : Le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Kreative Stile: Der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 શૈલીઓ: લિંકર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शैलियाँ: लिंकर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Stili creativi: il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クリエイティブスタイル：リンカー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크리에이티브 스타일: 링커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Şêweyên afirîner: Girêdêr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Penghubung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ക്രിയേറ്റീവ് ശൈലികൾ: ലിങ്കർ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शैलीहरू: लिङ्कर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تخلیقي سټایلونه: لینکر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criativos: O vinculador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 ਸਟਾਈਲ: ਲਿੰਕਰ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Креативные стили: Компоновщик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Креативни стилови: повезивач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Hababka hal-abuurka leh: Xiriiriyaha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creativos: El enlazador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The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Mitindo ya ubunifu: Kiunganishi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Kreativa stilar: Länken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malikhaing istilo: Ang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கிரியேட்டிவ் பாணிகள்: இணைப்பான்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สไตล์สร้างสรรค์: ตัวเชื่อมโยง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 stiller: Bağlayıcı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Творчі стилі: Лінкер</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انداز: لنکر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Phong cách sáng tạo: Người liên kết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5a57a42532_0_200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5a57a42532_0_20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Today you need your drawing kit and the good copy of your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Sot keni nevojë për kompletin tuaj të vizatimit dhe një kopje të mirë të portretit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የስዕል መሳርያዎ እና የቁም ምስልዎ ጥሩ ቅጂ ያስፈልግዎታል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اليوم تحتاج إلى مجموعة الرسم الخاصة بك ونسخة جيدة من صورتك الشخصية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Այսօր ձեզ անհրաժեշտ է ձեր նկարչական հավաքածուն և ձեր դիմանկարի լավ պատճենը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Avui necessites el teu kit de dibuix i la bona còpia del teu retrat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今天你需要你的绘画工具包和你肖像的良好复制品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Vandaag heb je je tekenset en de goede kopie van je portret nodig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امروز به کیت طراحی و یک کپی خوب از پرتره خود نیاز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Aujourd'hui, vous avez besoin de votre kit de dessin et de la bonne copie de votre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Heute brauchst du dein Zeichenset und die gute Kopie deines Porträts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આજે તમને તમારી ડ્રોઇંગ કીટ અને તમારા પોટ્રેટની સારી નકલની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आपको अपनी ड्राइंग किट और अपने चित्र की अच्छी कॉपी की ज़रूरत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Oggi hai bisogno del tuo kit da disegno e della buona copia del tuo ritratto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今日は、描画キットと肖像画の優れたコピーが必要です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오늘은 당신에게 그림 도구와 초상화의 좋은 사본이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Îro ji we re kîteya xweya xêzkirinê û kopiyek baş a portreya xwe hewce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Hari ini anda memerlukan kit lukisan anda dan salinan potret anda yang baik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 നിങ്ങൾക്ക് നിങ്ങളുടെ ഡ്രോയിംഗ് കിറ്റും നിങ്ങളുടെ പോർട്രെയ്‌റ്റിൻ്റെ നല്ല പകർപ്പും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तपाईलाई आफ्नो ड्राइंग किट र तपाईको पोर्ट्रेटको राम्रो प्रतिलिपि चाहिन्छ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نن ورځ تاسو د انځور کولو کټ او ستاسو د انځور ښه کاپي ته اړتیا 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Hoje você precisa do seu kit de desenho e da boa cópia do seu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ਤੁਹਾਨੂੰ ਤੁਹਾਡੀ ਡਰਾਇੰਗ ਕਿੱਟ ਅਤੇ ਤੁਹਾਡੇ ਪੋਰਟਰੇਟ ਦੀ ਚੰਗੀ ਕਾਪੀ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Сегодня вам понадобится ваш набор для рисования и хорошая копия вашего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Данас вам је потребан комплет за цртање и добра копија вашег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Maanta waxaad u baahan tahay xirmadaada sawirka iyo nuqulka wanaagsan ee sawirkaaga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Hoy necesitas tu kit de dibujo y la buena copia de tu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Dinten anjeun peryogi kit gambar sareng salinan potret anjeun anu saé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Leo unahitaji seti yako ya kuchora na nakala nzuri ya picha yako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Idag behöver du ditt ritpaket och den bra kopian av ditt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Ngayon kailangan mo ang iyong drawing kit at ang magandang kopya ng iyong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இன்று உங்களுக்கு உங்கள் வரைதல் கிட் மற்றும் உங்கள் உருவப்படத்தின் நல்ல நகல்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วันนี้คุณต้องมีชุดวาดรูปและสำเนาภาพเหมือนที่ดีของคุณ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 çizim setinize ve portrenizin iyi bir kopyasına ihtiyacınız var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Сьогодні тобі потрібен набір для малювання та хороша копія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آپ کو اپنی ڈرائنگ کٹ اور اپنے پورٹریٹ کی اچھی کاپی درکار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Hôm nay bạn cần bộ dụng cụ vẽ và bản sao chân dung đẹp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25a57a42532_0_145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25a57a42532_0_1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Creative styles: The web mapper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Stilet krijuese: Hartuesi i uebit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የፈጠራ ቅጦች፡ የድር ካርታው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الأنماط الإبداعية: مخطط الويب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Ստեղծագործական ոճեր. վեբ քարտեզագրող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Estils creatius: el mapa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创意风格：网络映射器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Creatieve stijlen: de webmapper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سبک‌های خلاق: نقشه‌بردار وب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Styles créatifs : Le mappeur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Kreative Stile: Der Web-Mapper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 શૈલીઓ: વેબ મેપર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शैलियाँ: वेब मैपर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Stili creativi: il web mapper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クリエイティブスタイル: ウェブマッパー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크리에이티브 스타일: 웹 매퍼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Şêweyên afirîner: Nexşeya malperê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Pemeta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ക്രിയേറ്റീവ് ശൈലികൾ: വെബ് മാപ്പർ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शैलीहरू: वेब म्यापर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سټایلونه: د ویب نقشه جوړونکی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criativos: O mapeador da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 ਸ਼ੈਲੀਆਂ: ਵੈੱਬ ਮੈਪਰ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Творческие стили: веб-картограф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Креативни стилови: Веб мапер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Hababka hal-abuurka leh: Khariidadda shabakadda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creativos: El mapeador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The web mapper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Mitindo ya ubunifu: Ramani ya wavuti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Kreativa stilar: Webbkartaren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malikhaing istilo: Ang web mapper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கிரியேட்டிவ் ஸ்டைல்கள்: வலை மேப்பர்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สไตล์สร้างสรรค์: เว็บแมปเปอร์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 stiller: Web haritacısı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Творчі стилі: веб-картограф</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طرزیں: ویب میپر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Phong cách sáng tạo: Người lập bản đồ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25a57a42532_0_156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25a57a42532_0_1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get more ideas if you write down all the terrible ideas FIRST.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merrni më shumë ide nëse shkruani PARË të gjitha idetë e tmerrshme.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በመጀመሪያ ሁሉንም አስፈሪ ሀሳቦች ከጻፉ ብዙ ሃሳቦችን ያገኛሉ።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ستحصل على المزيد من الأفكار إذا كتبت كل الأفكار الرهيبة أولاً.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ավելի շատ գաղափարներ կստանաք, եթե նախ գրեք բոլոր սարսափելի գաղափարները: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Obteniu més idees si primer escriu totes les idees terribles.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如果您首先写下所有糟糕的想法，您就会获得更多的想法。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krijgt meer ideeën als je EERST alle vreselijke ideeën opschrijft.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ابتدا همه ایده های وحشتناک را یادداشت کنید، ایده های بیشتری دریافت خواهید کرد.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aurez plus d’idées si vous écrivez d’abord toutes les idées terribles.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bekommen mehr Ideen, wenn Sie ZUERST alle schrecklichen Ideen aufschreiben.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બધા ભયંકર વિચારો પ્રથમ લખો તો તમને વધુ વિચારો મળશે.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 सभी बुरे विचारों को पहले लिख लें तो आपको अधिक विचार मिलेंगे।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prima scrivi tutte le idee peggiori, otterrai più idee.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最初にひどいアイデアをすべて書き留めると、より多くのアイデアが得られます。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끔찍한 아이디어를 먼저 다 적어두면 더 많은 아이디어가 나올 거예요.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hûn PÊŞÎ hemî ramanên tirsnak binivîsin hûn bêtir ramanan digirin.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mendapat lebih banyak idea jika anda menulis semua idea yang mengerikan itu TERLEBIH DAHULU.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ഭയാനകമായ എല്ലാ ആശയങ്ങളും ആദ്യം എഴുതിയാൽ നിങ്ങൾക്ക് കൂടുതൽ ആശയങ്ങൾ ലഭിക്കും.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तपाईंले सबै भयानक विचारहरू पहिले लेख्नुभयो भने तपाईंले थप विचारहरू पाउनुहुनेछ।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ډیر نظرونه ترلاسه کوئ که تاسو ټول ډارونکي نظرونه لومړی ولیکئ.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terá mais ideias se anotar todas as ideias terríveis PRIMEIRO.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ਤੁਸੀਂ ਸਭ ਭਿਆਨਕ ਵਿਚਾਰਾਂ ਨੂੰ ਸਭ ਤੋਂ ਪਹਿਲਾਂ ਲਿਖਦੇ ਹੋ ਤਾਂ ਤੁਹਾਨੂੰ ਹੋਰ ਵਿਚਾਰ ਮਿਲਦੇ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 вас появится больше идей, если СНАЧАЛА вы запишете все ужасные идеи.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Добићете више идеја ако ПРВО запишете све страшне идеје.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helaysaa fikrado badan haddii aad qorto dhammaan fikradaha xunxun.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Obtendrás más ideas si escribes todas las ideas terribles PRIMERO.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bakal nampi langkung seueur ideu upami anjeun nyerat sadaya ideu anu pikasieuneun.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Unapata mawazo zaidi ikiwa utaandika mawazo yote mabaya KWANZA.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får fler idéer om du först skriver ner alla hemska idéer.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Makakakuha ka ng mas maraming ideya kung isusulat mo MUNA ang lahat ng kakila-kilabot na ideya.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எல்லா பயங்கரமான யோசனைகளையும் முதலில் எழுதினால் அதிக யோசனைகளைப் பெறுவீர்கள்.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คุณจะได้ไอเดียมากขึ้นหากคุณเขียนไอเดียแย่ๆ ทั้งหมดลงไปก่อน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Eğer önce tüm korkunç fikirleri yazarsanız daha fazla fikir edinirsiniz.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отримаєте більше ідей, якщо запишете всі жахливі ідеї ПЕРШИМ.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تمام خوفناک خیالات کو پہلے لکھتے ہیں تو آپ کو مزید آئیڈیاز ملتے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sẽ có nhiều ý tưởng hơn nếu trước tiên hãy viết ra tất cả những ý tưởng tồi tệ.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5a57a42532_0_16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25a57a42532_0_1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Another secret is NEVER stop writing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Një sekret tjetër është mos ndaloni së shkruari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ሌላው ሚስጥር መጻፍ ማቆም ፈጽሞ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سر آخر هو عدم التوقف عن الكتابة أبدًا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Մեկ այլ գաղտնիք՝ ԵՐԲԵՔ ՄԻ դադարեք գրել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 altre secret és NO deixar MAI d'escriure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另一个秘诀是永远不要停止写作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Een ander geheim is om NOOIT te stoppen met schrijven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راز دیگر این است که هرگز نوشتن را متوقف نکنید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 autre secret est de ne JAMAIS arrêter d'écrire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Ein weiteres Geheimnis ist, NIEMALS mit dem Schreiben aufzuhören.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બીજું રહસ્ય એ છે કે ક્યારેય લખવાનું બંધ ન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एक और रहस्य है कभी भी लिखना बंद न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 altro segreto è NON smettere MAI di scrivere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もう一つの秘密は、決して書くことをやめないことです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또 다른 비결은 절대 글쓰기를 멈추지 않는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Sirek din jî ew e ku tu carî dev ji nivîsandinê bernede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Rahsia lain ialah JANGAN berhenti menulis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എഴുത്ത് ഒരിക്കലും നിർത്തരുത് എന്നതാണ് മറ്റൊരു രഹസ്യം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अर्को रहस्य भनेको कहिल्यै लेख्न नरोक्नु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بل راز دا دی چې هیڅکله د لیکلو مخه ونیسئ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Outro segredo é NUNCA parar de escrever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ਇਕ ਹੋਰ ਰਾਜ਼ ਹੈ ਲਿਖਣਾ ਬੰਦ ਨਾ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Еще один секрет — НИКОГДА не прекращайте писать.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Још једна тајна је НИКАДА не престаните да пишете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Sir kale ayaa ah WELIGAA ha joojin qoraalka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Otro secreto es NUNCA dejar de escribir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Rahasia sejen nyaeta NEVER eureun nulis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Siri nyingine ni KAMWE usiache kuandika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annan hemlighet är att ALDRIG sluta skriva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isa pang sikreto ay HINDI huminto sa pagsusulat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இன்னொரு ரகசியம் எழுதுவதை நிறுத்தாதீர்கள்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ความลับอีกประการหนึ่งคืออย่าหยุดเขียน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Bir diğer sır ise ASLA yazmayı bırakmamaktır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Ще один секрет – НІКОЛИ не припиняйте писати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ایک اور راز یہ ہے کہ لکھنا بند نہ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Một bí mật khác là KHÔNG BAO GIỜ ngừng viết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fe4e39c2a4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2fe4e39c2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2fe4e39c2a4_0_5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2fe4e39c2a4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Three steps to develop your portrait idea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 hapa për të zhvilluar idenë tuaj të portretit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ሀሳብዎን ለማዳበር ሶስት ደረጃዎች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ثلاث خطوات لتطوير فكرة صورتك الشخصية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Ձեր դիմանկարի գաղափարը զարգացնելու երեք քայլ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Tres passos per desenvolupar la teva idea de retrat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三个步骤来构思你的肖像画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Drie stappen om uw portretidee te ontwikkelen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سه مرحله برای توسعه ایده پرتره شما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Trois étapes pour développer votre idée de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Drei Schritte zur Entwicklung Ihrer Porträtidee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પોટ્રેટ વિચારને વિકસાવવા માટેના ત્રણ પગલાં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चित्रांकन के विचार को विकसित करने के तीन चरण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 passaggi per sviluppare la tua idea di ritratto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肖像画のアイデアを練る3つのステップ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아이디어를 개발하는 3단계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Sê gav ji bo pêşxistina ramana portreya xwe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Tiga langkah untuk membangunkan idea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പോർട്രെയ്റ്റ് ആശയം വികസിപ്പിക്കുന്നതിനുള്ള മൂന്ന് ഘട്ടങ്ങൾ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पोर्ट्रेट विचार विकास गर्न तीन चरणहरू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ستاسو د انځور مفکورې د پراختیا لپاره درې ګامونه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Três passos para desenvolver sua ideia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ਤੁਹਾਡੇ ਪੋਰਟਰੇਟ ਵਿਚਾਰ ਨੂੰ ਵਿਕਸਿਤ ਕਰਨ ਲਈ ਤਿੰਨ ਕਦਮ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Три шага к развитию идеи вашего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Три корака за развој ваше идеје о портрету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Saddex tillaabo oo lagu horumariyo fikradaada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Tres pasos para desarrollar tu idea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Tilu léngkah pikeun ngembangkeun ide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tatu za kukuza wazo lako la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 steg för att utveckla din porträttidé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Tatlong hakbang upang mabuo ang iyong ideya sa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உருவப்பட யோசனையை உருவாக்க மூன்று படிகள்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สามขั้นตอนในการพัฒนาไอเดียภาพเหมือนของคุณ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fikrinizi geliştirmek için üç adım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Три кроки для розробки вашої ідеї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پورٹریٹ آئیڈیا کو تیار کرنے کے لیے تین مراحل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 bước để phát triển ý tưởng chân dung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fe4e39c2a4_0_17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2fe4e39c2a4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Create a LOT of ideas to choose from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Krijo shumë ide për të zgjedhur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ለመምረጥ ብዙ ሀሳቦችን ይፍጠሩ</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إنشاء الكثير من الأفكار للاختيار من بينها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Ստեղծեք ՇԱՏ գաղափարներ ընտրելու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Creeu MOLTES idees per triar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创造大量的想法以供选择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Creëer VEEL ideeën om uit te kiezen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ایده های زیادی برای انتخاب ایجاد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Créez BEAUCOUP d'idées parmi lesquelles choisir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Erstellen Sie eine Menge Ideen zur Auswahl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પસંદ કરવા માટે ઘણા બધા વિચારો બનાવો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चुनने के लिए ढेर सारे विचार बनाएँ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 MOLTE idee tra cui scegliere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たくさんのアイデアから選択する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선택할 수 있는 많은 아이디어를 만들어 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Gelek ramanên ku hûn hilbijêrin çêbikin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Cipta BANYAK idea untuk dipilih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തിരഞ്ഞെടുക്കാൻ ധാരാളം ആശയങ്ങൾ സൃഷ്ടിക്കുക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छनौट गर्न धेरै विचारहरू सिर्जना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غوره کولو لپاره ډیری نظریات رامینځته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Crie MUITAS ideias para escolher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ਚੁਣਨ ਲਈ ਬਹੁਤ ਸਾਰੇ ਵਿਚਾਰ ਬਣਾਓ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Создайте МНОГО идей на выбор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Направите МНОГО идеја које можете изабрати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Abuur fikrado BADAN oo aad ka dooran karto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 MUCHAS ideas para elegir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Jieun LOT gagasan pikeun milih 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Unda mawazo mengi ya kuchagua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Skapa MÅNGA idéer att välja mellan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Gumawa ng MARAMING ideyang mapagpipilian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தேர்வு செய்ய நிறைய யோசனைகளை உருவாக்கவும்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สร้างไอเดียมากมายให้เลือก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Aralarından seçim yapabileceğiniz BİRÇOK fikir yaratın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Створіть БАГАТО ідей на вибір</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منتخب کرنے کے لیے بہت سارے آئیڈیاز بنائیں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Tạo ra NHIỀU ý tưởng để lựa chọn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fe56eb9530_0_5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2fe56eb9530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Create a LOT of ideas to choose from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Krijo shumë ide për të zgjedhur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ለመምረጥ ብዙ ሀሳቦችን ይፍጠሩ</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إنشاء الكثير من الأفكار للاختيار من بينها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Ստեղծեք ՇԱՏ գաղափարներ ընտրելու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Creeu MOLTES idees per triar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创造大量的想法以供选择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Creëer VEEL ideeën om uit te kiezen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ایده های زیادی برای انتخاب ایجاد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Créez BEAUCOUP d'idées parmi lesquelles choisir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Erstellen Sie eine Menge Ideen zur Auswahl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પસંદ કરવા માટે ઘણા બધા વિચારો બનાવો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चुनने के लिए ढेर सारे विचार बनाएँ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 MOLTE idee tra cui scegliere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たくさんのアイデアから選択する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선택할 수 있는 많은 아이디어를 만들어 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Gelek ramanên ku hûn hilbijêrin çêbikin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Cipta BANYAK idea untuk dipilih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തിരഞ്ഞെടുക്കാൻ ധാരാളം ആശയങ്ങൾ സൃഷ്ടിക്കുക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छनौट गर्न धेरै विचारहरू सिर्जना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غوره کولو لپاره ډیری نظریات رامینځته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Crie MUITAS ideias para escolher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ਚੁਣਨ ਲਈ ਬਹੁਤ ਸਾਰੇ ਵਿਚਾਰ ਬਣਾਓ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Создайте МНОГО идей на выбор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Направите МНОГО идеја које можете изабрати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Abuur fikrado BADAN oo aad ka dooran karto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 MUCHAS ideas para elegir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Jieun LOT gagasan pikeun milih 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Unda mawazo mengi ya kuchagua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Skapa MÅNGA idéer att välja mellan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Gumawa ng MARAMING ideyang mapagpipilian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தேர்வு செய்ய நிறைய யோசனைகளை உருவாக்கவும்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สร้างไอเดียมากมายให้เลือก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Aralarından seçim yapabileceğiniz BİRÇOK fikir yaratın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Створіть БАГАТО ідей на вибір</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منتخب کرنے کے لیے بہت سارے آئیڈیاز بنائیں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Tạo ra NHIỀU ý tưởng để lựa chọn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2fe4e39c2a4_0_11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2fe4e39c2a4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2ff766c685c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2ff766c68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Remember that your job is come come up with LOTS of ideas so you can select the BEST ones later.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 come up with LOTS of ideas so you can choose the BEST ones.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Mos harroni se puna juaj është të krijoni SHUMË ide, në mënyrë që të zgjidhni ato MË TË MIRA më vonë.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ስራዎ ብዙ ሃሳቦችን ይዞ የመጣ መሆኑን አስታውሱ ስለዚህም ምርጦቹን በኋላ መምረጥ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تذكر أن وظيفتك هي التوصل إلى الكثير من الأفكار حتى تتمكن من اختيار أفضلها لاحقًا.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Հիշեք, որ ձեր աշխատանքն այն է, որ ստեղծեք ՇԱՏ գաղափարներ, որպեսզի հետագայում կարողանաք ընտրել ԼԱՎԱԳՈՒՅՆԸ: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Recordeu que la vostra feina és plantejar MOLTES idees perquè després pugueu seleccionar les MILLORS.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请记住，您的工作是提出大量的想法，以便以后可以选择最好的想法。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Bedenk dat het jouw taak is om met VEEL ideeën te komen, zodat je later de BESTE kunt selecteren.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 یاد داشته باشید که شغل شما این است که ایده های زیادی ارائه دهید تا بتوانید بعداً بهترین ها را انتخاب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N'oubliez pas que votre travail consiste à proposer de nombreuses idées afin de pouvoir sélectionner les MEILLEURES plus tard.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Denken Sie daran, dass Ihre Aufgabe darin besteht, VIELE Ideen zu entwickeln, damit Sie später die BESTEN auswählen können.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યાદ રાખો કે તમારી નોકરી ઘણા બધા વિચારો સાથે આવી રહી છે જેથી તમે પછીથી શ્રેષ્ઠને પસંદ કરી શકો.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रखें कि आपका काम बहुत सारे विचारों के साथ आना है ताकि आप बाद में सर्वोत्तम विचारों का चयन कर सकें।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Ricorda che il tuo compito è quello di trovare MOLTE idee, così potrai selezionare le MIGLIORI in seguito.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あなたの仕事はたくさんのアイデアを出し、その中から後でベストなものを選択することだということを忘れないでください。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여러분의 일은 수많은 아이디어를 생각해 내서 나중에 가장 좋은 아이디어를 선택하는 것이라는 점을 기억하세요.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Bînin bîra xwe ku karê we ew e ku pir ramanan peyda bike da ku hûn paşê yên BEST hilbijêrin.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Ingat bahawa tugas anda datang dengan BANYAK idea supaya anda boleh memilih yang TERBAIK kemudian.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ജോലി നിരവധി ആശയങ്ങളുമായി വന്നതാണെന്ന് ഓർക്കുക, അതിനാൽ നിങ്ങൾക്ക് പിന്നീട് മികച്ചത് തിരഞ്ഞെടുക്കാനാകും.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गर्नुहोस् कि तपाईंको काम धेरै विचारहरूको साथ आएको छ ताकि तपाईं पछि उत्कृष्टहरू चयन गर्न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یاد ولرئ چې ستاسو دنده د ډیری نظرونو سره راځي نو تاسو کولی شئ وروسته غوره غوره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Lembre-se de que seu trabalho é ter MUITAS ideias para que você possa selecionar as MELHORES depois.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ਯਾਦ ਰੱਖੋ ਕਿ ਤੁਹਾਡੀ ਨੌਕਰੀ ਬਹੁਤ ਸਾਰੇ ਵਿਚਾਰਾਂ ਨਾਲ ਆ ਰਹੀ ਹੈ ਤਾਂ ਜੋ ਤੁਸੀਂ ਬਾਅਦ ਵਿੱਚ ਸਭ ਤੋਂ ਵਧੀਆ ਦੀ ਚੋਣ ਕਰ ਸਕੋ।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Помните, что ваша задача — придумать МНОГО идей, чтобы позже выбрать ЛУЧШИЕ из них.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Запамтите да је ваш посао да смислите ПУНО идеја како бисте касније могли да изаберете НАЈБОЉЕ.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Xusuusnow in shaqadaadu ay la timid fikrado BADAN si aad hadhow u doorato kuwa UGU FIICAN.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Recuerda que tu trabajo es generar MUCHAS ideas para que luego puedas seleccionar las MEJORES.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Émut yén padamelan anjeun datang sareng seueur ideu supados anjeun tiasa milih anu pangsaéna engké.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Kumbuka kuwa kazi yako ni kuja na mawazo MENGI ili uweze kuchagua BORA zaidi baadaye.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 ihåg att ditt jobb har kommit med MASSOR av idéer så att du kan välja ut de BÄSTA senare.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Tandaan na ang iyong trabaho ay nakabuo ng MARAMING ideya para mapili mo ang mga PINAKAMAHUSAY sa ibang pagkakataon.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வேலை நிறைய யோசனைகளுடன் வந்துள்ளது என்பதை நினைவில் கொள்ளுங்கள், எனவே நீங்கள் சிறந்தவற்றை பின்னர் தேர்ந்தெடுக்கலாம்.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จำไว้ว่างานของคุณคือต้องคิดไอเดียมากมายเพื่อที่คุณจะได้เลือกไอเดียที่ดีที่สุดในภายหลัง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Unutmayın ki işiniz ÇOK FAZLA fikir üretmek ve daha sonra EN İYİ olanları seçmektir.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Пам’ятайте, що ваша робота полягає в тому, щоб придумати БАГАТО ідей, щоб потім вибрати НАЙКРАЩІ.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یاد رکھیں کہ آپ کا کام بہت سارے آئیڈیاز کے ساتھ آیا ہے تاکہ آپ بعد میں بہترین کو منتخب کر سکیں۔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nhớ rằng nhiệm vụ của bạn là đưa ra NHIỀU ý tưởng để bạn có thể chọn ra những ý tưởng TỐT NHẤT sau này.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2ff766c685c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2ff766c685c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There are some bad things that happen if you choose an idea too soon.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 disa gjëra të këqija që ndodhin nëse zgjidhni një ide shumë shpejt.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አንድን ሀሳብ ቶሎ ከመረጡ የሚከሰቱ አንዳንድ መጥፎ ነገሮች አሉ።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هناك بعض الأشياء السيئة التي تحدث إذا اخترت فكرة ما في وقت مبكر جدًا.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Կան մի քանի վատ բաներ, որոնք տեղի են ունենում, եթե շատ շուտ ընտրեք գաղափարը: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 ha coses dolentes que passen si trieu una idea massa aviat.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如果你过早地选择一个想法，就会发生一些不好的事情。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 kunnen vervelende dingen gebeuren als je te snel een idee kiest.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خیلی زود ایده ای را انتخاب کنید، اتفاقات بدی می افتد.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 y a de mauvaises choses qui arrivent si vous choisissez une idée trop tôt.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kann schlimme Dinge passieren, wenn man sich zu früh für eine Idee entscheidet.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બહુ જલ્દી કોઈ વિચાર પસંદ કરો તો કેટલીક ખરાબ વસ્તુઓ થાય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 किसी विचार को बहुत जल्दी चुन लेते हैं तो कुछ बुरी चीजें घटित हो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 sono cose brutte che possono accadere se si sceglie un'idea troppo presto.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アイデアをあまりに早く選択すると、悪いことが起こります。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너무 일찍 아이디어를 선택하면 나쁜 일이 일어날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 tiştên xirab hene ku heke hûn zû ramanek hilbijêrin.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Terdapat beberapa perkara buruk yang berlaku jika anda memilih idea terlalu awal.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വളരെ വേഗം ഒരു ആശയം തിരഞ്ഞെടുത്താൽ സംഭവിക്കുന്ന ചില മോശം കാര്യങ്ങളുണ്ട്.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त्यहाँ केहि नराम्रो चीजहरू छन् जुन हुन्छ यदि तपाइँ एक विचार छिट्टै छनौट गर्नुहुन्छ।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ځینې بد شیان شتون لري چې پیښیږي که تاسو ډیر ژر یو نظر غوره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Algumas coisas ruins acontecem se você escolhe uma ideia muito cedo.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ਕੁਝ ਬੁਰੀਆਂ ਚੀਜ਼ਾਂ ਹੁੰਦੀਆਂ ਹਨ ਜੋ ਹੁੰਦੀਆਂ ਹਨ ਜੇਕਰ ਤੁਸੀਂ ਬਹੁਤ ਜਲਦੀ ਕੋਈ ਵਿਚਾਰ ਚੁਣਦੇ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выберете идею слишком рано, могут произойти некоторые плохие вещи.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Постоје неке лоше ствари које се дешавају ако прерано одаберете идеју.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 jira waxyaabo xunxun oo dhacaya haddii aad si dhakhso ah fikrad u doorato.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Hay algunas cosas malas que pueden pasar si eliges una idea demasiado pronto.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Aya sababaraha hal goréng anu lumangsung lamun milih hiji gagasan teuing geura-giru.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Kuna baadhi ya mambo mabaya hutokea ikiwa utachagua wazo mapema sana.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 finns några dåliga saker som händer om du väljer en idé för tidigt.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May ilang masamang bagay na mangyayari kung pipiliin mo ang isang ideya sa lalong madaling panahon.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ஒரு யோசனையை மிக விரைவில் தேர்ந்தெடுத்தால் சில மோசமான விஷயங்கள் நடக்கும்.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มีสิ่งเลวร้ายบางอย่างเกิดขึ้นหากคุณเลือกแนวคิดเร็วเกินไป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Bir fikri çok erken seçerseniz başınıza kötü şeyler gelebilir.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Є деякі погані речі, які стаються, якщо ви обираєте ідею занадто рано.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بہت جلد کسی آئیڈیا کا انتخاب کرتے ہیں تو کچھ بری چیزیں ہوتی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Sẽ có một số điều tồi tệ xảy ra nếu bạn chọn một ý tưởng quá sớm.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5a57a42532_0_561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5a57a42532_0_5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Today you need your drawing kit from your cubby, the good copy of your portrait, and your Art History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Today you need your Art History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Sot ju duhet kompleti juaj i vizatimit nga fëmija juaj, një kopje e mirë e portretit tuaj dhe broshura juaj e Historisë së Artit.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የስዕል መሳርያዎን ከኩቢዎ፣ ጥሩው የቁም ምስልዎ ቅጂ እና የጥበብ ታሪክ ቡክሌ ያስፈልግዎታል።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اليوم، أنت بحاجة إلى مجموعة الرسم الخاصة بك من خزانتك، ونسخة جيدة من صورتك الشخصية، وكتيب تاريخ الفن الخاص بك.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Այսօր ձեզ անհրաժեշտ է ձեր փոքրիկի նկարչական հավաքածուն, ձեր դիմանկարի լավ պատճենը և ձեր Արվեստի պատմության գրքույկը: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Avui necessiteu el vostre kit de dibuix del vostre cubby, la bona còpia del vostre retrat i el vostre llibret d'Història de l'Art.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今天，您需要从您的小柜子里取出绘图工具包、您肖像的精美复印件以及您的艺术史小册子。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Vandaag heb je je tekenset uit je kluisje, een goed exemplaar van je portret en je kunstgeschiedenisboekje nodig.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امروز شما به کیت طراحی خود، یک نسخه خوب از پرتره و کتابچه تاریخ هنر خود نیاز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Aujourd'hui, vous avez besoin de votre kit de dessin de votre casier, de la bonne copie de votre portrait et de votre livret d'histoire de l'art.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Heute brauchen Sie Ihr Zeichenset aus Ihrem Fach, die gute Kopie Ihres Porträts und Ihr Kunstgeschichtsheft.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આજે તમને તમારા ક્યુબીમાંથી તમારી ડ્રોઇંગ કીટ, તમારા પોટ્રેટની સારી નકલ અને તમારી આર્ટ હિસ્ટ્રી બુકલેટની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आपको अपने क्यूबी से ड्राइंग किट, अपने चित्र की अच्छी प्रति, और अपनी कला इतिहास पुस्तिका की आवश्यकता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Oggi ti servono il kit da disegno che hai nel tuo cubicolo, la copia in buone condizioni del tuo ritratto e il tuo opuscolo di storia dell'arte.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今日、あなたに必要なのは、あなたの小部屋にある描画キット、あなたの肖像画の鮮明なコピー、そして美術史の小冊子です。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오늘은 옷장에서 꺼낸 그림 도구, 좋은 초상화 사본, 미술사 책자가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Îro pêdiviya we bi kîta xweya xêzkirinê ji kuçika xwe, kopiyek baş a portreya we, û pirtûka xweya Dîroka Hunerê heye.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Hari ini anda memerlukan kit lukisan anda dari cubby anda, salinan potret anda yang bagus dan buku kecil Sejarah Seni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 നിങ്ങൾക്ക് നിങ്ങളുടെ ക്യൂബിയിൽ നിന്നുള്ള ഡ്രോയിംഗ് കിറ്റും നിങ്ങളുടെ പോർട്രെയ്‌റ്റിൻ്റെ നല്ല പകർപ്പും ആർട്ട് ഹിസ്റ്ററി ബുക്ക്‌ലെറ്റും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तपाइँलाई तपाइँको क्यूबीबाट तपाइँको रेखाचित्र किट, तपाइँको पोर्ट्रेटको राम्रो प्रतिलिपि, र तपाइँको कला इतिहास पुस्तिका चाहिन्छ।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نن ورځ تاسو د خپل کیوب څخه د انځور کولو کټ ته اړتیا لرئ، ستاسو د انځور ښه کاپي، او ستاسو د هنر تاریخ کتابچه.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Hoje você precisa do seu kit de desenho do seu armário, da cópia boa do seu retrato e do seu livreto de História da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ਤੁਹਾਨੂੰ ਆਪਣੇ ਕਿਊਬੀ ਤੋਂ ਤੁਹਾਡੀ ਡਰਾਇੰਗ ਕਿੱਟ, ਤੁਹਾਡੇ ਪੋਰਟਰੇਟ ਦੀ ਚੰਗੀ ਕਾਪੀ, ਅਤੇ ਤੁਹਾਡੀ ਕਲਾ ਇਤਿਹਾਸ ਦੀ ਕਿਤਾਬਚਾ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Сегодня вам понадобятся ваш набор для рисования из вашего чулана, хорошая копия вашего портрета и брошюра по истории искусств.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Данас вам је потребан комплет за цртање из ваше кочије, добра копија вашег портрета и ваша књижица историје уметности.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Maanta waxaad uga baahan tahay qalabkaaga sawir-qaadista ee cubbykaaga, nuqulka wanaagsan ee sawirkaaga, iyo buug-yarahaaga Taariikhda Farshaxanka.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Hoy necesitas tu kit de dibujo de tu cubículo, la buena copia de tu retrato y tu folleto de Historia del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Dinten anjeun peryogi kit gambar anjeun ti cubby anjeun, salinan anu saé tina potret anjeun, sareng buklet Sejarah Seni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Leo unahitaji seti yako ya kuchora kutoka kwa mtoto wako, nakala nzuri ya picha yako, na kijitabu chako cha Historia ya Sanaa.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Idag behöver du ditt ritpaket från din kubbe, det bra exemplaret av ditt porträtt och ditt konsthistoriska häfte.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Ngayon kailangan mo ang iyong drawing kit mula sa iyong cubby, ang magandang kopya ng iyong portrait, at ang iyong Art History booklet.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இன்று உங்களுக்கு உங்கள் குட்டியில் இருந்து வரைதல் கிட், உங்கள் உருவப்படத்தின் நல்ல நகல் மற்றும் உங்கள் கலை வரலாறு புத்தகம்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วันนี้คุณต้องมีชุดวาดรูปจากตู้ของคุณ สำเนาภาพเหมือนที่ดีของคุณ และสมุดประวัติศาสตร์ศิลปะของคุณ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 ihtiyacınız olan şey, dolabınızdaki çizim setiniz, portrenizin iyi bir kopyası ve Sanat Tarihi kitapçığınız.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Сьогодні вам потрібен набір для малювання з вашої дитячої кімнати, хороша копія вашого портрета та ваш буклет з історії мистецтва.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آپ کو اپنے کیوب سے اپنی ڈرائنگ کٹ، اپنے پورٹریٹ کی اچھی کاپی، اور اپنے آرٹ کی تاریخ کے کتابچے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Hôm nay bạn cần bộ dụng cụ vẽ từ ngăn tủ của mình, bản sao đẹp của bức chân dung và tập sách Lịch sử Nghệ thuật.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2ff766c685c_0_1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2ff766c685c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Other people will not like it as much, and you will have less practice for the other projects when we start marking your creative process.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It is not as good, and you won’t do well when we start marking creative process.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Të tjerëve nuk do t'ju pëlqejë aq shumë dhe do të keni më pak praktikë për projektet e tjera kur të fillojmë të shënojmë procesin tuaj krijues.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ሌሎች ሰዎች ይህን ያህል አይወዱትም፣ እና የእርስዎን የፈጠራ ሂደት ላይ ምልክት ማድረግ ስንጀምር ለሌሎቹ ፕሮጀክቶች ትንሽ ልምምድ ይኖርዎታል።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لن يعجب هذا الأمر الأشخاص الآخرون كثيرًا، وستكون لديك خبرة أقل في المشاريع الأخرى عندما نبدأ في تحديد عمليتك الإبداعية.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Ուրիշներին դա այնքան էլ դուր չի գա, և դուք ավելի քիչ պրակտիկա կունենաք մյուս նախագծերում, երբ սկսենք նշել ձեր ստեղծագործական գործընթացը: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la resta de persones no els agradarà tant, i tindreu menys pràctica per als altres projectes quan comencem a marcar el vostre procés creatiu.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当我们开始标记您的创作过程时，其他人可能不会那么喜欢它，并且您对其他项目的练习也会减少。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Anderen zullen het minder leuk vinden en je zult minder oefening hebben voor de andere projecten als we jouw creatieve proces gaan beoordelen.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افراد دیگر آن را چندان دوست نخواهند داشت، و زمانی که شروع به علامت گذاری روند خلاقیت شما کنیم، تمرین کمتری برای پروژه های دیگر خواهید داشت.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D’autres personnes ne l’apprécieront pas autant et vous aurez moins de pratique pour les autres projets lorsque nous commencerons à noter votre processus créatif.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Anderen Leuten wird es nicht so gut gefallen und Sie werden weniger Übung für die anderen Projekte haben, wenn wir anfangen, Ihren kreativen Prozess zu markieren.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અન્ય લોકોને તે એટલું ગમશે નહીં, અને જ્યારે અમે તમારી રચનાત્મક પ્રક્રિયાને ચિહ્નિત કરવાનું શરૂ કરીશું ત્યારે અન્ય પ્રોજેક્ટ્સ માટે તમારી પાસે ઓછી પ્રેક્ટિસ હશે.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जब हम आपकी रचनात्मक प्रक्रिया को चिह्नित करना शुरू करेंगे तो अन्य लोगों को यह उतना पसंद नहीं आएगा और आपको अन्य परियोजनाओं के लिए कम अभ्यास मिलेगा।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 altre persone non piacerà altrettanto e avrai meno pratica per gli altri progetti quando inizieremo a valutare il tuo processo creativo.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他の人はそれをあまり気に入らないでしょうし、私たちがあなたの創造的なプロセスを評価し始めると、他のプロジェクトのための練習が少なくなってしまいます。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다른 사람들은 그렇게 좋아하지 않을 것이고, 우리가 여러분의 창작 과정을 표시하기 시작하면 다른 프로젝트를 연습할 기회가 줄어들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Dê mirovên din ew qas jê hez nekin, û gava ku em dest bi nîşankirina pêvajoya weya afirîneriyê dikin, hûn ê ji bo projeyên din kêm pratîk 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Orang lain tidak akan menyukainya, dan anda akan mempunyai kurang latihan untuk projek lain apabila kami mula menandakan proses kreatif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മറ്റ് ആളുകൾക്ക് ഇത് ഇഷ്ടപ്പെടില്ല, നിങ്ങളുടെ ക്രിയേറ്റീവ് പ്രക്രിയ ഞങ്ങൾ അടയാളപ്പെടുത്താൻ തുടങ്ങുമ്പോൾ മറ്റ് പ്രോജക്റ്റുകൾക്കായി നിങ്ങൾക്ക് പരിശീലനം കുറവായിരിക്കും.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अन्य व्यक्तिहरूले यसलाई धेरै मन पराउँदैनन्, र हामीले तपाइँको रचनात्मक प्रक्रियालाई चिन्ह लगाउन सुरु गर्दा तपाइँसँग अन्य परियोजनाहरूको लागि कम अभ्यास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نور خلک به دا دومره نه خوښوي، او تاسو به د نورو پروژو لپاره لږ تمرین ولرئ کله چې موږ ستاسو د تخلیقي پروسې نښه کول پیل کړو.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Outras pessoas não gostarão tanto, e você terá menos prática para os outros projetos quando começarmos a marcar seu processo criativo.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ਦੂਜੇ ਲੋਕ ਇਸਨੂੰ ਜ਼ਿਆਦਾ ਪਸੰਦ ਨਹੀਂ ਕਰਨਗੇ, ਅਤੇ ਜਦੋਂ ਅਸੀਂ ਤੁਹਾਡੀ ਰਚਨਾਤਮਕ ਪ੍ਰਕਿਰਿਆ ਨੂੰ ਮਾਰਕ ਕਰਨਾ ਸ਼ੁਰੂ ਕਰਦੇ ਹਾਂ ਤਾਂ ਦੂਜੇ ਪ੍ਰੋਜੈਕਟਾਂ ਲਈ ਤੁਹਾਡੇ ਕੋਲ ਘੱਟ ਅਭਿਆਸ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Другим это не так понравится, и у вас будет меньше практики для других проектов, когда мы начнем оценивать ваш творческий процесс.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Другима се то неће толико допасти, а ви ћете имати мање праксе за друге пројекте када почнемо да обележавамо ваш креативни процес.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Dadka kale sidaas oo kale ma jecla, oo waxaad yeelan doontaa wax yar oo ku saabsan mashaariicda kale marka aan bilowno calaamadaynta habka hal-abuurkaaga.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otras personas no les gustará tanto y tendrás menos práctica para los otros proyectos cuando empecemos a calificar tu proceso creativo.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Jalma-jalma sanés moal resep pisan, sareng anjeun bakal kirang latihan pikeun proyék-proyék sanés nalika urang ngamimitian nyirian prosés kréatif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wengine hawataipenda sana, na utakuwa na mazoezi machache ya miradi mingine tutakapoanza kuashiria mchakato wako wa ubunifu.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Andra människor kommer inte att gilla det lika mycket, och du kommer att ha mindre övning för de andra projekten när vi börjar markera din kreativa process.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Hindi ito magugustuhan ng ibang mga tao, at magkakaroon ka ng mas kaunting pagsasanay para sa iba pang mga proyekto kapag sinimulan naming markahan ang iyong proseso ng paglikha.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மற்றவர்கள் அதை விரும்ப மாட்டார்கள், மேலும் உங்கள் படைப்பு செயல்முறையை நாங்கள் குறிக்கத் தொடங்கும் போது மற்ற திட்டங்களுக்கான பயிற்சி குறைவாக இருக்கும்.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คนอื่นอาจไม่ชอบมากนัก และคุณจะมีเวลาฝึกฝนน้อยลงสำหรับโปรเจ็กต์อื่นๆ เมื่อเราเริ่มทำเครื่องหมายกระบวนการสร้างสรรค์ของคุณ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 sürecinizi işaretlemeye başladığımızda, diğer insanlar bundan pek hoşlanmayacak ve diğer projeler için daha az pratik yapmanız gerekecek.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Іншим людям це не сподобається, і у вас буде менше практики для інших проектів, коли ми почнемо оцінювати ваш творчий процес.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دوسرے لوگ اسے زیادہ پسند نہیں کریں گے، اور جب ہم آپ کے تخلیقی عمل کو نشان زد کرنا شروع کریں گے تو دوسرے پروجیکٹس کے لیے آپ کی مشق کم ہوگی۔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người khác sẽ không thích điều này lắm và bạn sẽ có ít thời gian thực hành hơn cho các dự án khác khi chúng tôi bắt đầu đánh giá quá trình sáng tạo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2ff766c685c_0_1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2ff766c685c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But the biggest thing is that people get bored of drawing easy ideas and don't make as good a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People get bored of drawing easy ideas and don't make a good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 gjëja më e madhe është se njerëzit mërziten duke vizatuar ide të lehta dhe nuk bëjnë një projekt aq të mirë.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ግን ትልቁ ነገር ሰዎች ቀላል ሀሳቦችን በመሳል ይሰለቻቸዋል እና ጥሩ ፕሮጀክት አለመስራታቸው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لكن الأمر الأكبر هو أن الناس يشعرون بالملل من رسم الأفكار السهلة ولا ينتجون مشروعًا جيدًا.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Բայց ամենակարևորն այն է, որ մարդիկ ձանձրանում են հեշտ գաղափարներ նկարելուց և այդքան լավ նախագիծ չեն կազմում: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Però el més important és que la gent s'avorreix de dibuixar idees fàcils i no fa un projecte tan bo.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但最大的问题是，人们厌倦了绘制简单的想法，并且无法做出好的项目。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Maar het allerergste is dat mensen het saai vinden om eenvoudige ideeën te tekenen en dat het project daardoor minder goed wordt.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اما بزرگ‌ترین چیز این است که مردم از ترسیم ایده‌های آسان خسته می‌شوند و پروژه خوبی نمی‌سازند.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Mais le plus gros problème est que les gens s'ennuient de dessiner des idées faciles et ne réalisent pas de projets aussi bons.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Das größte Problem besteht jedoch darin, dass die Leute es leid sind, einfache Ideen zu zeichnen, und daher kein so gutes Projekt erstellen.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પરંતુ સૌથી મોટી વાત એ છે કે લોકો સરળ વિચારો દોરવાથી કંટાળી જાય છે અને તેટલો સારો પ્રોજેક્ટ બનાવતા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लेकिन सबसे बड़ी बात यह है कि लोग आसान विचारों को चित्रित करने से ऊब जाते हैं और उतना अच्छा प्रोजेक्ट नहीं बना पाते।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 il problema più grande è che le persone si stancano di disegnare idee semplici e non realizzano progetti di qualità.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しかし、最も大きな問題は、人々が簡単なアイデアを描くことに飽きてしまい、それほど良いプロジェクトを作らなくなることです。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하지만 가장 큰 문제는 사람들이 쉬운 아이디어를 그리는 데 지루해져서 좋은 프로젝트를 만들지 못한다는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Lê ya herî mezin ew e ku mirov ji xêzkirina ramanên hêsan bêzar dibin û projeyek baş çênakin.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Tetapi perkara yang paling penting ialah orang bosan melukis idea mudah dan tidak membuat projek yang baik.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എന്നാൽ ഏറ്റവും വലിയ കാര്യം, ലളിതമായ ആശയങ്ങൾ വരയ്ക്കുന്നതിൽ ആളുകൾക്ക് ബോറടിക്കുന്നു, അത്ര മികച്ച ഒരു പ്രോജക്റ്റ് ഉണ്ടാക്കുന്നില്ല എന്നതാണ്.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तर सबैभन्दा ठूलो कुरा यो हो कि मानिसहरू सजिलो विचारहरू चित्रण गर्न बोर हुन्छन् र राम्रो प्रोजेक्ट बनाउँदैनन्।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مګر ترټولو لویه خبره دا ده چې خلک د اسانه نظریاتو په جوړولو ستړي شوي او د پروژې په څیر ښه نه جوړوي.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 o mais importante é que as pessoas ficam cansadas de desenhar ideias fáceis e não fazem um projeto tão bom.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 ਸਭ ਤੋਂ ਵੱਡੀ ਗੱਲ ਇਹ ਹੈ ਕਿ ਲੋਕ ਆਸਾਨ ਵਿਚਾਰਾਂ ਨੂੰ ਉਲੀਕਣ ਤੋਂ ਬੋਰ ਹੋ ਜਾਂਦੇ ਹਨ ਅਤੇ ਇੱਕ ਵਧੀਆ ਪ੍ਰੋਜੈਕਟ ਨਹੀਂ ਬਣਾਉਂਦੇ।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Но самое главное то, что людям становится скучно рисовать простые идеи, и из-за этого они не создают хороших проектов.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Али највећа ствар је што људима досади цртање лаких идеја и не праве тако добар пројекат.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Laakiin tan ugu weyn ayaa ah in dadku ay ka caajisaan sawiridda fikrado sahlan oo aysan samaynin mashruuc wanaagsan.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Pero lo más importante es que la gente se aburre de dibujar ideas fáciles y no hacen un proyecto tan bueno.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Tapi anu paling penting nyaéta jalma bosen ngagambar ideu anu gampang sareng henteu ngadamel proyék anu saé.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Lakini jambo kubwa zaidi ni kwamba watu huchoshwa na kuchora mawazo rahisi na hawafanyi mradi mzuri.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 det största är att folk blir trötta på att rita enkla idéer och inte gör ett lika bra projekt.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Ngunit ang pinakamalaking bagay ay ang mga tao ay nababato sa pagguhit ng mga madaling ideya at hindi gumagawa ng isang magandang proyekto.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ஆனால் மிக பெரிய விஷயம் என்னவென்றால், மக்கள் எளிதான யோசனைகளை வரைவதில் சலித்துவிடுகிறார்கள் மற்றும் ஒரு நல்ல திட்டத்தை உருவாக்க மாட்டார்கள்.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แต่สิ่งที่ยิ่งใหญ่ที่สุดก็คือ ผู้คนเบื่อกับการวาดไอเดียง่าย ๆ และไม่สร้างโครงการที่ดีเท่าที่ควร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Ama en büyük sorun şu ki insanlar kolay fikirleri çizmekten sıkılıyorlar ve ortaya iyi bir proje çıkmıyor.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Але найголовніше те, що людям набридає малювати легкі ідеї, і вони не роблять такого гарного проекту.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لیکن سب سے بڑی بات یہ ہے کہ لوگ آسان آئیڈیاز ڈرائنگ کرتے ہوئے بور ہو جاتے ہیں اور اتنا اچھا پروجیکٹ نہیں بناتے۔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Nhưng điều quan trọng nhất là mọi người thường cảm thấy chán nản khi vẽ những ý tưởng dễ dàng và không tạo ra được một dự án tốt.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fe56eb9530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2fe56eb953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Collect potential images of people and backgrounds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Mblidhni imazhe të mundshme të njerëzve dhe prejardhjeve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ሊሆኑ የሚችሉ የሰዎች እና የጀርባ ምስሎችን ሰብስብ</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جمع الصور المحتملة للأشخاص والخلفيات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Հավաքեք մարդկանց և ծագման հնարավոր պատկերները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Recull imatges potencials de persones i antecedents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收集人物和背景的潜在图像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Verzamel potentiële afbeeldingen van mensen en achtergronden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تصاویر بالقوه افراد و پس زمینه را جمع آوری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Recueillir des images potentielles de personnes et d'arrière-plans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Sammeln Sie potenzielle Bilder von Personen und Hintergründen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લોકો અને પૃષ્ઠભૂમિની સંભવિત છબીઓ એકત્રિત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लोगों और पृष्ठभूमियों की संभावित छवियां एकत्र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Raccogli potenziali immagini di persone e sfondi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人物や背景の可能性のある画像を収集する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사람과 배경에 대한 잠재적인 이미지를 수집하세요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Wêneyên potansiyel ên kes û paşerojê berhev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Kumpulkan imej berpotensi orang dan latar belakang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ആളുകളുടെയും പശ്ചാത്തലങ്ങളുടെയും സാധ്യതയുള്ള ചിത്രങ്ങൾ ശേഖരിക്കുക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व्यक्ति र पृष्ठभूमिका सम्भावित छविहरू सङ्कलन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خلکو او شالید احتمالي عکسونه راټول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Colete imagens potenciais de pessoas e fundos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ਲੋਕਾਂ ਅਤੇ ਪਿਛੋਕੜ ਦੇ ਸੰਭਾਵੀ ਚਿੱਤਰ ਇਕੱਠੇ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Соберите потенциальные изображения людей и фонов.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Прикупите потенцијалне слике људи и позадине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Aruurinta sawirada dadka iyo asalka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Recopilar imágenes potenciales de personas y fondos.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Kumpulkeun gambar poténsial jalma sareng latar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Kusanya picha zinazowezekana za watu na asili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Samla potentiella bilder av människor och bakgrunder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Kolektahin ang mga potensyal na larawan ng mga tao at background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மக்கள் மற்றும் பின்னணியின் சாத்தியமான படங்களை சேகரிக்கவும்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รวบรวมภาพบุคคลและภูมิหลังที่เป็นไปได้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İnsanların ve arka planların potansiyel görüntülerini toplayın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Збирайте потенційні зображення людей і фону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لوگوں اور پس منظر کی ممکنہ تصاویر جمع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Thu thập hình ảnh tiềm năng của con người và bối cảnh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fe56eb9530_0_1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2fe56eb9530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Select the best combination of images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Zgjidhni kombinimin më të mirë të imazheve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በጣም ጥሩውን የምስሎች ጥምረት ይምረጡ</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اختر أفضل مجموعة من الصور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Ընտրեք պատկերների լավագույն համադրությունը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Seleccioneu la millor combinació d'imatges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选择最佳图像组合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Selecteer de beste combinatie van afbeeldingen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بهترین ترکیب تصاویر را انتخاب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Sélectionnez la meilleure combinaison d'images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Wählen Sie die beste Bildkombination aus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છબીઓનું શ્રેષ્ઠ સંયોજન પસંદ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छवियों का सर्वोत्तम संयोजन चुनें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Seleziona la migliore combinazione di immagini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最適な画像の組み合わせを選択する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이미지의 가장 좋은 조합을 선택하세요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Kombînasyona çêtirîn wêneyan hilbijêrin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Pilih gabungan imej yang terbaik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ചിത്രങ്ങളുടെ മികച്ച സംയോജനം തിരഞ്ഞെടുക്കുക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छविहरूको उत्कृष्ट संयोजन चयन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انځورونو غوره ترکیب غوره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Selecione a melhor combinação de imagens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ਚਿੱਤਰਾਂ ਦਾ ਸਭ ਤੋਂ ਵਧੀਆ ਸੁਮੇਲ ਚੁਣੋ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Выберите лучшую комбинацию изображений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Изаберите најбољу комбинацију слика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Dooro isku dhafka ugu fiican ee sawirada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Seleccione la mejor combinación de imágenes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Pilih kombinasi pangalusna gambar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Chagua mchanganyiko bora wa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Välj den bästa kombinationen av bilder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Piliin ang pinakamahusay na kumbinasyon ng mga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படங்களின் சிறந்த கலவையைத் தேர்ந்தெடுக்கவும்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เลือกชุดภาพที่ดีที่สุด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iyi görüntü kombinasyonunu seçin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Виберіть найкраще поєднання зображень</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تصاویر کا بہترین مجموعہ منتخب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Chọn sự kết hợp hình ảnh tốt nhất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300d61c6bf8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300d61c6bf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Slide 1 has your collection of possible photos. Slide 2 has your portrait in actual size. Slide 3 has your background in actual size.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Slide 1: photo collection. Slide 2: actual size portrait. Slide 3: background.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Slide 1 ka koleksionin tuaj të fotografive të mundshme. Slide 2 ka portretin tuaj në madhësinë aktuale. Slide 3 ka sfondin tuaj në madhësinë aktuale.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ስላይድ 1 ሊሆኑ የሚችሉ የፎቶዎች ስብስብዎ አለው። ስላይድ 2 የእርስዎ የቁም መጠን በትክክለኛው መጠን አለው። ስላይድ 3 ዳራዎ በትክክለኛው መጠን አለው።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الشريحة ١ تحتوي على مجموعة صورك المُحتملة. الشريحة ٢ تحتوي على صورتك الشخصية بحجمها الطبيعي. الشريحة ٣ تحتوي على خلفيتك بحجمها الطبيعي.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Սլայդ 1-ն ունի ձեր հնարավոր լուսանկարների հավաքածուն: Սլայդ 2-ն ունի ձեր դիմանկարը իրական չափերով: Սլայդ 3-ն ունի ձեր նախապատմությունը իրական չափերով: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diapositiva 1 té la teva col·lecció de fotos possibles. La diapositiva 2 té el vostre retrat a mida real. La diapositiva 3 té el vostre fons a mida real.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幻灯片 1 是你可能拍摄的照片集锦。幻灯片 2 是你实际大小的肖像照。幻灯片 3 是你实际大小的背景照。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Dia 1 toont je verzameling mogelijke foto's. Dia 2 toont je portret op ware grootte. Dia 3 toont je achtergrond op ware grootte.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اسلاید 1 مجموعه ای از عکس های احتمالی شما را دارد. اسلاید 2 پرتره شما را در اندازه واقعی دارد. اسلاید 3 دارای پس زمینه شما در اندازه واقعی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diapositive 1 présente votre collection de photos possibles. La diapositive 2 présente votre portrait en taille réelle. La diapositive 3 présente votre arrière-plan en taille réelle.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Folie 1 zeigt Ihre Sammlung möglicher Fotos. Folie 2 zeigt Ihr Porträt in Originalgröße. Folie 3 zeigt Ihren Hintergrund in Originalgröße.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સ્લાઇડ 1 માં તમારા સંભવિત ફોટાઓનો સંગ્રહ છે. સ્લાઇડ 2 માં તમારું પોટ્રેટ વાસ્તવિક કદમાં છે. સ્લાઇડ 3 માં તમારી પૃષ્ઠભૂમિ વાસ્તવિક કદમાં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स्लाइड 1 में आपके संभावित फ़ोटो का संग्रह है। स्लाइड 2 में आपका वास्तविक आकार का चित्र है। स्लाइड 3 में आपकी पृष्ठभूमि वास्तविक आकार में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diapositiva 1 mostra la tua raccolta di possibili foto. La diapositiva 2 mostra il tuo ritratto a grandezza naturale. La diapositiva 3 mostra il tuo sfondo a grandezza naturale.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スライド1には、候補となる写真のコレクションが表示されます。スライド2には、実寸大のポートレートが表示されます。スライド3には、実寸大の背景が表示されます。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슬라이드 1에는 촬영 가능한 사진 모음이 있습니다. 슬라이드 2에는 실제 크기의 인물 사진이 있습니다. 슬라이드 3에는 실제 크기의 배경이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Slide 1 berhevoka weya wêneyên gengaz heye. Slide 2 portreya we di mezinahiya rastîn de heye. Slide 3 paşîna we di mezinahiya rastîn de heye.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Slaid 1 mempunyai koleksi foto anda yang mungkin. Slaid 2 mempunyai potret anda dalam saiz sebenar. Slaid 3 mempunyai latar belakang anda dalam saiz sebenar.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സ്ലൈഡ് 1-ൽ നിങ്ങളുടെ സാധ്യമായ ഫോട്ടോകളുടെ ശേഖരമുണ്ട്. സ്ലൈഡ് 2-ൽ നിങ്ങളുടെ പോർട്രെയ്‌റ്റ് യഥാർത്ഥ വലുപ്പത്തിൽ ഉണ്ട്. സ്ലൈഡ് 3-ൽ നിങ്ങളുടെ പശ്ചാത്തലം യഥാർത്ഥ വലുപ്പത്തിലാണ്.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स्लाइड १ मा तपाइँको सम्भावित फोटोहरूको संग्रह छ। स्लाइड २ मा तपाईंको पोर्ट्रेट वास्तविक आकारमा छ। स्लाइड 3 मा तपाईंको पृष्ठभूमि वास्तविक आकारमा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1 سلایډ ستاسو د ممکنه عکسونو ټولګه لري. 2 سلایډ ستاسو انځور په ریښتینې اندازې کې لري. 3 سلایډ ستاسو شالید په ریښتیني اندازې کې 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 slide 1 contém sua coleção de fotos possíveis. O slide 2 contém seu retrato em tamanho real. O slide 3 contém seu plano de fundo em tamanho real.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ਸਲਾਈਡ 1 ਵਿੱਚ ਤੁਹਾਡੀਆਂ ਸੰਭਾਵਿਤ ਫੋਟੋਆਂ ਦਾ ਸੰਗ੍ਰਹਿ ਹੈ। ਸਲਾਈਡ 2 ਵਿੱਚ ਤੁਹਾਡਾ ਪੋਰਟਰੇਟ ਅਸਲ ਆਕਾਰ ਵਿੱਚ ਹੈ। ਸਲਾਈਡ 3 ਵਿੱਚ ਤੁਹਾਡਾ ਪਿਛੋਕੜ ਅਸਲ ਆਕਾਰ ਵਿੱਚ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 слайде 1 представлена ваша коллекция возможных фотографий. На слайде 2 представлен ваш портрет в натуральную величину. На слайде 3 представлен ваш фон в натуральную величину.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Слајд 1 садржи вашу колекцију могућих фотографија. Слајд 2 има ваш портрет у стварној величини. Слајд 3 има вашу позадину у стварној величини.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Islaaydh 1 waxa uu hayaa ururintaada sawiro suurtogal ah. Islaaydh 2 waxa uu leeyahay sawirkaaga cabbirka dhabta ah. Islaaydh 3 waxa uu leeyahay asalkaaga cabbirka dhabta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diapositiva 1 muestra tu colección de posibles fotos. La diapositiva 2 muestra tu retrato en tamaño real. La diapositiva 3 muestra tu fondo en tamaño real.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Slide 1 gaduh koleksi poto anu mungkin. Geser 2 ngagaduhan potret anjeun dina ukuran anu saleresna. Geser 3 ngagaduhan latar anjeun dina ukuran anu saleresna.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Slaidi ya 1 ina mkusanyiko wako wa picha zinazowezekana. Slaidi ya 2 ina picha yako kwa ukubwa halisi. Slaidi ya 3 ina usuli wako kwa ukubwa halisi.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Bild 1 har din samling av möjliga foton. Bild 2 har ditt porträtt i verklig storlek. Bild 3 har din bakgrund i verklig storlek.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Nasa slide 1 ang iyong koleksyon ng mga posibleng larawan. Nasa slide 2 ang iyong portrait sa aktwal na laki. Nasa slide 3 ang iyong background sa aktwal na laki.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ஸ்லைடு 1 இல் உங்கள் சாத்தியமான படங்களின் தொகுப்பு உள்ளது. ஸ்லைடு 2 இல் உங்கள் உருவப்படம் உண்மையான அளவில் உள்ளது. ஸ்லைடு 3 இல் உங்கள் பின்னணி உண்மையான அளவில் உள்ளது.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สไลด์ที่ 1 แสดงคอลเลกชันภาพถ่ายที่เป็นไปได้ของคุณ สไลด์ที่ 2 แสดงภาพบุคคลของคุณในขนาดจริง สไลด์ที่ 3 แสดงพื้นหลังของคุณในขนาดจริง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Slayt 1'de olası fotoğraf koleksiyonunuz yer alıyor. Slayt 2'de portreniz gerçek boyutta. Slayt 3'te arka planınız gerçek boyutta.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Слайд 1 містить вашу колекцію можливих фотографій. На слайді 2 ваш портрет у реальному розмірі. На слайді 3 ваш фон у реальному розмірі.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سلائیڈ 1 میں آپ کی ممکنہ تصاویر کا مجموعہ ہے۔ سلائیڈ 2 میں آپ کا پورٹریٹ اصل سائز میں ہے۔ سلائیڈ 3 میں آپ کا پس منظر اصل سائز میں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Slide 1 chứa bộ sưu tập ảnh bạn có thể sử dụng. Slide 2 chứa ảnh chân dung của bạn ở kích thước thực. Slide 3 chứa ảnh nền của bạn ở kích thước thực.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37dd692868c_0_6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37dd692868c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Record Art 10 translations in notes only, waiting to automatically translate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You will be sending me three pages</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Do të më dërgoni tre faqe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አማርኛ - Amharic</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ሶስት ገጽ ትልክልኛለህ</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سوف ترسل لي ثلاث صفحات</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Դուք ինձ երեք էջ կուղարկեք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Català - Catalan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M'enviaràs tres pàgines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你将给我发送三页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Je stuurt mij drie pagina's</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سه صفحه برام میفرستید</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Vous m'enverrez trois pages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Sie senden mir drei Seiten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ગુજરાતી - Gujarati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તમે મને ત્રણ પાના મોકલશો</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आप मुझे तीन पृष्ठ भेजेंगे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Italiano - Italian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Mi manderai tre pagine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3ページ送っていただきます</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당신은 나에게 3페이지를 보낼 것입니다</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Hûn ê sê rûpelan ji min re bişînin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Melayu - Malay</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Anda akan menghantar saya tiga muka surat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മലയാളം - Malayalam</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നിങ്ങൾ എനിക്ക് മൂന്ന് പേജുകൾ അയയ്ക്കും</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तपाईंले मलाई तीन पृष्ठहरू पठाउनुहुनेछ</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تاسو به ماته درې پاڼې راولیږئ</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Você vai me enviar três páginas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ਤੁਸੀਂ ਮੈਨੂੰ ਤਿੰਨ ਪੰਨੇ ਭੇਜੋਗੇ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Вы отправите мне три страницы.</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српски - Serbian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Послаћете ми три странице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Waxaad ii soo diri doontaa saddex bog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Me enviarás tres páginas.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basa Sunda - Sundanese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Anjeun bakal ngirim kuring tilu kaca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Utakuwa ukinitumia kurasa tatu</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svenska - Swedish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Du kommer att skicka mig tre sidor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Magpapadala ka sa akin ng tatlong pahina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தமிழ் - Tamil</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நீங்கள் எனக்கு மூன்று பக்கங்களை அனுப்புவீர்கள்</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คุณจะส่งสามหน้ามาให้ฉัน</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Bana üç sayfa göndereceksin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Ви надішлете мені три сторінки</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اردو - Urdu</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آپ مجھے تین صفحات بھیجیں گے۔</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Bạn sẽ gửi cho tôi ba trang</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2fe56eb9530_0_16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2fe56eb9530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Today you are generating ideas of who your portrait could be, what they are doing, and where they 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Today you are generating ideas for your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Sot po gjeneroni ide se kush mund të jetë portreti juaj, çfarë po bëjnë dhe ku janë.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የእርስዎ የቁም ነገር ማን ሊሆን እንደሚችል፣ ምን እየሰሩ እንደሆነ እና የት እንዳሉ ሀሳቦችን እያመነጩ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اليوم أنت تقوم بتوليد أفكار حول من يمكن أن تكون صورتك، وماذا تفعل، وأين هي.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Այսօր դուք գաղափարներ եք ստեղծում այն մասին, թե ով կարող է լինել ձեր դիմանկարը, ինչ են անում և որտեղ են նրանք: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Avui estàs generant idees sobre qui podria ser el teu retrat, què estan fent i on són.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今天，你要构思一下你的肖像画可以描绘谁、他们在做什么、以及他们在哪里。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Vandaag bedenkt u ideeën voor de persoon die u portretteert, wat hij of zij doet en waar hij of zij is.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امروز شما در حال ایجاد ایده هایی در مورد اینکه پرتره شما چه کسی می تواند باشد، چه کاری انجام می دهند و کجا هستند، ایجاد می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Aujourd'hui, vous générez des idées sur qui pourrait être votre portrait, ce qu'il fait et où il se trouve.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Heute entwickeln Sie Ideen, wer auf Ihrem Porträt zu sehen sein könnte, was die Person tut und wo sie sich befindet.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આજે તમે તમારા પોટ્રેટ કોનું હોઈ શકે, તેઓ શું કરી રહ્યા છે અને તેઓ ક્યાં છે તેના વિચારો જનરેટ કરી રહ્યા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आप यह विचार उत्पन्न कर रहे हैं कि आपका चित्र किसका हो सकता है, वे क्या कर रहे हैं, और वे कहाँ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Oggi stai generando idee su chi potrebbe rappresentare il tuo ritratto, cosa sta facendo e dove si trova.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今日は、あなたの肖像画の登場人物が誰なのか、何をしているのか、どこにいるのかについてアイデアを生み出します。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오늘은 초상화 속 인물이 누구일지, 무엇을 하고 있을지, 어디에 있을지에 대한 아이디어를 떠올려 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Îro hûn ramanan diafirînin ka portreya we kî dikare bibe, ew çi dikin û li ku 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Hari ini anda menjana idea tentang siapa potret anda, apa yang mereka lakukan dan di mana mereka berada.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ഛായാചിത്രം ആരായിരിക്കാം, അവർ എന്തുചെയ്യുന്നു, അവർ എവിടെയാണ് എന്നതിനെക്കുറിച്ചുള്ള ആശയങ്ങൾ ഇന്ന് നിങ്ങൾ സൃഷ്ടിക്കുന്നു.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तपाईं आफ्नो पोर्ट्रेट को हुन सक्छ, तिनीहरू के गर्दैछन्, र तिनीहरू कहाँ छन् भन्ने विचारहरू उत्पन्न गर्दै हुनुहुन्छ।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نن ورځ تاسو د دې په اړه نظرونه رامینځته کوئ چې ستاسو انځور څوک کیدی شي، دوی څه کوي، او چیرته 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Hoje você está gerando ideias de quem seu retrato poderia ser, o que eles estão fazendo e onde estão.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ਤੁਸੀਂ ਵਿਚਾਰ ਪੈਦਾ ਕਰ ਰਹੇ ਹੋ ਕਿ ਤੁਹਾਡਾ ਪੋਰਟਰੇਟ ਕੌਣ ਹੋ ਸਕਦਾ ਹੈ, ਉਹ ਕੀ ਕਰ ਰਹੇ ਹਨ, ਅਤੇ ਉਹ ਕਿੱਥੇ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Сегодня вы генерируете идеи о том, кто мог бы быть вашим портретом, чем они занимаются и где они находятся.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Данас генеришете идеје о томе ко би могао да буде ваш портрет, шта они раде и где се налазе.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Maanta waxaad soo saaraysaa fikrado ku saabsan cidda sawirkaagu noqon karo, waxay qabanayaan, iyo halka ay joogaan.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Hoy estás generando ideas de quién podría ser tu retrato, qué está haciendo y dónde se encuentra.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Dinten ayeuna anjeun ngahasilkeun ide saha potret anjeun, naon anu aranjeunna laksanakeun, sareng dimana aranjeunna.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Leo unazalisha mawazo ya picha yako inaweza kuwa nani, wanafanya nini na wako wapi.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Idag genererar du idéer om vem ditt porträtt kan vara, vad de gör och var de är.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Ngayon ay bumubuo ka ng mga ideya kung sino ang iyong larawan, kung ano ang kanilang ginagawa, at kung nasaan sila.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இன்று நீங்கள் உங்கள் உருவப்படம் யாராக இருக்க முடியும், அவர்கள் என்ன செய்கிறார்கள், அவர்கள் எங்கே இருக்கிறார்கள் போன்ற யோசனைகளை உருவாக்குகிறீர்கள்.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วันนี้คุณกำลังสร้างไอเดียว่าภาพเหมือนของคุณจะเป็นใคร กำลังทำอะไร และอยู่ที่ไหน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 portrenizin kim olabileceği, ne yaptığı ve nerede olduğu konusunda fikirler üretiyorsunuz.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Сьогодні ви генеруєте ідеї про те, ким міг би бути ваш портрет, що вони роблять і де вони знаходяться.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آپ آئیڈیاز تیار کر رہے ہیں کہ آپ کا پورٹریٹ کون ہو سکتا ہے، وہ کیا کر رہے ہیں، اور وہ کہاں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Hôm nay bạn đang hình thành ý tưởng về nhân vật trong bức chân dung của mình, họ đang làm gì và họ đang ở đâu.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2fe4e39c2a4_0_1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2fe4e39c2a4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25a57a42532_0_239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25a57a42532_0_2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Don’t focus on making a perfect portrait.  That is not possible. Instead, make your portrait a little better each 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It is impossible to make a perfect portrait. Make it a little better each 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Mos u fokusoni në krijimin e një portreti të përsosur.  Kjo nuk është e mundur. Në vend të kësaj, bëni portretin tuaj pak më të mirë çdo ditë.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ፍጹም የሆነ የቁም ሥዕል በመሥራት ላይ አታተኩር።  ያ አይቻልም። በምትኩ፣ የእርስዎን የቁም ምስል በየቀኑ ትንሽ የተሻለ ያድርጉት።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 تُركّز على رسم بورتريه مثالي، فهذا مستحيل. بل حسّن صورتك يومًا بعد يوم.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Մի կենտրոնացեք կատարյալ դիմանկար ստեղծելու վրա։  Դա հնարավոր չէ։ Փոխարենը, օրեցօր մի փոքր ավելի լավացրեք ձեր դիմանկարը: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us centreu a fer un retrat perfecte.  Això no és possible. En canvi, millora cada dia el teu retrat.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不要专注于拍出完美的肖像照。那是不可能的。相反，每天让你的肖像照变得更好一点。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Focus je niet op het maken van een perfect portret. Dat is onmogelijk. Verbeter je portret in plaats daarvan elke dag een beetje.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روی ایجاد یک پرتره عالی تمرکز نکنید.  که امکان پذیر نیست. در عوض، هر روز پرتره خود را کمی بهتر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vous concentrez pas sur la réalisation d'un portrait parfait. C'est impossible. Améliorez-le plutôt un peu plus chaque jour.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Konzentrieren Sie sich nicht darauf, ein perfektes Porträt zu machen. Das ist nicht möglich. Machen Sie Ihr Porträt stattdessen jeden Tag ein bisschen besser.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સંપૂર્ણ પોટ્રેટ બનાવવા પર ધ્યાન કેન્દ્રિત કરશો નહીં.  એ શક્ય નથી. તેના બદલે, તમારા પોટ્રેટને દરરોજ થોડું સારું બનાવો.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एक परफेक्ट पोर्ट्रेट बनाने पर ध्यान केंद्रित न करें। यह संभव नहीं है। इसके बजाय, हर दिन अपने पोर्ट्रेट को थोड़ा बेहतर बनाएँ।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Non concentrarti sul realizzare un ritratto perfetto. Non è possibile. Piuttosto, migliora il tuo ritratto ogni giorno.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完璧な肖像画を描こうと焦ってはいけません。それは不可能です。その代わりに、毎日少しずつ肖像画を良くしていきましょう。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완벽한 인물 사진을 찍는 데 집중하지 마세요. 불가능한 일이죠. 대신, 매일 조금씩 더 나은 인물 사진을 만들어 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 ser çêkirina portreyek bêkêmasî nesekinin.  Ev ne mimkûn e. Di şûna wê de, portreya xwe her roj hinekî çêtir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Jangan fokus untuk membuat potret yang sempurna.  Itu tidak mungkin. Sebaliknya, jadikan potret anda lebih baik sedikit setiap hari.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മികച്ച പോർട്രെയ്റ്റ് നിർമ്മിക്കുന്നതിൽ ശ്രദ്ധ കേന്ദ്രീകരിക്കരുത്.  അത് സാധ്യമല്ല. പകരം, നിങ്ങളുടെ ഛായാചിത്രം ഓരോ ദിവസവും കുറച്ചുകൂടി മികച്ചതാക്കുക.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उत्तम पोर्ट्रेट बनाउनमा ध्यान नदिनुहोस्।  त्यो सम्भव छैन। बरु, प्रत्येक दिन आफ्नो पोर्ट्रेट अलि राम्रो बनाउनुहोस्।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بشپړ انځور په جوړولو تمرکز مه کوئ.  دا ممکنه نه ده. پرځای یې، هره ورځ خپل انځور یو څه ښه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Não se concentre em fazer um retrato perfeito. Isso não é possível. Em vez disso, melhore seu retrato um pouco a cada dia.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ਇੱਕ ਸੰਪੂਰਣ ਪੋਰਟਰੇਟ ਬਣਾਉਣ 'ਤੇ ਧਿਆਨ ਨਾ ਦਿਓ।  ਇਹ ਸੰਭਵ ਨਹੀਂ ਹੈ। ਇਸ ਦੀ ਬਜਾਏ, ਹਰ ਰੋਜ਼ ਆਪਣੇ ਪੋਰਟਰੇਟ ਨੂੰ ਥੋੜ੍ਹਾ ਬਿਹਤਰ ਬਣਾਓ।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 зацикливайтесь на создании идеального портрета. Это невозможно. Вместо этого делайте свой портрет немного лучше каждый день.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Немојте се фокусирати на прављење савршеног портрета.  То није могуће. Уместо тога, сваки дан учините свој портрет мало бољим.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 diiradda saarin samaynta sawir qumman.  Taasi macquul maaha. Taa beddelkeeda, sawirkaaga ka dhig mid ka sii wanaagsan maalin kasta.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te centres en hacer un retrato perfecto. Eso no es posible. En cambio, mejora tu retrato un poco cada día.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Ulah difokuskeun nyieun potret sampurna.  Éta henteu mungkin. Gantina, nyieun potret anjeun saeutik hadé unggal poé.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Usizingatie kutengeneza picha kamili.  Hilo haliwezekani. Badala yake, fanya picha yako iwe bora zaidi kila siku.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Fokusera inte på att göra ett perfekt porträtt.  Det är inte möjligt. Gör istället ditt porträtt lite bättre varje 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Huwag tumuon sa paggawa ng perpektong larawan.  Hindi pwede yun. Sa halip, pagandahin nang kaunti ang iyong larawan bawat araw.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சரியான உருவப்படத்தை உருவாக்குவதில் கவனம் செலுத்த வேண்டாம்.  அது சாத்தியமில்லை. அதற்கு பதிலாக, ஒவ்வொரு நாளும் உங்கள் உருவப்படத்தை கொஞ்சம் சிறப்பாக மாற்றவும்.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อย่ามุ่งเน้นไปที่การถ่ายภาพบุคคลให้สมบูรณ์แบบ เพราะเป็นไปไม่ได้ จงทำให้ภาพบุคคลของคุณดีขึ้นทีละเล็กทีละน้อยในแต่ละวัน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Kusursuz bir portre çizmeye odaklanmayın. Bu mümkün değil. Bunun yerine, portrenizi her gün biraz daha güzelleştirin.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 зосереджуйтеся на створенні ідеального портрета.  Це неможливо. Натомість робіть свій портрет щодня трохи кращим.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کامل پورٹریٹ بنانے پر توجہ نہ دیں۔  ایسا ممکن نہیں ہے۔ اس کے بجائے، ہر روز اپنے پورٹریٹ کو تھوڑا بہتر بنائیں۔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Đừng tập trung vào việc tạo ra một bức chân dung hoàn hảo. Điều đó là không thể. Thay vào đó, hãy làm cho bức chân dung của bạn đẹp hơn mỗi ngày.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5a57a42532_0_245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25a57a42532_0_2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Shade sitting at your desk, not at a light table. Otherwise, your artwork will be extremely muddy and lack detail.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Shade sitting at your desk, not at a light table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Hije ulur në tryezën tuaj, jo në një tryezë të lehtë. Përndryshe, vepra juaj e artit do të jetë jashtëzakonisht me baltë dhe do të mungojë detajet.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ጥላ በጠረጴዛዎ ላይ ተቀምጦ, በብርሃን ጠረጴዛ ላይ አይደለም. ያለበለዚያ ፣ የጥበብ ስራዎ በጣም ጭቃማ እና ዝርዝር ጉዳዮች ይጎድላቸዋል።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اجلس على مكتبك، لا على طاولة مضيئة. وإلا، ستكون أعمالك الفنية باهتة وتفتقر إلى التفاصيل.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Նստեք ձեր գրասեղանի մոտ, ոչ թե լուսավոր սեղանի մոտ: Հակառակ դեպքում, ձեր ստեղծագործությունը կլինի չափազանց ցեխոտ և զուրկ մանրամասներից: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Ombra assegut al teu escriptori, no a una taula de llum. En cas contrari, la vostra obra d'art quedarà extremadament fangosa i mancarà de detalls.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坐在书桌前进行遮光，而不是在调光台前。否则，你的作品会显得非常模糊，缺乏细节。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Schaduw zittend aan je bureau, niet aan een lichttafel. Anders wordt je kunstwerk extreem modderig en mist het details.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پشت میزتان سایه بزنید، نه پشت میز سبک. در غیر این صورت، آثار هنری شما به شدت گل آلود و فاقد جزئیات خواهند بود.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Placez-vous à l'ombre à votre bureau, et non sur une table lumineuse. Sinon, votre œuvre sera extrêmement floue et manquera de détails.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Setzen Sie den Schatten an Ihren Schreibtisch und nicht an einen Leuchttisch. Andernfalls wird Ihr Kunstwerk extrem matschig und es fehlen Details.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શેડ તમારા ડેસ્ક પર બેઠો, પ્રકાશ ટેબલ પર નહીં. નહિંતર, તમારી આર્ટવર્ક અત્યંત કાદવવાળું હશે અને વિગતોનો અભાવ હશે.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 को अपनी मेज़ पर रखें, लाइट टेबल पर नहीं। वरना आपकी कलाकृति बेहद धुंधली और बेजान हो जाएगी।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Siediti alla scrivania, non su un tavolo luminoso. Altrimenti, il tuo lavoro sarà estremamente confuso e privo di dettagli.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シェードはライトテーブルではなく、机の上で作業しましょう。そうしないと、作品が非常にぼやけて、ディテールが欠けてしまいます。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밝은 테이블이 아닌 책상에 앉아 그늘을 찾으세요. 그렇지 않으면 작품이 너무 흐릿해지고 디테일이 부족해질 겁니다.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Siya li ser maseya we rûniştiye, ne li ser maseyek sivik. Wekî din, karê weya hunerî dê pir gemar be û hûrgulî nebe.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Teduh duduk di meja anda, bukan di meja yang terang. Jika tidak, karya seni anda akan menjadi sangat berlumpur dan kurang terperinci.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ലൈറ്റ് ടേബിളിലല്ല, നിങ്ങളുടെ മേശപ്പുറത്ത് ഇരിക്കുന്ന ഷേഡ്. അല്ലെങ്കിൽ, നിങ്ങളുടെ കലാസൃഷ്ടി അങ്ങേയറ്റം ചെളി നിറഞ്ഞതും വിശദാംശങ്ങളില്ലാത്തതുമായിരിക്കും.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 तपाईंको डेस्कमा बस्नुहोस्, हल्का टेबलमा होइन। अन्यथा, तपाईंको कलाकृति अत्यन्तै हिलो र विवरणको कमी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ستاسو په میز کې ناست وي، نه په رڼا میز کې. که نه نو، ستاسو هنري کار به خورا خټکی او د تفصیل نشتوالی 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Fique na sombra, sentado na sua mesa, não em uma mesa de luz. Caso contrário, sua arte ficará extremamente turva e sem detalhes.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ਛਾਂ ਆਪਣੇ ਡੈਸਕ 'ਤੇ ਬੈਠੋ, ਨਾ ਕਿ ਕਿਸੇ ਲਾਈਟ ਟੇਬਲ 'ਤੇ। ਨਹੀਂ ਤਾਂ, ਤੁਹਾਡੀ ਕਲਾਕਾਰੀ ਬਹੁਤ ਚਿੱਕੜ ਵਾਲੀ ਹੋਵੇਗੀ ਅਤੇ ਵੇਰਵੇ ਦੀ ਘਾਟ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Затеняйте поверхность, сидя за столом, а не за освещённым. Иначе ваши работы будут слишком размытыми и лишенными деталей.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Сенка седи за вашим столом, а не за светлим столом. У супротном, ваша уметничка дела ће бити изузетно блатна и без детаља.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Hadh fadhiya miiskaaga, ha ag fadhiisan miis khafiif ah. Haddii kale, farshaxankaagu wuxuu noqon doonaa mid dhoobo badan oo aan faahfaahin lahayn.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Siéntate en tu escritorio, no en una mesa de luz. De lo contrario, tu obra quedará borrosa y sin detalles.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Ngiuhan linggih dina méja anjeun, sanés dina méja lampu. Upami teu kitu, karya seni anjeun bakal pisan bécék sarta kurang jéntré.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Kivuli kimekaa kwenye dawati lako, sio kwenye meza nyepesi. Vinginevyo, mchoro wako utakuwa wa matope sana na hauna maelezo.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Skugga som sitter vid ditt skrivbord, inte vid ett ljusbord. Annars blir ditt konstverk extremt lerigt och saknar detaljer.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Naka-shade na nakaupo sa iyong mesa, hindi sa isang maliwanag na mesa. Kung hindi, ang iyong likhang sining ay magiging lubhang maputik at kulang sa detalye.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மேசையில் அமர்ந்திருக்கும் நிழல், லைட் டேபிளில் அல்ல. இல்லையெனில், உங்கள் கலைப்படைப்பு மிகவும் சேற்று மற்றும் விவரம் இல்லாததாக இருக்கும்.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นั่งทำงานที่โต๊ะทำงาน อย่านั่งที่โต๊ะที่มีไฟสว่าง มิฉะนั้น งานศิลปะของคุณจะดูมัวหมองและขาดรายละเอียดอย่างมาก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Gölgeyi masanızda, ışıklı bir masada değil, oturarak yapın. Aksi takdirde, sanat eseriniz son derece bulanık ve detaysız görünecektir.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Тінь сидячи за робочим столом, а не за освітленим столом. Інакше ваша робота буде дуже брудною і без деталей.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سایہ اپنی میز پر بیٹھا ہے، روشنی کی میز پر نہیں۔ بصورت دیگر، آپ کا آرٹ ورک انتہائی کیچڑ والا ہوگا اور تفصیل کی کمی ہوگی۔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ngồi ở bàn làm việc có bóng râm, thay vì ngồi ở bàn sáng. Nếu không, tác phẩm nghệ thuật của bạn sẽ rất mờ và thiếu chi tiết.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3807170"/>
            <a:ext cx="443589"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43045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5" name="Shape 55"/>
        <p:cNvGrpSpPr/>
        <p:nvPr/>
      </p:nvGrpSpPr>
      <p:grpSpPr>
        <a:xfrm>
          <a:off x="0" y="0"/>
          <a:ext cx="0" cy="0"/>
          <a:chOff x="0" y="0"/>
          <a:chExt cx="0" cy="0"/>
        </a:xfrm>
      </p:grpSpPr>
      <p:sp>
        <p:nvSpPr>
          <p:cNvPr id="56" name="Google Shape;56;p13"/>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30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9pPr>
          </a:lstStyle>
          <a:p/>
        </p:txBody>
      </p:sp>
      <p:sp>
        <p:nvSpPr>
          <p:cNvPr id="57" name="Google Shape;57;p13"/>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18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1600"/>
              </a:spcBef>
              <a:spcAft>
                <a:spcPts val="1600"/>
              </a:spcAft>
              <a:buClr>
                <a:schemeClr val="dk1"/>
              </a:buClr>
              <a:buSzPts val="1400"/>
              <a:buFont typeface="Arial"/>
              <a:buNone/>
              <a:defRPr b="0" i="0" sz="1600" u="none" cap="none" strike="noStrike">
                <a:solidFill>
                  <a:schemeClr val="dk1"/>
                </a:solidFill>
                <a:latin typeface="Arial"/>
                <a:ea typeface="Arial"/>
                <a:cs typeface="Arial"/>
                <a:sym typeface="Arial"/>
              </a:defRPr>
            </a:lvl9pPr>
          </a:lstStyle>
          <a:p/>
        </p:txBody>
      </p:sp>
      <p:sp>
        <p:nvSpPr>
          <p:cNvPr id="58" name="Google Shape;58;p1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1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1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 name="Shape 65"/>
        <p:cNvGrpSpPr/>
        <p:nvPr/>
      </p:nvGrpSpPr>
      <p:grpSpPr>
        <a:xfrm>
          <a:off x="0" y="0"/>
          <a:ext cx="0" cy="0"/>
          <a:chOff x="0" y="0"/>
          <a:chExt cx="0" cy="0"/>
        </a:xfrm>
      </p:grpSpPr>
      <p:grpSp>
        <p:nvGrpSpPr>
          <p:cNvPr id="66" name="Google Shape;66;p15"/>
          <p:cNvGrpSpPr/>
          <p:nvPr/>
        </p:nvGrpSpPr>
        <p:grpSpPr>
          <a:xfrm>
            <a:off x="4350279" y="3807170"/>
            <a:ext cx="443589" cy="140843"/>
            <a:chOff x="4137525" y="2915950"/>
            <a:chExt cx="869100" cy="207000"/>
          </a:xfrm>
        </p:grpSpPr>
        <p:sp>
          <p:nvSpPr>
            <p:cNvPr id="67" name="Google Shape;67;p15"/>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 name="Google Shape;70;p15"/>
          <p:cNvSpPr txBox="1"/>
          <p:nvPr>
            <p:ph type="ctrTitle"/>
          </p:nvPr>
        </p:nvSpPr>
        <p:spPr>
          <a:xfrm>
            <a:off x="671258" y="1321067"/>
            <a:ext cx="7801500" cy="23067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71" name="Google Shape;71;p15"/>
          <p:cNvSpPr txBox="1"/>
          <p:nvPr>
            <p:ph idx="1" type="subTitle"/>
          </p:nvPr>
        </p:nvSpPr>
        <p:spPr>
          <a:xfrm>
            <a:off x="671250" y="4233168"/>
            <a:ext cx="78015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2" name="Google Shape;72;p1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3" name="Shape 73"/>
        <p:cNvGrpSpPr/>
        <p:nvPr/>
      </p:nvGrpSpPr>
      <p:grpSpPr>
        <a:xfrm>
          <a:off x="0" y="0"/>
          <a:ext cx="0" cy="0"/>
          <a:chOff x="0" y="0"/>
          <a:chExt cx="0" cy="0"/>
        </a:xfrm>
      </p:grpSpPr>
      <p:sp>
        <p:nvSpPr>
          <p:cNvPr id="74" name="Google Shape;74;p16"/>
          <p:cNvSpPr txBox="1"/>
          <p:nvPr>
            <p:ph type="title"/>
          </p:nvPr>
        </p:nvSpPr>
        <p:spPr>
          <a:xfrm>
            <a:off x="671250" y="2855000"/>
            <a:ext cx="7852200" cy="11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5" name="Google Shape;75;p16"/>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6" name="Shape 76"/>
        <p:cNvGrpSpPr/>
        <p:nvPr/>
      </p:nvGrpSpPr>
      <p:grpSpPr>
        <a:xfrm>
          <a:off x="0" y="0"/>
          <a:ext cx="0" cy="0"/>
          <a:chOff x="0" y="0"/>
          <a:chExt cx="0" cy="0"/>
        </a:xfrm>
      </p:grpSpPr>
      <p:sp>
        <p:nvSpPr>
          <p:cNvPr id="77" name="Google Shape;77;p17"/>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8" name="Google Shape;78;p17"/>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9" name="Google Shape;79;p1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0" name="Shape 80"/>
        <p:cNvGrpSpPr/>
        <p:nvPr/>
      </p:nvGrpSpPr>
      <p:grpSpPr>
        <a:xfrm>
          <a:off x="0" y="0"/>
          <a:ext cx="0" cy="0"/>
          <a:chOff x="0" y="0"/>
          <a:chExt cx="0" cy="0"/>
        </a:xfrm>
      </p:grpSpPr>
      <p:sp>
        <p:nvSpPr>
          <p:cNvPr id="81" name="Google Shape;81;p18"/>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2" name="Google Shape;82;p18"/>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3" name="Google Shape;83;p18"/>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4" name="Google Shape;84;p1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9"/>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7" name="Google Shape;87;p19"/>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8" name="Shape 88"/>
        <p:cNvGrpSpPr/>
        <p:nvPr/>
      </p:nvGrpSpPr>
      <p:grpSpPr>
        <a:xfrm>
          <a:off x="0" y="0"/>
          <a:ext cx="0" cy="0"/>
          <a:chOff x="0" y="0"/>
          <a:chExt cx="0" cy="0"/>
        </a:xfrm>
      </p:grpSpPr>
      <p:sp>
        <p:nvSpPr>
          <p:cNvPr id="89" name="Google Shape;89;p20"/>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0" name="Google Shape;90;p20"/>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1" name="Google Shape;91;p20"/>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92" name="Shape 92"/>
        <p:cNvGrpSpPr/>
        <p:nvPr/>
      </p:nvGrpSpPr>
      <p:grpSpPr>
        <a:xfrm>
          <a:off x="0" y="0"/>
          <a:ext cx="0" cy="0"/>
          <a:chOff x="0" y="0"/>
          <a:chExt cx="0" cy="0"/>
        </a:xfrm>
      </p:grpSpPr>
      <p:sp>
        <p:nvSpPr>
          <p:cNvPr id="93" name="Google Shape;93;p21"/>
          <p:cNvSpPr txBox="1"/>
          <p:nvPr>
            <p:ph type="title"/>
          </p:nvPr>
        </p:nvSpPr>
        <p:spPr>
          <a:xfrm>
            <a:off x="490250" y="701800"/>
            <a:ext cx="6227100" cy="545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94" name="Google Shape;94;p21"/>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5" name="Shape 95"/>
        <p:cNvGrpSpPr/>
        <p:nvPr/>
      </p:nvGrpSpPr>
      <p:grpSpPr>
        <a:xfrm>
          <a:off x="0" y="0"/>
          <a:ext cx="0" cy="0"/>
          <a:chOff x="0" y="0"/>
          <a:chExt cx="0" cy="0"/>
        </a:xfrm>
      </p:grpSpPr>
      <p:sp>
        <p:nvSpPr>
          <p:cNvPr id="96" name="Google Shape;96;p22"/>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7" name="Google Shape;97;p22"/>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98" name="Google Shape;98;p22"/>
          <p:cNvSpPr txBox="1"/>
          <p:nvPr>
            <p:ph type="title"/>
          </p:nvPr>
        </p:nvSpPr>
        <p:spPr>
          <a:xfrm>
            <a:off x="265500" y="1441867"/>
            <a:ext cx="4045200" cy="228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9" name="Google Shape;99;p22"/>
          <p:cNvSpPr txBox="1"/>
          <p:nvPr>
            <p:ph idx="1" type="subTitle"/>
          </p:nvPr>
        </p:nvSpPr>
        <p:spPr>
          <a:xfrm>
            <a:off x="265500" y="3793601"/>
            <a:ext cx="4045200" cy="1794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00" name="Google Shape;100;p22"/>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101" name="Google Shape;101;p22"/>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 name="Shape 102"/>
        <p:cNvGrpSpPr/>
        <p:nvPr/>
      </p:nvGrpSpPr>
      <p:grpSpPr>
        <a:xfrm>
          <a:off x="0" y="0"/>
          <a:ext cx="0" cy="0"/>
          <a:chOff x="0" y="0"/>
          <a:chExt cx="0" cy="0"/>
        </a:xfrm>
      </p:grpSpPr>
      <p:sp>
        <p:nvSpPr>
          <p:cNvPr id="103" name="Google Shape;103;p23"/>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04" name="Google Shape;104;p23"/>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sp>
        <p:nvSpPr>
          <p:cNvPr id="106" name="Google Shape;106;p24"/>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7" name="Google Shape;107;p24"/>
          <p:cNvSpPr txBox="1"/>
          <p:nvPr>
            <p:ph idx="1" type="body"/>
          </p:nvPr>
        </p:nvSpPr>
        <p:spPr>
          <a:xfrm>
            <a:off x="311700" y="43045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08" name="Google Shape;108;p24"/>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9" name="Shape 109"/>
        <p:cNvGrpSpPr/>
        <p:nvPr/>
      </p:nvGrpSpPr>
      <p:grpSpPr>
        <a:xfrm>
          <a:off x="0" y="0"/>
          <a:ext cx="0" cy="0"/>
          <a:chOff x="0" y="0"/>
          <a:chExt cx="0" cy="0"/>
        </a:xfrm>
      </p:grpSpPr>
      <p:sp>
        <p:nvSpPr>
          <p:cNvPr id="110" name="Google Shape;110;p2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701800"/>
            <a:ext cx="6227100" cy="5454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441867"/>
            <a:ext cx="4045200" cy="228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3793601"/>
            <a:ext cx="4045200" cy="1794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63" name="Google Shape;63;p1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64" name="Google Shape;64;p14"/>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6.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60.png"/><Relationship Id="rId4" Type="http://schemas.openxmlformats.org/officeDocument/2006/relationships/image" Target="../media/image48.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48.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48.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48.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65.jpg"/><Relationship Id="rId4" Type="http://schemas.openxmlformats.org/officeDocument/2006/relationships/image" Target="../media/image64.jpg"/><Relationship Id="rId5" Type="http://schemas.openxmlformats.org/officeDocument/2006/relationships/image" Target="../media/image68.jpg"/><Relationship Id="rId6" Type="http://schemas.openxmlformats.org/officeDocument/2006/relationships/image" Target="../media/image73.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6.xml"/><Relationship Id="rId3" Type="http://schemas.openxmlformats.org/officeDocument/2006/relationships/image" Target="../media/image45.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69.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75.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8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67.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2.xml"/><Relationship Id="rId3" Type="http://schemas.openxmlformats.org/officeDocument/2006/relationships/image" Target="../media/image56.jpg"/><Relationship Id="rId4" Type="http://schemas.openxmlformats.org/officeDocument/2006/relationships/image" Target="../media/image52.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6.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6.xml"/><Relationship Id="rId3" Type="http://schemas.openxmlformats.org/officeDocument/2006/relationships/image" Target="../media/image51.png"/><Relationship Id="rId4" Type="http://schemas.openxmlformats.org/officeDocument/2006/relationships/image" Target="../media/image5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6.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4.xml"/><Relationship Id="rId3" Type="http://schemas.openxmlformats.org/officeDocument/2006/relationships/image" Target="../media/image59.jp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 Id="rId3" Type="http://schemas.openxmlformats.org/officeDocument/2006/relationships/image" Target="../media/image63.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72.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9.xml"/><Relationship Id="rId3" Type="http://schemas.openxmlformats.org/officeDocument/2006/relationships/image" Target="../media/image55.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9.xml"/><Relationship Id="rId3" Type="http://schemas.openxmlformats.org/officeDocument/2006/relationships/image" Target="../media/image6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8.jp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0.xml"/><Relationship Id="rId3" Type="http://schemas.openxmlformats.org/officeDocument/2006/relationships/image" Target="../media/image3.jp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2.xml"/><Relationship Id="rId3" Type="http://schemas.openxmlformats.org/officeDocument/2006/relationships/image" Target="../media/image71.jpg"/><Relationship Id="rId4" Type="http://schemas.openxmlformats.org/officeDocument/2006/relationships/image" Target="../media/image80.jpg"/><Relationship Id="rId5" Type="http://schemas.openxmlformats.org/officeDocument/2006/relationships/image" Target="../media/image81.jp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3.xml"/><Relationship Id="rId3" Type="http://schemas.openxmlformats.org/officeDocument/2006/relationships/image" Target="../media/image71.jpg"/><Relationship Id="rId4" Type="http://schemas.openxmlformats.org/officeDocument/2006/relationships/image" Target="../media/image62.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7.xml"/><Relationship Id="rId3" Type="http://schemas.openxmlformats.org/officeDocument/2006/relationships/image" Target="../media/image71.jp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0.xml"/><Relationship Id="rId3" Type="http://schemas.openxmlformats.org/officeDocument/2006/relationships/image" Target="../media/image70.jp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1.xml"/><Relationship Id="rId3" Type="http://schemas.openxmlformats.org/officeDocument/2006/relationships/image" Target="../media/image66.jp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2.xml"/><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4.xml"/><Relationship Id="rId3" Type="http://schemas.openxmlformats.org/officeDocument/2006/relationships/image" Target="../media/image66.jp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1" Type="http://schemas.openxmlformats.org/officeDocument/2006/relationships/image" Target="../media/image14.jpg"/><Relationship Id="rId10" Type="http://schemas.openxmlformats.org/officeDocument/2006/relationships/image" Target="../media/image12.jpg"/><Relationship Id="rId13" Type="http://schemas.openxmlformats.org/officeDocument/2006/relationships/image" Target="../media/image25.jpg"/><Relationship Id="rId12" Type="http://schemas.openxmlformats.org/officeDocument/2006/relationships/image" Target="../media/image23.jpg"/><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5.jpg"/><Relationship Id="rId4" Type="http://schemas.openxmlformats.org/officeDocument/2006/relationships/image" Target="../media/image16.jpg"/><Relationship Id="rId9" Type="http://schemas.openxmlformats.org/officeDocument/2006/relationships/image" Target="../media/image13.jpg"/><Relationship Id="rId14" Type="http://schemas.openxmlformats.org/officeDocument/2006/relationships/image" Target="../media/image22.jpg"/><Relationship Id="rId5" Type="http://schemas.openxmlformats.org/officeDocument/2006/relationships/image" Target="../media/image17.jpg"/><Relationship Id="rId6" Type="http://schemas.openxmlformats.org/officeDocument/2006/relationships/image" Target="../media/image24.jpg"/><Relationship Id="rId7" Type="http://schemas.openxmlformats.org/officeDocument/2006/relationships/image" Target="../media/image11.jpg"/><Relationship Id="rId8"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10.jp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9.xml"/><Relationship Id="rId3" Type="http://schemas.openxmlformats.org/officeDocument/2006/relationships/image" Target="../media/image2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18.png"/><Relationship Id="rId4" Type="http://schemas.openxmlformats.org/officeDocument/2006/relationships/image" Target="../media/image5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1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1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8.png"/><Relationship Id="rId4" Type="http://schemas.openxmlformats.org/officeDocument/2006/relationships/image" Target="../media/image2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2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6.xml"/><Relationship Id="rId3" Type="http://schemas.openxmlformats.org/officeDocument/2006/relationships/image" Target="../media/image42.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7.xml"/><Relationship Id="rId3" Type="http://schemas.openxmlformats.org/officeDocument/2006/relationships/image" Target="../media/image43.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8.xml"/><Relationship Id="rId3" Type="http://schemas.openxmlformats.org/officeDocument/2006/relationships/image" Target="../media/image46.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9.xml"/><Relationship Id="rId3" Type="http://schemas.openxmlformats.org/officeDocument/2006/relationships/image" Target="../media/image5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0.xml"/><Relationship Id="rId3" Type="http://schemas.openxmlformats.org/officeDocument/2006/relationships/image" Target="../media/image44.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6.xml"/><Relationship Id="rId3" Type="http://schemas.openxmlformats.org/officeDocument/2006/relationships/image" Target="../media/image32.jpg"/><Relationship Id="rId4" Type="http://schemas.openxmlformats.org/officeDocument/2006/relationships/image" Target="../media/image31.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7.xml"/><Relationship Id="rId3" Type="http://schemas.openxmlformats.org/officeDocument/2006/relationships/image" Target="../media/image32.jpg"/><Relationship Id="rId4" Type="http://schemas.openxmlformats.org/officeDocument/2006/relationships/image" Target="../media/image31.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2.xml"/><Relationship Id="rId3" Type="http://schemas.openxmlformats.org/officeDocument/2006/relationships/image" Target="../media/image34.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3.xml"/><Relationship Id="rId3" Type="http://schemas.openxmlformats.org/officeDocument/2006/relationships/image" Target="../media/image40.jpg"/><Relationship Id="rId4" Type="http://schemas.openxmlformats.org/officeDocument/2006/relationships/image" Target="../media/image37.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5.xml"/><Relationship Id="rId3" Type="http://schemas.openxmlformats.org/officeDocument/2006/relationships/image" Target="../media/image34.jpg"/><Relationship Id="rId4" Type="http://schemas.openxmlformats.org/officeDocument/2006/relationships/image" Target="../media/image40.jpg"/><Relationship Id="rId5" Type="http://schemas.openxmlformats.org/officeDocument/2006/relationships/image" Target="../media/image37.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6.xml"/><Relationship Id="rId3" Type="http://schemas.openxmlformats.org/officeDocument/2006/relationships/image" Target="../media/image32.jpg"/><Relationship Id="rId4" Type="http://schemas.openxmlformats.org/officeDocument/2006/relationships/image" Target="../media/image31.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35"/>
          <p:cNvPicPr preferRelativeResize="0"/>
          <p:nvPr/>
        </p:nvPicPr>
        <p:blipFill>
          <a:blip r:embed="rId3">
            <a:alphaModFix/>
          </a:blip>
          <a:stretch>
            <a:fillRect/>
          </a:stretch>
        </p:blipFill>
        <p:spPr>
          <a:xfrm>
            <a:off x="0" y="0"/>
            <a:ext cx="9143987" cy="6858002"/>
          </a:xfrm>
          <a:prstGeom prst="rect">
            <a:avLst/>
          </a:prstGeom>
          <a:noFill/>
          <a:ln>
            <a:noFill/>
          </a:ln>
        </p:spPr>
      </p:pic>
      <p:sp>
        <p:nvSpPr>
          <p:cNvPr id="187" name="Google Shape;187;p35"/>
          <p:cNvSpPr txBox="1"/>
          <p:nvPr/>
        </p:nvSpPr>
        <p:spPr>
          <a:xfrm>
            <a:off x="4554825" y="0"/>
            <a:ext cx="4589100" cy="122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Today you need</a:t>
            </a:r>
            <a:endParaRPr sz="4800">
              <a:solidFill>
                <a:srgbClr val="CACACA"/>
              </a:solidFill>
              <a:latin typeface="Average"/>
              <a:ea typeface="Average"/>
              <a:cs typeface="Average"/>
              <a:sym typeface="Average"/>
            </a:endParaRPr>
          </a:p>
        </p:txBody>
      </p:sp>
      <p:sp>
        <p:nvSpPr>
          <p:cNvPr id="188" name="Google Shape;188;p35"/>
          <p:cNvSpPr txBox="1"/>
          <p:nvPr/>
        </p:nvSpPr>
        <p:spPr>
          <a:xfrm>
            <a:off x="493375" y="2640550"/>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Average"/>
                <a:ea typeface="Average"/>
                <a:cs typeface="Average"/>
                <a:sym typeface="Average"/>
              </a:rPr>
              <a:t>portrait photos</a:t>
            </a:r>
            <a:endParaRPr b="1" sz="3000">
              <a:latin typeface="Average"/>
              <a:ea typeface="Average"/>
              <a:cs typeface="Average"/>
              <a:sym typeface="Average"/>
            </a:endParaRPr>
          </a:p>
        </p:txBody>
      </p:sp>
      <p:sp>
        <p:nvSpPr>
          <p:cNvPr id="189" name="Google Shape;189;p35"/>
          <p:cNvSpPr txBox="1"/>
          <p:nvPr/>
        </p:nvSpPr>
        <p:spPr>
          <a:xfrm>
            <a:off x="4796450" y="2640550"/>
            <a:ext cx="19194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pencils</a:t>
            </a:r>
            <a:endParaRPr b="1" sz="3000">
              <a:solidFill>
                <a:srgbClr val="CACACA"/>
              </a:solidFill>
              <a:latin typeface="Average"/>
              <a:ea typeface="Average"/>
              <a:cs typeface="Average"/>
              <a:sym typeface="Average"/>
            </a:endParaRPr>
          </a:p>
        </p:txBody>
      </p:sp>
      <p:sp>
        <p:nvSpPr>
          <p:cNvPr id="190" name="Google Shape;190;p35"/>
          <p:cNvSpPr txBox="1"/>
          <p:nvPr/>
        </p:nvSpPr>
        <p:spPr>
          <a:xfrm>
            <a:off x="5155800" y="5474200"/>
            <a:ext cx="14355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erasers</a:t>
            </a:r>
            <a:endParaRPr b="1" sz="3000">
              <a:solidFill>
                <a:srgbClr val="CACACA"/>
              </a:solidFill>
              <a:latin typeface="Average"/>
              <a:ea typeface="Average"/>
              <a:cs typeface="Average"/>
              <a:sym typeface="Average"/>
            </a:endParaRPr>
          </a:p>
        </p:txBody>
      </p:sp>
      <p:sp>
        <p:nvSpPr>
          <p:cNvPr id="191" name="Google Shape;191;p35"/>
          <p:cNvSpPr txBox="1"/>
          <p:nvPr/>
        </p:nvSpPr>
        <p:spPr>
          <a:xfrm>
            <a:off x="4233725" y="3728950"/>
            <a:ext cx="4858500" cy="19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3600">
                <a:solidFill>
                  <a:srgbClr val="00FF00"/>
                </a:solidFill>
                <a:latin typeface="Oswald"/>
                <a:ea typeface="Oswald"/>
                <a:cs typeface="Oswald"/>
                <a:sym typeface="Oswald"/>
              </a:rPr>
              <a:t>One chair per table only! </a:t>
            </a:r>
            <a:r>
              <a:rPr lang="en" sz="7200">
                <a:solidFill>
                  <a:srgbClr val="00FF00"/>
                </a:solidFill>
                <a:latin typeface="Oswald"/>
                <a:ea typeface="Oswald"/>
                <a:cs typeface="Oswald"/>
                <a:sym typeface="Oswald"/>
              </a:rPr>
              <a:t>📵</a:t>
            </a:r>
            <a:endParaRPr sz="7200">
              <a:solidFill>
                <a:srgbClr val="00FF00"/>
              </a:solidFill>
              <a:latin typeface="Oswald"/>
              <a:ea typeface="Oswald"/>
              <a:cs typeface="Oswald"/>
              <a:sym typeface="Oswald"/>
            </a:endParaRPr>
          </a:p>
        </p:txBody>
      </p:sp>
      <p:sp>
        <p:nvSpPr>
          <p:cNvPr id="192" name="Google Shape;192;p35"/>
          <p:cNvSpPr txBox="1"/>
          <p:nvPr/>
        </p:nvSpPr>
        <p:spPr>
          <a:xfrm>
            <a:off x="493375" y="4796075"/>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Average"/>
                <a:ea typeface="Average"/>
                <a:cs typeface="Average"/>
                <a:sym typeface="Average"/>
              </a:rPr>
              <a:t>Folder with good copy paper</a:t>
            </a:r>
            <a:endParaRPr b="1" sz="3000">
              <a:latin typeface="Average"/>
              <a:ea typeface="Average"/>
              <a:cs typeface="Average"/>
              <a:sym typeface="Average"/>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125"/>
          <p:cNvSpPr txBox="1"/>
          <p:nvPr/>
        </p:nvSpPr>
        <p:spPr>
          <a:xfrm>
            <a:off x="0" y="609600"/>
            <a:ext cx="9144000" cy="138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200">
                <a:solidFill>
                  <a:srgbClr val="FFFFFF"/>
                </a:solidFill>
                <a:latin typeface="Oswald"/>
                <a:ea typeface="Oswald"/>
                <a:cs typeface="Oswald"/>
                <a:sym typeface="Oswald"/>
              </a:rPr>
              <a:t>How to shade beautifully</a:t>
            </a:r>
            <a:endParaRPr sz="1500">
              <a:solidFill>
                <a:srgbClr val="AAAAAA"/>
              </a:solidFill>
              <a:latin typeface="Average"/>
              <a:ea typeface="Average"/>
              <a:cs typeface="Average"/>
              <a:sym typeface="Average"/>
            </a:endParaRPr>
          </a:p>
        </p:txBody>
      </p:sp>
      <p:sp>
        <p:nvSpPr>
          <p:cNvPr descr="Translations" id="823" name="Google Shape;823;p125"/>
          <p:cNvSpPr txBox="1"/>
          <p:nvPr/>
        </p:nvSpPr>
        <p:spPr>
          <a:xfrm>
            <a:off x="0" y="1990200"/>
            <a:ext cx="4572000" cy="484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rgbClr val="AAAAAA"/>
                </a:solidFill>
                <a:latin typeface="Average"/>
                <a:ea typeface="Average"/>
                <a:cs typeface="Average"/>
                <a:sym typeface="Average"/>
              </a:rPr>
              <a:t>እንዴት በሚያምር ሁኔታ ጥላ እንደሚደረግ</a:t>
            </a:r>
            <a:endParaRPr sz="2200">
              <a:solidFill>
                <a:srgbClr val="AAAAAA"/>
              </a:solidFill>
              <a:latin typeface="Average"/>
              <a:ea typeface="Average"/>
              <a:cs typeface="Average"/>
              <a:sym typeface="Average"/>
            </a:endParaRPr>
          </a:p>
          <a:p>
            <a:pPr indent="0" lvl="0" marL="0" rtl="1" algn="ctr">
              <a:spcBef>
                <a:spcPts val="0"/>
              </a:spcBef>
              <a:spcAft>
                <a:spcPts val="0"/>
              </a:spcAft>
              <a:buNone/>
            </a:pPr>
            <a:r>
              <a:rPr lang="en" sz="2200">
                <a:solidFill>
                  <a:srgbClr val="AAAAAA"/>
                </a:solidFill>
                <a:latin typeface="Average"/>
                <a:ea typeface="Average"/>
                <a:cs typeface="Average"/>
                <a:sym typeface="Average"/>
              </a:rPr>
              <a:t>كيفية التظليل بشكل جميل</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Com ombra bellament</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如何美丽地遮荫</a:t>
            </a:r>
            <a:endParaRPr sz="2200">
              <a:solidFill>
                <a:srgbClr val="AAAAAA"/>
              </a:solidFill>
              <a:latin typeface="Average"/>
              <a:ea typeface="Average"/>
              <a:cs typeface="Average"/>
              <a:sym typeface="Average"/>
            </a:endParaRPr>
          </a:p>
          <a:p>
            <a:pPr indent="0" lvl="0" marL="0" rtl="1" algn="ctr">
              <a:spcBef>
                <a:spcPts val="0"/>
              </a:spcBef>
              <a:spcAft>
                <a:spcPts val="0"/>
              </a:spcAft>
              <a:buNone/>
            </a:pPr>
            <a:r>
              <a:rPr lang="en" sz="2200">
                <a:solidFill>
                  <a:srgbClr val="AAAAAA"/>
                </a:solidFill>
                <a:latin typeface="Average"/>
                <a:ea typeface="Average"/>
                <a:cs typeface="Average"/>
                <a:sym typeface="Average"/>
              </a:rPr>
              <a:t>چگونه به زیبایی سایه بزنیم</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खूबसूरती से छाया कैसे करें</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美しい陰影をつける方法</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아름답게 음영을 입히는 방법</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Meriv çawa bi rengek xweşik şîn dike</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Como sombrear lindamente</a:t>
            </a:r>
            <a:endParaRPr sz="5400">
              <a:solidFill>
                <a:srgbClr val="CACACA"/>
              </a:solidFill>
              <a:latin typeface="Average"/>
              <a:ea typeface="Average"/>
              <a:cs typeface="Average"/>
              <a:sym typeface="Average"/>
            </a:endParaRPr>
          </a:p>
        </p:txBody>
      </p:sp>
      <p:sp>
        <p:nvSpPr>
          <p:cNvPr descr="Translations" id="824" name="Google Shape;824;p125"/>
          <p:cNvSpPr txBox="1"/>
          <p:nvPr/>
        </p:nvSpPr>
        <p:spPr>
          <a:xfrm>
            <a:off x="4572000" y="1990200"/>
            <a:ext cx="4572000" cy="484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rgbClr val="AAAAAA"/>
                </a:solidFill>
                <a:latin typeface="Average"/>
                <a:ea typeface="Average"/>
                <a:cs typeface="Average"/>
                <a:sym typeface="Average"/>
              </a:rPr>
              <a:t>ਸੁੰਦਰਤਾ ਨਾਲ ਛਾਂ ਕਿਵੇਂ ਕਰੀਏ</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Как красиво растушевать</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Sida quruxda badan loo hadhsado</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Cómo sombrear bellamente</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Jinsi ya kuweka kivuli kwa uzuri</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Paano mag shade ng maganda</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Güzel gölgelendirme nasıl yapılır?</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Як красиво розтушувати</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Làm thế nào để tô bóng đẹp</a:t>
            </a:r>
            <a:endParaRPr sz="5400">
              <a:solidFill>
                <a:srgbClr val="CACACA"/>
              </a:solidFill>
              <a:latin typeface="Average"/>
              <a:ea typeface="Average"/>
              <a:cs typeface="Average"/>
              <a:sym typeface="Average"/>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126"/>
          <p:cNvSpPr txBox="1"/>
          <p:nvPr/>
        </p:nvSpPr>
        <p:spPr>
          <a:xfrm>
            <a:off x="311700" y="-8"/>
            <a:ext cx="85206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Go for</a:t>
            </a:r>
            <a:r>
              <a:rPr b="1" lang="en" sz="3000">
                <a:highlight>
                  <a:srgbClr val="B7B7B7"/>
                </a:highlight>
                <a:latin typeface="Oswald"/>
                <a:ea typeface="Oswald"/>
                <a:cs typeface="Oswald"/>
                <a:sym typeface="Oswald"/>
              </a:rPr>
              <a:t> deep blacks </a:t>
            </a:r>
            <a:r>
              <a:rPr lang="en" sz="3000">
                <a:solidFill>
                  <a:srgbClr val="FFFFFF"/>
                </a:solidFill>
                <a:latin typeface="Oswald"/>
                <a:ea typeface="Oswald"/>
                <a:cs typeface="Oswald"/>
                <a:sym typeface="Oswald"/>
              </a:rPr>
              <a:t>and smooth shading</a:t>
            </a:r>
            <a:endParaRPr sz="3000">
              <a:solidFill>
                <a:srgbClr val="FFFFFF"/>
              </a:solidFill>
              <a:latin typeface="Oswald"/>
              <a:ea typeface="Oswald"/>
              <a:cs typeface="Oswald"/>
              <a:sym typeface="Oswald"/>
            </a:endParaRPr>
          </a:p>
        </p:txBody>
      </p:sp>
      <p:grpSp>
        <p:nvGrpSpPr>
          <p:cNvPr id="830" name="Google Shape;830;p126"/>
          <p:cNvGrpSpPr/>
          <p:nvPr/>
        </p:nvGrpSpPr>
        <p:grpSpPr>
          <a:xfrm>
            <a:off x="419575" y="719600"/>
            <a:ext cx="8724424" cy="6138362"/>
            <a:chOff x="419575" y="719600"/>
            <a:chExt cx="8724424" cy="6138362"/>
          </a:xfrm>
        </p:grpSpPr>
        <p:pic>
          <p:nvPicPr>
            <p:cNvPr descr="drawing-skillBuilders-Woodcutter-screenshot.png" id="831" name="Google Shape;831;p126"/>
            <p:cNvPicPr preferRelativeResize="0"/>
            <p:nvPr/>
          </p:nvPicPr>
          <p:blipFill rotWithShape="1">
            <a:blip r:embed="rId3">
              <a:alphaModFix/>
            </a:blip>
            <a:srcRect b="10727" l="4403" r="51343" t="14310"/>
            <a:stretch/>
          </p:blipFill>
          <p:spPr>
            <a:xfrm>
              <a:off x="4917825" y="1307650"/>
              <a:ext cx="4226174" cy="5550312"/>
            </a:xfrm>
            <a:prstGeom prst="rect">
              <a:avLst/>
            </a:prstGeom>
            <a:noFill/>
            <a:ln>
              <a:noFill/>
            </a:ln>
          </p:spPr>
        </p:pic>
        <p:grpSp>
          <p:nvGrpSpPr>
            <p:cNvPr id="832" name="Google Shape;832;p126"/>
            <p:cNvGrpSpPr/>
            <p:nvPr/>
          </p:nvGrpSpPr>
          <p:grpSpPr>
            <a:xfrm>
              <a:off x="419575" y="719600"/>
              <a:ext cx="4498260" cy="1812351"/>
              <a:chOff x="419575" y="719600"/>
              <a:chExt cx="4498260" cy="1812351"/>
            </a:xfrm>
          </p:grpSpPr>
          <p:pic>
            <p:nvPicPr>
              <p:cNvPr id="833" name="Google Shape;833;p126"/>
              <p:cNvPicPr preferRelativeResize="0"/>
              <p:nvPr/>
            </p:nvPicPr>
            <p:blipFill rotWithShape="1">
              <a:blip r:embed="rId4">
                <a:alphaModFix/>
              </a:blip>
              <a:srcRect b="73840" l="9710" r="10436" t="7594"/>
              <a:stretch/>
            </p:blipFill>
            <p:spPr>
              <a:xfrm>
                <a:off x="419575" y="1258750"/>
                <a:ext cx="4243325" cy="1273201"/>
              </a:xfrm>
              <a:prstGeom prst="rect">
                <a:avLst/>
              </a:prstGeom>
              <a:noFill/>
              <a:ln>
                <a:noFill/>
              </a:ln>
            </p:spPr>
          </p:pic>
          <p:sp>
            <p:nvSpPr>
              <p:cNvPr id="834" name="Google Shape;834;p126"/>
              <p:cNvSpPr txBox="1"/>
              <p:nvPr/>
            </p:nvSpPr>
            <p:spPr>
              <a:xfrm>
                <a:off x="618775" y="719600"/>
                <a:ext cx="8382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HB</a:t>
                </a:r>
                <a:endParaRPr sz="3000">
                  <a:solidFill>
                    <a:srgbClr val="FFFFFF"/>
                  </a:solidFill>
                  <a:latin typeface="Oswald"/>
                  <a:ea typeface="Oswald"/>
                  <a:cs typeface="Oswald"/>
                  <a:sym typeface="Oswald"/>
                </a:endParaRPr>
              </a:p>
            </p:txBody>
          </p:sp>
          <p:sp>
            <p:nvSpPr>
              <p:cNvPr id="835" name="Google Shape;835;p126"/>
              <p:cNvSpPr txBox="1"/>
              <p:nvPr/>
            </p:nvSpPr>
            <p:spPr>
              <a:xfrm>
                <a:off x="3625525" y="763500"/>
                <a:ext cx="8382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4B</a:t>
                </a:r>
                <a:endParaRPr sz="3000">
                  <a:solidFill>
                    <a:srgbClr val="FFFFFF"/>
                  </a:solidFill>
                  <a:latin typeface="Oswald"/>
                  <a:ea typeface="Oswald"/>
                  <a:cs typeface="Oswald"/>
                  <a:sym typeface="Oswald"/>
                </a:endParaRPr>
              </a:p>
            </p:txBody>
          </p:sp>
          <p:sp>
            <p:nvSpPr>
              <p:cNvPr id="836" name="Google Shape;836;p126"/>
              <p:cNvSpPr txBox="1"/>
              <p:nvPr/>
            </p:nvSpPr>
            <p:spPr>
              <a:xfrm>
                <a:off x="2122138" y="719600"/>
                <a:ext cx="8382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2B</a:t>
                </a:r>
                <a:endParaRPr sz="3000">
                  <a:solidFill>
                    <a:srgbClr val="FFFFFF"/>
                  </a:solidFill>
                  <a:latin typeface="Oswald"/>
                  <a:ea typeface="Oswald"/>
                  <a:cs typeface="Oswald"/>
                  <a:sym typeface="Oswald"/>
                </a:endParaRPr>
              </a:p>
            </p:txBody>
          </p:sp>
          <p:sp>
            <p:nvSpPr>
              <p:cNvPr id="837" name="Google Shape;837;p126"/>
              <p:cNvSpPr txBox="1"/>
              <p:nvPr/>
            </p:nvSpPr>
            <p:spPr>
              <a:xfrm>
                <a:off x="3793135" y="908534"/>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grpSp>
      </p:grpSp>
      <p:sp>
        <p:nvSpPr>
          <p:cNvPr descr="Translations" id="838" name="Google Shape;838;p126"/>
          <p:cNvSpPr txBox="1"/>
          <p:nvPr/>
        </p:nvSpPr>
        <p:spPr>
          <a:xfrm>
            <a:off x="0" y="2531950"/>
            <a:ext cx="4917900" cy="432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ወደ ጥልቅ ጥቁር እና ለስላሳ ጥላ ይሂዱ</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انتقل إلى اللون الأسود العميق والتظليل السلس</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Opta per negres profunds i ombrejats suaus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追求深黑色和平滑阴影</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به سراغ مشکی های عمیق و سایه های صاف بروید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गहरे काले रंग और चिकनी छायांकन का चयन करें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深い黒と滑らかな陰影を追求</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진한 검은색과 부드러운 음영을 선택하세요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Herin ber reşikên kûr û siya nerm</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Opte por pretos profundos e sombras suaves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ਡੂੰਘੇ ਕਾਲੇ ਅਤੇ ਨਿਰਵਿਘਨ ਛਾਂ ਲਈ ਜਾਓ</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Выбирайте глубокие черные оттенки и плавные переходы теней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Tag madow qoto dheer iyo hadh siman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Opte por negros profundos y sombreados suaves.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Nenda kwa weusi wa kina na kivuli laini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Pumunta para sa malalim na itim at makinis na pagtatabing</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Derin siyahlara ve yumuşak gölgelendirmeye yönelin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Виберіть глибокий чорний і плавне затінення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Chọn màu đen sâu và đổ bóng mượt</a:t>
            </a:r>
            <a:endParaRPr sz="2000">
              <a:solidFill>
                <a:srgbClr val="AAAAAA"/>
              </a:solidFill>
              <a:latin typeface="Average"/>
              <a:ea typeface="Average"/>
              <a:cs typeface="Average"/>
              <a:sym typeface="Average"/>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127"/>
          <p:cNvSpPr txBox="1"/>
          <p:nvPr/>
        </p:nvSpPr>
        <p:spPr>
          <a:xfrm>
            <a:off x="0" y="314752"/>
            <a:ext cx="4572000" cy="344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00FF00"/>
                </a:solidFill>
                <a:latin typeface="Oswald"/>
                <a:ea typeface="Oswald"/>
                <a:cs typeface="Oswald"/>
                <a:sym typeface="Oswald"/>
              </a:rPr>
              <a:t>Overlapping </a:t>
            </a:r>
            <a:r>
              <a:rPr lang="en" sz="4800">
                <a:solidFill>
                  <a:srgbClr val="FFFFFF"/>
                </a:solidFill>
                <a:latin typeface="Oswald"/>
                <a:ea typeface="Oswald"/>
                <a:cs typeface="Oswald"/>
                <a:sym typeface="Oswald"/>
              </a:rPr>
              <a:t>your lines makes things smooth</a:t>
            </a:r>
            <a:endParaRPr sz="4800">
              <a:solidFill>
                <a:srgbClr val="FFFFFF"/>
              </a:solidFill>
              <a:latin typeface="Oswald"/>
              <a:ea typeface="Oswald"/>
              <a:cs typeface="Oswald"/>
              <a:sym typeface="Oswald"/>
            </a:endParaRPr>
          </a:p>
        </p:txBody>
      </p:sp>
      <p:grpSp>
        <p:nvGrpSpPr>
          <p:cNvPr id="844" name="Google Shape;844;p127"/>
          <p:cNvGrpSpPr/>
          <p:nvPr/>
        </p:nvGrpSpPr>
        <p:grpSpPr>
          <a:xfrm>
            <a:off x="0" y="3756250"/>
            <a:ext cx="4648210" cy="2078203"/>
            <a:chOff x="0" y="3756250"/>
            <a:chExt cx="4648210" cy="2078203"/>
          </a:xfrm>
        </p:grpSpPr>
        <p:pic>
          <p:nvPicPr>
            <p:cNvPr id="845" name="Google Shape;845;p127"/>
            <p:cNvPicPr preferRelativeResize="0"/>
            <p:nvPr/>
          </p:nvPicPr>
          <p:blipFill rotWithShape="1">
            <a:blip r:embed="rId3">
              <a:alphaModFix/>
            </a:blip>
            <a:srcRect b="40506" l="12425" r="18694" t="35232"/>
            <a:stretch/>
          </p:blipFill>
          <p:spPr>
            <a:xfrm>
              <a:off x="0" y="3756250"/>
              <a:ext cx="4572000" cy="2078203"/>
            </a:xfrm>
            <a:prstGeom prst="rect">
              <a:avLst/>
            </a:prstGeom>
            <a:noFill/>
            <a:ln>
              <a:noFill/>
            </a:ln>
          </p:spPr>
        </p:pic>
        <p:sp>
          <p:nvSpPr>
            <p:cNvPr id="846" name="Google Shape;846;p127"/>
            <p:cNvSpPr txBox="1"/>
            <p:nvPr/>
          </p:nvSpPr>
          <p:spPr>
            <a:xfrm>
              <a:off x="3523510" y="4657559"/>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sp>
          <p:nvSpPr>
            <p:cNvPr id="847" name="Google Shape;847;p127"/>
            <p:cNvSpPr txBox="1"/>
            <p:nvPr/>
          </p:nvSpPr>
          <p:spPr>
            <a:xfrm>
              <a:off x="1064354" y="4773009"/>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grpSp>
      <p:sp>
        <p:nvSpPr>
          <p:cNvPr descr="Translations" id="848" name="Google Shape;848;p127"/>
          <p:cNvSpPr txBox="1"/>
          <p:nvPr/>
        </p:nvSpPr>
        <p:spPr>
          <a:xfrm>
            <a:off x="4572000" y="75"/>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የእርስዎን መስመሮች መደራረብ ነገሮችን ለስላሳ ያደርገዋል</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تداخل الخطوط يجعل الأمور أكثر سلاسة</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Superposar les teves línies fa que les coses siguin suaus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重叠线条使事情变得顺利</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همپوشانی خطوط شما همه چیز را صاف می کند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अपनी पंक्तियों को ओवरलैप करने से चीजें सुचारू हो जाती हैं</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線を重ねると滑らかになります</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선을 겹쳐 놓으면 매끄럽게 보입니다.</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Zêdekirina xetên we tiştan xweş dike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Sobrepor suas linhas torna as coisas mais suaves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ਤੁਹਾਡੀਆਂ ਲਾਈਨਾਂ ਨੂੰ ਓਵਰਲੈਪ ਕਰਨਾ ਚੀਜ਼ਾਂ ਨੂੰ ਨਿਰਵਿਘਨ ਬਣਾਉਂਦਾ ਹੈ</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Наложение линий делает вещи более плавными.</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Isku-dubbarid xariiqyadaada waxay ka dhigaysaa wax siman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Superponer las líneas hace que las cosas sean más suaves.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Kupishana kwa mistari yako hufanya mambo kuwa laini</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Ang pag-overlap ng iyong mga linya ay ginagawang makinis ang mga bagay</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Çizgilerinizi üst üste getirmek işleri kolaylaştırır</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Перекриття ваших ліній робить речі гладкими</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Việc chồng chéo các đường của bạn làm cho mọi thứ trở nên mượt mà</a:t>
            </a:r>
            <a:endParaRPr sz="2300">
              <a:solidFill>
                <a:srgbClr val="CACACA"/>
              </a:solidFill>
              <a:latin typeface="Average"/>
              <a:ea typeface="Average"/>
              <a:cs typeface="Average"/>
              <a:sym typeface="Average"/>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grpSp>
        <p:nvGrpSpPr>
          <p:cNvPr id="853" name="Google Shape;853;p128"/>
          <p:cNvGrpSpPr/>
          <p:nvPr/>
        </p:nvGrpSpPr>
        <p:grpSpPr>
          <a:xfrm>
            <a:off x="4" y="-8"/>
            <a:ext cx="9063781" cy="3505958"/>
            <a:chOff x="4" y="-8"/>
            <a:chExt cx="9063781" cy="3505958"/>
          </a:xfrm>
        </p:grpSpPr>
        <p:sp>
          <p:nvSpPr>
            <p:cNvPr id="854" name="Google Shape;854;p128"/>
            <p:cNvSpPr txBox="1"/>
            <p:nvPr/>
          </p:nvSpPr>
          <p:spPr>
            <a:xfrm>
              <a:off x="311700" y="-8"/>
              <a:ext cx="85206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You can make things smooth by using</a:t>
              </a:r>
              <a:r>
                <a:rPr lang="en" sz="3000">
                  <a:solidFill>
                    <a:srgbClr val="00FF00"/>
                  </a:solidFill>
                  <a:latin typeface="Oswald"/>
                  <a:ea typeface="Oswald"/>
                  <a:cs typeface="Oswald"/>
                  <a:sym typeface="Oswald"/>
                </a:rPr>
                <a:t> many layers</a:t>
              </a:r>
              <a:endParaRPr sz="3000">
                <a:solidFill>
                  <a:srgbClr val="00FF00"/>
                </a:solidFill>
                <a:latin typeface="Oswald"/>
                <a:ea typeface="Oswald"/>
                <a:cs typeface="Oswald"/>
                <a:sym typeface="Oswald"/>
              </a:endParaRPr>
            </a:p>
          </p:txBody>
        </p:sp>
        <p:pic>
          <p:nvPicPr>
            <p:cNvPr id="855" name="Google Shape;855;p128"/>
            <p:cNvPicPr preferRelativeResize="0"/>
            <p:nvPr/>
          </p:nvPicPr>
          <p:blipFill rotWithShape="1">
            <a:blip r:embed="rId3">
              <a:alphaModFix/>
            </a:blip>
            <a:srcRect b="3586" l="11343" r="8886" t="79324"/>
            <a:stretch/>
          </p:blipFill>
          <p:spPr>
            <a:xfrm>
              <a:off x="1021600" y="719300"/>
              <a:ext cx="7300351" cy="2018176"/>
            </a:xfrm>
            <a:prstGeom prst="rect">
              <a:avLst/>
            </a:prstGeom>
            <a:noFill/>
            <a:ln>
              <a:noFill/>
            </a:ln>
          </p:spPr>
        </p:pic>
        <p:sp>
          <p:nvSpPr>
            <p:cNvPr id="856" name="Google Shape;856;p128"/>
            <p:cNvSpPr txBox="1"/>
            <p:nvPr/>
          </p:nvSpPr>
          <p:spPr>
            <a:xfrm>
              <a:off x="1472479" y="2742450"/>
              <a:ext cx="1136700" cy="76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Oswald"/>
                  <a:ea typeface="Oswald"/>
                  <a:cs typeface="Oswald"/>
                  <a:sym typeface="Oswald"/>
                </a:rPr>
                <a:t>1 layer</a:t>
              </a:r>
              <a:endParaRPr sz="2400">
                <a:solidFill>
                  <a:srgbClr val="FFFFFF"/>
                </a:solidFill>
                <a:latin typeface="Oswald"/>
                <a:ea typeface="Oswald"/>
                <a:cs typeface="Oswald"/>
                <a:sym typeface="Oswald"/>
              </a:endParaRPr>
            </a:p>
          </p:txBody>
        </p:sp>
        <p:sp>
          <p:nvSpPr>
            <p:cNvPr id="857" name="Google Shape;857;p128"/>
            <p:cNvSpPr txBox="1"/>
            <p:nvPr/>
          </p:nvSpPr>
          <p:spPr>
            <a:xfrm>
              <a:off x="3274929" y="2742450"/>
              <a:ext cx="1136700" cy="76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Oswald"/>
                  <a:ea typeface="Oswald"/>
                  <a:cs typeface="Oswald"/>
                  <a:sym typeface="Oswald"/>
                </a:rPr>
                <a:t>2 layers</a:t>
              </a:r>
              <a:endParaRPr sz="2400">
                <a:solidFill>
                  <a:srgbClr val="FFFFFF"/>
                </a:solidFill>
                <a:latin typeface="Oswald"/>
                <a:ea typeface="Oswald"/>
                <a:cs typeface="Oswald"/>
                <a:sym typeface="Oswald"/>
              </a:endParaRPr>
            </a:p>
          </p:txBody>
        </p:sp>
        <p:sp>
          <p:nvSpPr>
            <p:cNvPr id="858" name="Google Shape;858;p128"/>
            <p:cNvSpPr txBox="1"/>
            <p:nvPr/>
          </p:nvSpPr>
          <p:spPr>
            <a:xfrm>
              <a:off x="6717104" y="2742450"/>
              <a:ext cx="1136700" cy="76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Oswald"/>
                  <a:ea typeface="Oswald"/>
                  <a:cs typeface="Oswald"/>
                  <a:sym typeface="Oswald"/>
                </a:rPr>
                <a:t>4 layers</a:t>
              </a:r>
              <a:endParaRPr sz="2400">
                <a:solidFill>
                  <a:srgbClr val="FFFFFF"/>
                </a:solidFill>
                <a:latin typeface="Oswald"/>
                <a:ea typeface="Oswald"/>
                <a:cs typeface="Oswald"/>
                <a:sym typeface="Oswald"/>
              </a:endParaRPr>
            </a:p>
          </p:txBody>
        </p:sp>
        <p:sp>
          <p:nvSpPr>
            <p:cNvPr id="859" name="Google Shape;859;p128"/>
            <p:cNvSpPr txBox="1"/>
            <p:nvPr/>
          </p:nvSpPr>
          <p:spPr>
            <a:xfrm>
              <a:off x="5077379" y="2742450"/>
              <a:ext cx="1136700" cy="76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Oswald"/>
                  <a:ea typeface="Oswald"/>
                  <a:cs typeface="Oswald"/>
                  <a:sym typeface="Oswald"/>
                </a:rPr>
                <a:t>3 layers</a:t>
              </a:r>
              <a:endParaRPr sz="2400">
                <a:solidFill>
                  <a:srgbClr val="FFFFFF"/>
                </a:solidFill>
                <a:latin typeface="Oswald"/>
                <a:ea typeface="Oswald"/>
                <a:cs typeface="Oswald"/>
                <a:sym typeface="Oswald"/>
              </a:endParaRPr>
            </a:p>
          </p:txBody>
        </p:sp>
        <p:sp>
          <p:nvSpPr>
            <p:cNvPr id="860" name="Google Shape;860;p128"/>
            <p:cNvSpPr txBox="1"/>
            <p:nvPr/>
          </p:nvSpPr>
          <p:spPr>
            <a:xfrm>
              <a:off x="7939085" y="1049934"/>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sp>
          <p:nvSpPr>
            <p:cNvPr id="861" name="Google Shape;861;p128"/>
            <p:cNvSpPr txBox="1"/>
            <p:nvPr/>
          </p:nvSpPr>
          <p:spPr>
            <a:xfrm>
              <a:off x="4" y="1070809"/>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grpSp>
      <p:sp>
        <p:nvSpPr>
          <p:cNvPr descr="Translations" id="862" name="Google Shape;862;p128"/>
          <p:cNvSpPr txBox="1"/>
          <p:nvPr/>
        </p:nvSpPr>
        <p:spPr>
          <a:xfrm>
            <a:off x="0" y="3353550"/>
            <a:ext cx="4572000" cy="35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ብዙ ንብርብሮችን በመጠቀም ነገሮችን ለስላሳ ማድረግ ይችላሉ</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يمكنك جعل الأمور سلسة باستخدام العديد من الطبقات</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Podeu fer que les coses siguin suaus utilitzant moltes capes</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通过使用多层可以使事情变得顺利</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می‌توانید با استفاده از لایه‌های زیاد همه چیز را صاف کنید</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आप कई परतों का उपयोग करके चीजों को चिकना बना सकते हैं</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レイヤーを重ねることで滑らかにすることができます</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여러 겹의 레이어를 사용하면 매끄럽게 만들 수 있습니다.</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Hûn dikarin bi karanîna gelek qatan tiştan xweş bikin</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Você pode tornar as coisas suaves usando muitas camadas</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ਤੁਸੀਂ ਕਈ ਲੇਅਰਾਂ ਦੀ ਵਰਤੋਂ ਕਰਕੇ ਚੀਜ਼ਾਂ ਨੂੰ ਸੁਚਾਰੂ ਬਣਾ ਸਕਦੇ ਹੋ</a:t>
            </a:r>
            <a:endParaRPr>
              <a:solidFill>
                <a:srgbClr val="AAAAAA"/>
              </a:solidFill>
              <a:latin typeface="Average"/>
              <a:ea typeface="Average"/>
              <a:cs typeface="Average"/>
              <a:sym typeface="Average"/>
            </a:endParaRPr>
          </a:p>
        </p:txBody>
      </p:sp>
      <p:sp>
        <p:nvSpPr>
          <p:cNvPr descr="Translations" id="863" name="Google Shape;863;p128"/>
          <p:cNvSpPr txBox="1"/>
          <p:nvPr/>
        </p:nvSpPr>
        <p:spPr>
          <a:xfrm>
            <a:off x="4572000" y="3353550"/>
            <a:ext cx="4572000" cy="35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Вы можете сделать вещи гладкими, используя много слоев.</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Waxa aad ka dhigi kartaa kuwo siman adiga oo isticmaalaya lakabyo badan</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Puedes hacer que las cosas queden suaves usando muchas capas.</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Unaweza kufanya mambo kuwa laini kwa kutumia tabaka nyingi</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Maaari mong gawing makinis ang mga bagay sa pamamagitan ng paggamit ng maraming layer</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Birçok katman kullanarak işleri kolaylaştırabilirsiniz</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Ви можете зробити речі гладкими, використовуючи багато шарів</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Bạn có thể làm cho mọi thứ trở nên mượt mà bằng cách sử dụng nhiều lớp</a:t>
            </a:r>
            <a:endParaRPr sz="1550">
              <a:solidFill>
                <a:srgbClr val="CACACA"/>
              </a:solidFill>
              <a:latin typeface="Average"/>
              <a:ea typeface="Average"/>
              <a:cs typeface="Average"/>
              <a:sym typeface="Average"/>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grpSp>
        <p:nvGrpSpPr>
          <p:cNvPr id="868" name="Google Shape;868;p129"/>
          <p:cNvGrpSpPr/>
          <p:nvPr/>
        </p:nvGrpSpPr>
        <p:grpSpPr>
          <a:xfrm>
            <a:off x="4" y="-8"/>
            <a:ext cx="9063781" cy="3363183"/>
            <a:chOff x="4" y="-8"/>
            <a:chExt cx="9063781" cy="3363183"/>
          </a:xfrm>
        </p:grpSpPr>
        <p:sp>
          <p:nvSpPr>
            <p:cNvPr id="869" name="Google Shape;869;p129"/>
            <p:cNvSpPr txBox="1"/>
            <p:nvPr/>
          </p:nvSpPr>
          <p:spPr>
            <a:xfrm>
              <a:off x="311700" y="-8"/>
              <a:ext cx="85206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You can make things smooth by </a:t>
              </a:r>
              <a:r>
                <a:rPr lang="en" sz="3000">
                  <a:solidFill>
                    <a:srgbClr val="00FF00"/>
                  </a:solidFill>
                  <a:latin typeface="Oswald"/>
                  <a:ea typeface="Oswald"/>
                  <a:cs typeface="Oswald"/>
                  <a:sym typeface="Oswald"/>
                </a:rPr>
                <a:t>changing directions</a:t>
              </a:r>
              <a:endParaRPr sz="3000">
                <a:solidFill>
                  <a:srgbClr val="00FF00"/>
                </a:solidFill>
                <a:latin typeface="Oswald"/>
                <a:ea typeface="Oswald"/>
                <a:cs typeface="Oswald"/>
                <a:sym typeface="Oswald"/>
              </a:endParaRPr>
            </a:p>
          </p:txBody>
        </p:sp>
        <p:pic>
          <p:nvPicPr>
            <p:cNvPr id="870" name="Google Shape;870;p129"/>
            <p:cNvPicPr preferRelativeResize="0"/>
            <p:nvPr/>
          </p:nvPicPr>
          <p:blipFill rotWithShape="1">
            <a:blip r:embed="rId3">
              <a:alphaModFix/>
            </a:blip>
            <a:srcRect b="25527" l="12702" r="5764" t="61814"/>
            <a:stretch/>
          </p:blipFill>
          <p:spPr>
            <a:xfrm>
              <a:off x="730713" y="763500"/>
              <a:ext cx="7682572" cy="1539302"/>
            </a:xfrm>
            <a:prstGeom prst="rect">
              <a:avLst/>
            </a:prstGeom>
            <a:noFill/>
            <a:ln>
              <a:noFill/>
            </a:ln>
          </p:spPr>
        </p:pic>
        <p:sp>
          <p:nvSpPr>
            <p:cNvPr id="871" name="Google Shape;871;p129"/>
            <p:cNvSpPr txBox="1"/>
            <p:nvPr/>
          </p:nvSpPr>
          <p:spPr>
            <a:xfrm>
              <a:off x="7939085" y="1049934"/>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sp>
          <p:nvSpPr>
            <p:cNvPr id="872" name="Google Shape;872;p129"/>
            <p:cNvSpPr txBox="1"/>
            <p:nvPr/>
          </p:nvSpPr>
          <p:spPr>
            <a:xfrm>
              <a:off x="4" y="1070809"/>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sp>
          <p:nvSpPr>
            <p:cNvPr id="873" name="Google Shape;873;p129"/>
            <p:cNvSpPr txBox="1"/>
            <p:nvPr/>
          </p:nvSpPr>
          <p:spPr>
            <a:xfrm>
              <a:off x="1124700" y="2289775"/>
              <a:ext cx="1136700" cy="107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t>
              </a:r>
              <a:endParaRPr sz="3600">
                <a:solidFill>
                  <a:srgbClr val="FFFFFF"/>
                </a:solidFill>
                <a:latin typeface="Oswald"/>
                <a:ea typeface="Oswald"/>
                <a:cs typeface="Oswald"/>
                <a:sym typeface="Oswald"/>
              </a:endParaRPr>
            </a:p>
          </p:txBody>
        </p:sp>
        <p:sp>
          <p:nvSpPr>
            <p:cNvPr id="874" name="Google Shape;874;p129"/>
            <p:cNvSpPr txBox="1"/>
            <p:nvPr/>
          </p:nvSpPr>
          <p:spPr>
            <a:xfrm>
              <a:off x="2816575" y="2289775"/>
              <a:ext cx="1577700" cy="107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t>
              </a:r>
              <a:endParaRPr sz="3600">
                <a:solidFill>
                  <a:srgbClr val="FFFFFF"/>
                </a:solidFill>
                <a:latin typeface="Oswald"/>
                <a:ea typeface="Oswald"/>
                <a:cs typeface="Oswald"/>
                <a:sym typeface="Oswald"/>
              </a:endParaRPr>
            </a:p>
          </p:txBody>
        </p:sp>
        <p:sp>
          <p:nvSpPr>
            <p:cNvPr id="875" name="Google Shape;875;p129"/>
            <p:cNvSpPr txBox="1"/>
            <p:nvPr/>
          </p:nvSpPr>
          <p:spPr>
            <a:xfrm>
              <a:off x="6240551" y="2289775"/>
              <a:ext cx="2021100" cy="107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t>
              </a:r>
              <a:endParaRPr sz="3600">
                <a:solidFill>
                  <a:srgbClr val="FFFFFF"/>
                </a:solidFill>
                <a:latin typeface="Oswald"/>
                <a:ea typeface="Oswald"/>
                <a:cs typeface="Oswald"/>
                <a:sym typeface="Oswald"/>
              </a:endParaRPr>
            </a:p>
          </p:txBody>
        </p:sp>
        <p:sp>
          <p:nvSpPr>
            <p:cNvPr id="876" name="Google Shape;876;p129"/>
            <p:cNvSpPr txBox="1"/>
            <p:nvPr/>
          </p:nvSpPr>
          <p:spPr>
            <a:xfrm>
              <a:off x="4592653" y="2289775"/>
              <a:ext cx="1647900" cy="107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t>
              </a:r>
              <a:endParaRPr sz="3600">
                <a:solidFill>
                  <a:srgbClr val="FFFFFF"/>
                </a:solidFill>
                <a:latin typeface="Oswald"/>
                <a:ea typeface="Oswald"/>
                <a:cs typeface="Oswald"/>
                <a:sym typeface="Oswald"/>
              </a:endParaRPr>
            </a:p>
          </p:txBody>
        </p:sp>
      </p:grpSp>
      <p:sp>
        <p:nvSpPr>
          <p:cNvPr descr="Translations" id="877" name="Google Shape;877;p129"/>
          <p:cNvSpPr txBox="1"/>
          <p:nvPr/>
        </p:nvSpPr>
        <p:spPr>
          <a:xfrm>
            <a:off x="0" y="3210775"/>
            <a:ext cx="4572000" cy="364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አቅጣጫዎችን በመቀየር ነገሮችን ለስላሳ ማድረግ ይችላሉ</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يمكنك جعل الأمور سلسة عن طريق تغيير الاتجاهات</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Podeu fer que les coses siguin suaus canviant de direcció</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改变方向可以让事情变得顺利</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شما می توانید با تغییر جهت کارها را صاف کنید</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आप दिशा बदलकर चीजों को सुचारू बना सकते हैं</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方向を変えることで物事をスムーズにすることができます</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방향을 바꾸면 일이 순조롭게 진행될 수 있습니다.</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Hûn dikarin bi guheztina rêgezan tiştan xweş bikin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Você pode tornar as coisas mais suaves mudando de direção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ਤੁਸੀਂ ਦਿਸ਼ਾਵਾਂ ਬਦਲ ਕੇ ਚੀਜ਼ਾਂ ਨੂੰ ਸੁਚਾਰੂ ਬਣਾ ਸਕਦੇ ਹੋ</a:t>
            </a:r>
            <a:endParaRPr sz="1500">
              <a:solidFill>
                <a:srgbClr val="AAAAAA"/>
              </a:solidFill>
              <a:latin typeface="Average"/>
              <a:ea typeface="Average"/>
              <a:cs typeface="Average"/>
              <a:sym typeface="Average"/>
            </a:endParaRPr>
          </a:p>
        </p:txBody>
      </p:sp>
      <p:sp>
        <p:nvSpPr>
          <p:cNvPr descr="Translations" id="878" name="Google Shape;878;p129"/>
          <p:cNvSpPr txBox="1"/>
          <p:nvPr/>
        </p:nvSpPr>
        <p:spPr>
          <a:xfrm>
            <a:off x="4572000" y="3210775"/>
            <a:ext cx="4572000" cy="364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Вы можете сделать вещи более плавными, меняя направление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Waxa aad ka dhigi kartaa mid siman adiga oo beddela jihooyinka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Puedes hacer que las cosas sean más fáciles cambiando de dirección.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Unaweza kufanya mambo kuwa laini kwa kubadilisha mwelekeo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Maaari mong gawing maayos ang mga bagay sa pamamagitan ng pagbabago ng mga direksyon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Yönleri değiştirerek işleri kolaylaştırabilirsiniz</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Ви можете зробити все гладко, змінивши напрямки</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Bạn có thể làm cho mọi thứ trở nên trơn tru bằng cách thay đổi hướng</a:t>
            </a:r>
            <a:endParaRPr sz="2000">
              <a:solidFill>
                <a:srgbClr val="CACACA"/>
              </a:solidFill>
              <a:latin typeface="Average"/>
              <a:ea typeface="Average"/>
              <a:cs typeface="Average"/>
              <a:sym typeface="Average"/>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130"/>
          <p:cNvSpPr txBox="1"/>
          <p:nvPr/>
        </p:nvSpPr>
        <p:spPr>
          <a:xfrm>
            <a:off x="3545850" y="0"/>
            <a:ext cx="5598000" cy="182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solidFill>
                  <a:srgbClr val="FFFFFF"/>
                </a:solidFill>
                <a:latin typeface="Oswald"/>
                <a:ea typeface="Oswald"/>
                <a:cs typeface="Oswald"/>
                <a:sym typeface="Oswald"/>
              </a:rPr>
              <a:t>Fix bad blending by shading right </a:t>
            </a:r>
            <a:r>
              <a:rPr lang="en" sz="4200">
                <a:solidFill>
                  <a:srgbClr val="00FF00"/>
                </a:solidFill>
                <a:latin typeface="Oswald"/>
                <a:ea typeface="Oswald"/>
                <a:cs typeface="Oswald"/>
                <a:sym typeface="Oswald"/>
              </a:rPr>
              <a:t>over the bumps</a:t>
            </a:r>
            <a:r>
              <a:rPr lang="en" sz="4200">
                <a:solidFill>
                  <a:srgbClr val="FFFFFF"/>
                </a:solidFill>
                <a:latin typeface="Oswald"/>
                <a:ea typeface="Oswald"/>
                <a:cs typeface="Oswald"/>
                <a:sym typeface="Oswald"/>
              </a:rPr>
              <a:t>!</a:t>
            </a:r>
            <a:endParaRPr sz="1200">
              <a:solidFill>
                <a:srgbClr val="B7B7B7"/>
              </a:solidFill>
              <a:latin typeface="Average"/>
              <a:ea typeface="Average"/>
              <a:cs typeface="Average"/>
              <a:sym typeface="Average"/>
            </a:endParaRPr>
          </a:p>
        </p:txBody>
      </p:sp>
      <p:grpSp>
        <p:nvGrpSpPr>
          <p:cNvPr id="884" name="Google Shape;884;p130"/>
          <p:cNvGrpSpPr/>
          <p:nvPr/>
        </p:nvGrpSpPr>
        <p:grpSpPr>
          <a:xfrm>
            <a:off x="0" y="208280"/>
            <a:ext cx="3657527" cy="6443651"/>
            <a:chOff x="0" y="208280"/>
            <a:chExt cx="3657527" cy="6443651"/>
          </a:xfrm>
        </p:grpSpPr>
        <p:grpSp>
          <p:nvGrpSpPr>
            <p:cNvPr id="885" name="Google Shape;885;p130"/>
            <p:cNvGrpSpPr/>
            <p:nvPr/>
          </p:nvGrpSpPr>
          <p:grpSpPr>
            <a:xfrm>
              <a:off x="0" y="208280"/>
              <a:ext cx="3657527" cy="1358250"/>
              <a:chOff x="0" y="0"/>
              <a:chExt cx="3451800" cy="1280160"/>
            </a:xfrm>
          </p:grpSpPr>
          <p:pic>
            <p:nvPicPr>
              <p:cNvPr id="886" name="Google Shape;886;p130"/>
              <p:cNvPicPr preferRelativeResize="0"/>
              <p:nvPr/>
            </p:nvPicPr>
            <p:blipFill>
              <a:blip r:embed="rId3">
                <a:alphaModFix/>
              </a:blip>
              <a:stretch>
                <a:fillRect/>
              </a:stretch>
            </p:blipFill>
            <p:spPr>
              <a:xfrm>
                <a:off x="0" y="3"/>
                <a:ext cx="2743199" cy="1193291"/>
              </a:xfrm>
              <a:prstGeom prst="rect">
                <a:avLst/>
              </a:prstGeom>
              <a:noFill/>
              <a:ln>
                <a:noFill/>
              </a:ln>
            </p:spPr>
          </p:pic>
          <p:cxnSp>
            <p:nvCxnSpPr>
              <p:cNvPr id="887" name="Google Shape;887;p130"/>
              <p:cNvCxnSpPr/>
              <p:nvPr/>
            </p:nvCxnSpPr>
            <p:spPr>
              <a:xfrm rot="10800000">
                <a:off x="998225" y="1020960"/>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888" name="Google Shape;888;p130"/>
              <p:cNvCxnSpPr/>
              <p:nvPr/>
            </p:nvCxnSpPr>
            <p:spPr>
              <a:xfrm rot="10800000">
                <a:off x="1783100" y="1020960"/>
                <a:ext cx="0" cy="259200"/>
              </a:xfrm>
              <a:prstGeom prst="straightConnector1">
                <a:avLst/>
              </a:prstGeom>
              <a:noFill/>
              <a:ln cap="flat" cmpd="sng" w="19050">
                <a:solidFill>
                  <a:srgbClr val="FF0000"/>
                </a:solidFill>
                <a:prstDash val="solid"/>
                <a:round/>
                <a:headEnd len="med" w="med" type="none"/>
                <a:tailEnd len="med" w="med" type="triangle"/>
              </a:ln>
            </p:spPr>
          </p:cxnSp>
          <p:sp>
            <p:nvSpPr>
              <p:cNvPr id="889" name="Google Shape;889;p130"/>
              <p:cNvSpPr txBox="1"/>
              <p:nvPr/>
            </p:nvSpPr>
            <p:spPr>
              <a:xfrm>
                <a:off x="2743200" y="0"/>
                <a:ext cx="708600" cy="119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Oswald"/>
                    <a:ea typeface="Oswald"/>
                    <a:cs typeface="Oswald"/>
                    <a:sym typeface="Oswald"/>
                  </a:rPr>
                  <a:t>1</a:t>
                </a:r>
                <a:endParaRPr/>
              </a:p>
            </p:txBody>
          </p:sp>
        </p:grpSp>
        <p:grpSp>
          <p:nvGrpSpPr>
            <p:cNvPr id="890" name="Google Shape;890;p130"/>
            <p:cNvGrpSpPr/>
            <p:nvPr/>
          </p:nvGrpSpPr>
          <p:grpSpPr>
            <a:xfrm>
              <a:off x="0" y="1883152"/>
              <a:ext cx="3657527" cy="1300090"/>
              <a:chOff x="0" y="1674815"/>
              <a:chExt cx="3451800" cy="1223845"/>
            </a:xfrm>
          </p:grpSpPr>
          <p:pic>
            <p:nvPicPr>
              <p:cNvPr id="891" name="Google Shape;891;p130"/>
              <p:cNvPicPr preferRelativeResize="0"/>
              <p:nvPr/>
            </p:nvPicPr>
            <p:blipFill>
              <a:blip r:embed="rId4">
                <a:alphaModFix/>
              </a:blip>
              <a:stretch>
                <a:fillRect/>
              </a:stretch>
            </p:blipFill>
            <p:spPr>
              <a:xfrm>
                <a:off x="0" y="1674815"/>
                <a:ext cx="2743200" cy="1116482"/>
              </a:xfrm>
              <a:prstGeom prst="rect">
                <a:avLst/>
              </a:prstGeom>
              <a:noFill/>
              <a:ln>
                <a:noFill/>
              </a:ln>
            </p:spPr>
          </p:pic>
          <p:cxnSp>
            <p:nvCxnSpPr>
              <p:cNvPr id="892" name="Google Shape;892;p130"/>
              <p:cNvCxnSpPr/>
              <p:nvPr/>
            </p:nvCxnSpPr>
            <p:spPr>
              <a:xfrm rot="10800000">
                <a:off x="1005845" y="2636400"/>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893" name="Google Shape;893;p130"/>
              <p:cNvCxnSpPr/>
              <p:nvPr/>
            </p:nvCxnSpPr>
            <p:spPr>
              <a:xfrm rot="10800000">
                <a:off x="1783095" y="2639460"/>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894" name="Google Shape;894;p130"/>
              <p:cNvCxnSpPr/>
              <p:nvPr/>
            </p:nvCxnSpPr>
            <p:spPr>
              <a:xfrm rot="10800000">
                <a:off x="554195" y="2639460"/>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895" name="Google Shape;895;p130"/>
              <p:cNvCxnSpPr/>
              <p:nvPr/>
            </p:nvCxnSpPr>
            <p:spPr>
              <a:xfrm rot="10800000">
                <a:off x="2095520" y="2639460"/>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896" name="Google Shape;896;p130"/>
              <p:cNvCxnSpPr/>
              <p:nvPr/>
            </p:nvCxnSpPr>
            <p:spPr>
              <a:xfrm rot="10800000">
                <a:off x="1409720" y="2639460"/>
                <a:ext cx="0" cy="259200"/>
              </a:xfrm>
              <a:prstGeom prst="straightConnector1">
                <a:avLst/>
              </a:prstGeom>
              <a:noFill/>
              <a:ln cap="flat" cmpd="sng" w="19050">
                <a:solidFill>
                  <a:srgbClr val="FF0000"/>
                </a:solidFill>
                <a:prstDash val="solid"/>
                <a:round/>
                <a:headEnd len="med" w="med" type="none"/>
                <a:tailEnd len="med" w="med" type="triangle"/>
              </a:ln>
            </p:spPr>
          </p:cxnSp>
          <p:sp>
            <p:nvSpPr>
              <p:cNvPr id="897" name="Google Shape;897;p130"/>
              <p:cNvSpPr txBox="1"/>
              <p:nvPr/>
            </p:nvSpPr>
            <p:spPr>
              <a:xfrm>
                <a:off x="2743200" y="1674825"/>
                <a:ext cx="708600" cy="111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Oswald"/>
                    <a:ea typeface="Oswald"/>
                    <a:cs typeface="Oswald"/>
                    <a:sym typeface="Oswald"/>
                  </a:rPr>
                  <a:t>2</a:t>
                </a:r>
                <a:endParaRPr/>
              </a:p>
            </p:txBody>
          </p:sp>
        </p:grpSp>
        <p:grpSp>
          <p:nvGrpSpPr>
            <p:cNvPr id="898" name="Google Shape;898;p130"/>
            <p:cNvGrpSpPr/>
            <p:nvPr/>
          </p:nvGrpSpPr>
          <p:grpSpPr>
            <a:xfrm>
              <a:off x="0" y="3637336"/>
              <a:ext cx="3657527" cy="1319474"/>
              <a:chOff x="0" y="3428995"/>
              <a:chExt cx="3451800" cy="1245140"/>
            </a:xfrm>
          </p:grpSpPr>
          <p:pic>
            <p:nvPicPr>
              <p:cNvPr id="899" name="Google Shape;899;p130"/>
              <p:cNvPicPr preferRelativeResize="0"/>
              <p:nvPr/>
            </p:nvPicPr>
            <p:blipFill>
              <a:blip r:embed="rId5">
                <a:alphaModFix/>
              </a:blip>
              <a:stretch>
                <a:fillRect/>
              </a:stretch>
            </p:blipFill>
            <p:spPr>
              <a:xfrm>
                <a:off x="0" y="3428995"/>
                <a:ext cx="2743202" cy="1135685"/>
              </a:xfrm>
              <a:prstGeom prst="rect">
                <a:avLst/>
              </a:prstGeom>
              <a:noFill/>
              <a:ln>
                <a:noFill/>
              </a:ln>
            </p:spPr>
          </p:pic>
          <p:cxnSp>
            <p:nvCxnSpPr>
              <p:cNvPr id="900" name="Google Shape;900;p130"/>
              <p:cNvCxnSpPr/>
              <p:nvPr/>
            </p:nvCxnSpPr>
            <p:spPr>
              <a:xfrm rot="10800000">
                <a:off x="1013465" y="440425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901" name="Google Shape;901;p130"/>
              <p:cNvCxnSpPr/>
              <p:nvPr/>
            </p:nvCxnSpPr>
            <p:spPr>
              <a:xfrm rot="10800000">
                <a:off x="1813575" y="441493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902" name="Google Shape;902;p130"/>
              <p:cNvCxnSpPr/>
              <p:nvPr/>
            </p:nvCxnSpPr>
            <p:spPr>
              <a:xfrm rot="10800000">
                <a:off x="577055" y="441493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903" name="Google Shape;903;p130"/>
              <p:cNvCxnSpPr/>
              <p:nvPr/>
            </p:nvCxnSpPr>
            <p:spPr>
              <a:xfrm rot="10800000">
                <a:off x="2065040" y="441493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904" name="Google Shape;904;p130"/>
              <p:cNvCxnSpPr/>
              <p:nvPr/>
            </p:nvCxnSpPr>
            <p:spPr>
              <a:xfrm rot="10800000">
                <a:off x="1432580" y="441493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905" name="Google Shape;905;p130"/>
              <p:cNvCxnSpPr/>
              <p:nvPr/>
            </p:nvCxnSpPr>
            <p:spPr>
              <a:xfrm rot="10800000">
                <a:off x="784865" y="440425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906" name="Google Shape;906;p130"/>
              <p:cNvCxnSpPr/>
              <p:nvPr/>
            </p:nvCxnSpPr>
            <p:spPr>
              <a:xfrm rot="10800000">
                <a:off x="1623075" y="441493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907" name="Google Shape;907;p130"/>
              <p:cNvCxnSpPr/>
              <p:nvPr/>
            </p:nvCxnSpPr>
            <p:spPr>
              <a:xfrm rot="10800000">
                <a:off x="371315" y="441493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908" name="Google Shape;908;p130"/>
              <p:cNvCxnSpPr/>
              <p:nvPr/>
            </p:nvCxnSpPr>
            <p:spPr>
              <a:xfrm rot="10800000">
                <a:off x="1234460" y="4414935"/>
                <a:ext cx="0" cy="259200"/>
              </a:xfrm>
              <a:prstGeom prst="straightConnector1">
                <a:avLst/>
              </a:prstGeom>
              <a:noFill/>
              <a:ln cap="flat" cmpd="sng" w="19050">
                <a:solidFill>
                  <a:srgbClr val="FF0000"/>
                </a:solidFill>
                <a:prstDash val="solid"/>
                <a:round/>
                <a:headEnd len="med" w="med" type="none"/>
                <a:tailEnd len="med" w="med" type="triangle"/>
              </a:ln>
            </p:spPr>
          </p:cxnSp>
          <p:sp>
            <p:nvSpPr>
              <p:cNvPr id="909" name="Google Shape;909;p130"/>
              <p:cNvSpPr txBox="1"/>
              <p:nvPr/>
            </p:nvSpPr>
            <p:spPr>
              <a:xfrm>
                <a:off x="2743200" y="3438538"/>
                <a:ext cx="708600" cy="111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Oswald"/>
                    <a:ea typeface="Oswald"/>
                    <a:cs typeface="Oswald"/>
                    <a:sym typeface="Oswald"/>
                  </a:rPr>
                  <a:t>3</a:t>
                </a:r>
                <a:endParaRPr/>
              </a:p>
            </p:txBody>
          </p:sp>
        </p:grpSp>
        <p:grpSp>
          <p:nvGrpSpPr>
            <p:cNvPr id="910" name="Google Shape;910;p130"/>
            <p:cNvGrpSpPr/>
            <p:nvPr/>
          </p:nvGrpSpPr>
          <p:grpSpPr>
            <a:xfrm>
              <a:off x="0" y="5303360"/>
              <a:ext cx="3657527" cy="1348571"/>
              <a:chOff x="0" y="5095027"/>
              <a:chExt cx="3451800" cy="1270200"/>
            </a:xfrm>
          </p:grpSpPr>
          <p:pic>
            <p:nvPicPr>
              <p:cNvPr id="911" name="Google Shape;911;p130"/>
              <p:cNvPicPr preferRelativeResize="0"/>
              <p:nvPr/>
            </p:nvPicPr>
            <p:blipFill>
              <a:blip r:embed="rId6">
                <a:alphaModFix/>
              </a:blip>
              <a:stretch>
                <a:fillRect/>
              </a:stretch>
            </p:blipFill>
            <p:spPr>
              <a:xfrm>
                <a:off x="0" y="5095035"/>
                <a:ext cx="2743198" cy="1270101"/>
              </a:xfrm>
              <a:prstGeom prst="rect">
                <a:avLst/>
              </a:prstGeom>
              <a:noFill/>
              <a:ln>
                <a:noFill/>
              </a:ln>
            </p:spPr>
          </p:pic>
          <p:sp>
            <p:nvSpPr>
              <p:cNvPr id="912" name="Google Shape;912;p130"/>
              <p:cNvSpPr txBox="1"/>
              <p:nvPr/>
            </p:nvSpPr>
            <p:spPr>
              <a:xfrm>
                <a:off x="2743200" y="5095027"/>
                <a:ext cx="708600" cy="127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Oswald"/>
                    <a:ea typeface="Oswald"/>
                    <a:cs typeface="Oswald"/>
                    <a:sym typeface="Oswald"/>
                  </a:rPr>
                  <a:t>4</a:t>
                </a:r>
                <a:endParaRPr/>
              </a:p>
            </p:txBody>
          </p:sp>
        </p:grpSp>
      </p:grpSp>
      <p:sp>
        <p:nvSpPr>
          <p:cNvPr descr="Translations" id="913" name="Google Shape;913;p130"/>
          <p:cNvSpPr txBox="1"/>
          <p:nvPr/>
        </p:nvSpPr>
        <p:spPr>
          <a:xfrm>
            <a:off x="3545850" y="1821900"/>
            <a:ext cx="5598000" cy="503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እብጠቶች ላይ በትክክል በመጥረግ መጥፎ ድብልቅን ያስተካክሉ!</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قم بإصلاح المزج السيئ عن طريق التظليل مباشرة فوق النتوءات!</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Arregleu la mala barreja ombrejant just sobre els cops!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通过在凸起处进行阴影处理来修复不良混合！</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با سایه زدن درست روی برجستگی ها، ترکیب بد را برطرف کنید!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धक्कों के ठीक ऊपर छायांकन करके खराब मिश्रण को ठीक करें!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バンプの上にシェーディングを施して、悪いブレンドを修正します。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융기 부분 바로 위에 음영을 칠해서 혼합이 잘 안 되는 부분을 수정하세요!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Bi şilkirina rastê li ser gemaran tevlihevkirina xirab rast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Corrija a mistura ruim sombreando bem sobre as saliências!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ਸੱਜੇ ਬੰਪਾਂ ਉੱਤੇ ਛਾਂ ਕਰਕੇ ਖਰਾਬ ਮਿਸ਼ਰਣ ਨੂੰ ਠੀਕ ਕਰੋ!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Исправьте плохое смешивание, заштриховав неровности!</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Hagaaji isku-dhafka xun adiga oo si toos ah uga dul hadhka kuuskuusan!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¡Arregla la mala combinación sombreando justo sobre las protuberancias!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Rekebisha uchanganyaji mbaya kwa kuweka kivuli kwenye matuta!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Ayusin ang masamang blending sa pamamagitan ng pagtatabing sa ibabaw mismo ng mga bumps!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Kötü karışımı düzeltmek için çıkıntıların üzerinden gölgelendirme yapın!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Виправте погане змішування, розтушувавши нерівності!</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Sửa lỗi pha trộn không tốt bằng cách tô bóng ngay trên các chỗ lồi!</a:t>
            </a:r>
            <a:endParaRPr sz="2500">
              <a:solidFill>
                <a:srgbClr val="AAAAAA"/>
              </a:solidFill>
              <a:latin typeface="Average"/>
              <a:ea typeface="Average"/>
              <a:cs typeface="Average"/>
              <a:sym typeface="Average"/>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131"/>
          <p:cNvSpPr txBox="1"/>
          <p:nvPr/>
        </p:nvSpPr>
        <p:spPr>
          <a:xfrm>
            <a:off x="4059950" y="0"/>
            <a:ext cx="5084100" cy="13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500">
                <a:solidFill>
                  <a:srgbClr val="FFFFFF"/>
                </a:solidFill>
                <a:latin typeface="Oswald"/>
                <a:ea typeface="Oswald"/>
                <a:cs typeface="Oswald"/>
                <a:sym typeface="Oswald"/>
              </a:rPr>
              <a:t>Blending with </a:t>
            </a:r>
            <a:r>
              <a:rPr lang="en" sz="4500">
                <a:solidFill>
                  <a:srgbClr val="00FF00"/>
                </a:solidFill>
                <a:latin typeface="Oswald"/>
                <a:ea typeface="Oswald"/>
                <a:cs typeface="Oswald"/>
                <a:sym typeface="Oswald"/>
              </a:rPr>
              <a:t>just a pencil</a:t>
            </a:r>
            <a:r>
              <a:rPr lang="en" sz="4500">
                <a:solidFill>
                  <a:srgbClr val="FFFFFF"/>
                </a:solidFill>
                <a:latin typeface="Oswald"/>
                <a:ea typeface="Oswald"/>
                <a:cs typeface="Oswald"/>
                <a:sym typeface="Oswald"/>
              </a:rPr>
              <a:t> shows more skill</a:t>
            </a:r>
            <a:endParaRPr>
              <a:solidFill>
                <a:srgbClr val="AAAAAA"/>
              </a:solidFill>
              <a:latin typeface="Average"/>
              <a:ea typeface="Average"/>
              <a:cs typeface="Average"/>
              <a:sym typeface="Average"/>
            </a:endParaRPr>
          </a:p>
        </p:txBody>
      </p:sp>
      <p:pic>
        <p:nvPicPr>
          <p:cNvPr id="919" name="Google Shape;919;p131"/>
          <p:cNvPicPr preferRelativeResize="0"/>
          <p:nvPr/>
        </p:nvPicPr>
        <p:blipFill>
          <a:blip r:embed="rId3">
            <a:alphaModFix/>
          </a:blip>
          <a:stretch>
            <a:fillRect/>
          </a:stretch>
        </p:blipFill>
        <p:spPr>
          <a:xfrm>
            <a:off x="7" y="0"/>
            <a:ext cx="4059936" cy="6858000"/>
          </a:xfrm>
          <a:prstGeom prst="rect">
            <a:avLst/>
          </a:prstGeom>
          <a:noFill/>
          <a:ln>
            <a:noFill/>
          </a:ln>
        </p:spPr>
      </p:pic>
      <p:sp>
        <p:nvSpPr>
          <p:cNvPr descr="Translations" id="920" name="Google Shape;920;p131"/>
          <p:cNvSpPr txBox="1"/>
          <p:nvPr/>
        </p:nvSpPr>
        <p:spPr>
          <a:xfrm>
            <a:off x="4059950" y="1372200"/>
            <a:ext cx="5084100" cy="54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በእርሳስ ብቻ መቀላቀል የበለጠ ችሎታን ያሳያል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المزج باستخدام قلم رصاص فقط يظهر مهارة أكبر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Barrejar amb només un llapis mostra més habilitat</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仅用铅笔混合更能体现技巧</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ترکیب کردن فقط با یک مداد مهارت بیشتری را نشان می دهد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केवल एक पेंसिल से मिश्रण करना अधिक कौशल दिखाता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鉛筆だけでブレンドすると、より高度なスキルが発揮されます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연필만으로 블렌딩하면 더 많은 기술이 보입니다.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Tevhevkirina bi qelemê bêtir jêhatîbûn nîşan dide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Misturar apenas com um lápis demonstra mais habilidade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ਸਿਰਫ਼ ਇੱਕ ਪੈਨਸਿਲ ਨਾਲ ਮਿਲਾਉਣਾ ਵਧੇਰੇ ਹੁਨਰ ਦਿਖਾਉਂਦਾ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Смешивание только карандашом показывает больше мастерства.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Isku darka qalin kaliya ayaa muujinaya xirfad dheeraad ah</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Mezclar con solo un lápiz demuestra más habilidad.</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Kuchanganya na penseli tu kunaonyesha ujuzi zaidi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Ang paghahalo gamit ang isang lapis lamang ay nagpapakita ng higit na kasanayan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Sadece kalemle karıştırmak daha fazla beceri gerektirir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Змішування лише олівцем демонструє більшу майстерність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Pha trộn chỉ với một cây bút chì cho thấy nhiều kỹ năng hơn</a:t>
            </a:r>
            <a:endParaRPr sz="2500">
              <a:solidFill>
                <a:srgbClr val="AAAAAA"/>
              </a:solidFill>
              <a:latin typeface="Average"/>
              <a:ea typeface="Average"/>
              <a:cs typeface="Average"/>
              <a:sym typeface="Average"/>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132"/>
          <p:cNvSpPr txBox="1"/>
          <p:nvPr/>
        </p:nvSpPr>
        <p:spPr>
          <a:xfrm>
            <a:off x="0" y="653638"/>
            <a:ext cx="4046400" cy="3622200"/>
          </a:xfrm>
          <a:prstGeom prst="rect">
            <a:avLst/>
          </a:prstGeom>
          <a:noFill/>
          <a:ln>
            <a:noFill/>
          </a:ln>
        </p:spPr>
        <p:txBody>
          <a:bodyPr anchorCtr="0" anchor="ctr" bIns="80925" lIns="80925" spcFirstLastPara="1" rIns="80925" wrap="square" tIns="80925">
            <a:noAutofit/>
          </a:bodyPr>
          <a:lstStyle/>
          <a:p>
            <a:pPr indent="0" lvl="0" marL="0" rtl="0" algn="ctr">
              <a:spcBef>
                <a:spcPts val="0"/>
              </a:spcBef>
              <a:spcAft>
                <a:spcPts val="0"/>
              </a:spcAft>
              <a:buNone/>
            </a:pPr>
            <a:r>
              <a:rPr lang="en" sz="4248">
                <a:solidFill>
                  <a:srgbClr val="FFFFFF"/>
                </a:solidFill>
                <a:latin typeface="Oswald"/>
                <a:ea typeface="Oswald"/>
                <a:cs typeface="Oswald"/>
                <a:sym typeface="Oswald"/>
              </a:rPr>
              <a:t>Using a blender</a:t>
            </a:r>
            <a:endParaRPr sz="4248">
              <a:solidFill>
                <a:srgbClr val="FFFFFF"/>
              </a:solidFill>
              <a:latin typeface="Oswald"/>
              <a:ea typeface="Oswald"/>
              <a:cs typeface="Oswald"/>
              <a:sym typeface="Oswald"/>
            </a:endParaRPr>
          </a:p>
          <a:p>
            <a:pPr indent="0" lvl="0" marL="0" rtl="0" algn="ctr">
              <a:spcBef>
                <a:spcPts val="0"/>
              </a:spcBef>
              <a:spcAft>
                <a:spcPts val="0"/>
              </a:spcAft>
              <a:buNone/>
            </a:pPr>
            <a:r>
              <a:rPr lang="en" sz="4248">
                <a:solidFill>
                  <a:srgbClr val="FFFFFF"/>
                </a:solidFill>
                <a:latin typeface="Oswald"/>
                <a:ea typeface="Oswald"/>
                <a:cs typeface="Oswald"/>
                <a:sym typeface="Oswald"/>
              </a:rPr>
              <a:t>Step 1: </a:t>
            </a:r>
            <a:endParaRPr sz="4248">
              <a:solidFill>
                <a:srgbClr val="FFFFFF"/>
              </a:solidFill>
              <a:latin typeface="Oswald"/>
              <a:ea typeface="Oswald"/>
              <a:cs typeface="Oswald"/>
              <a:sym typeface="Oswald"/>
            </a:endParaRPr>
          </a:p>
          <a:p>
            <a:pPr indent="0" lvl="0" marL="0" rtl="0" algn="ctr">
              <a:spcBef>
                <a:spcPts val="0"/>
              </a:spcBef>
              <a:spcAft>
                <a:spcPts val="0"/>
              </a:spcAft>
              <a:buNone/>
            </a:pPr>
            <a:r>
              <a:t/>
            </a:r>
            <a:endParaRPr sz="4248">
              <a:solidFill>
                <a:srgbClr val="FFFFFF"/>
              </a:solidFill>
              <a:latin typeface="Oswald"/>
              <a:ea typeface="Oswald"/>
              <a:cs typeface="Oswald"/>
              <a:sym typeface="Oswald"/>
            </a:endParaRPr>
          </a:p>
          <a:p>
            <a:pPr indent="0" lvl="0" marL="0" rtl="0" algn="ctr">
              <a:spcBef>
                <a:spcPts val="0"/>
              </a:spcBef>
              <a:spcAft>
                <a:spcPts val="0"/>
              </a:spcAft>
              <a:buNone/>
            </a:pPr>
            <a:r>
              <a:rPr lang="en" sz="4248">
                <a:solidFill>
                  <a:srgbClr val="FFFFFF"/>
                </a:solidFill>
                <a:latin typeface="Oswald"/>
                <a:ea typeface="Oswald"/>
                <a:cs typeface="Oswald"/>
                <a:sym typeface="Oswald"/>
              </a:rPr>
              <a:t>Get it fully </a:t>
            </a:r>
            <a:r>
              <a:rPr b="1" lang="en" sz="4248">
                <a:highlight>
                  <a:srgbClr val="B7B7B7"/>
                </a:highlight>
                <a:latin typeface="Oswald"/>
                <a:ea typeface="Oswald"/>
                <a:cs typeface="Oswald"/>
                <a:sym typeface="Oswald"/>
              </a:rPr>
              <a:t>dark </a:t>
            </a:r>
            <a:r>
              <a:rPr lang="en" sz="4248">
                <a:solidFill>
                  <a:srgbClr val="FFFFFF"/>
                </a:solidFill>
                <a:latin typeface="Oswald"/>
                <a:ea typeface="Oswald"/>
                <a:cs typeface="Oswald"/>
                <a:sym typeface="Oswald"/>
              </a:rPr>
              <a:t>first</a:t>
            </a:r>
            <a:endParaRPr sz="4248">
              <a:solidFill>
                <a:srgbClr val="CACACA"/>
              </a:solidFill>
              <a:latin typeface="Average"/>
              <a:ea typeface="Average"/>
              <a:cs typeface="Average"/>
              <a:sym typeface="Average"/>
            </a:endParaRPr>
          </a:p>
        </p:txBody>
      </p:sp>
      <p:grpSp>
        <p:nvGrpSpPr>
          <p:cNvPr id="926" name="Google Shape;926;p132"/>
          <p:cNvGrpSpPr/>
          <p:nvPr/>
        </p:nvGrpSpPr>
        <p:grpSpPr>
          <a:xfrm>
            <a:off x="0" y="4275792"/>
            <a:ext cx="4113666" cy="1928711"/>
            <a:chOff x="0" y="1842375"/>
            <a:chExt cx="4648210" cy="2179334"/>
          </a:xfrm>
        </p:grpSpPr>
        <p:pic>
          <p:nvPicPr>
            <p:cNvPr id="927" name="Google Shape;927;p132"/>
            <p:cNvPicPr preferRelativeResize="0"/>
            <p:nvPr/>
          </p:nvPicPr>
          <p:blipFill>
            <a:blip r:embed="rId3">
              <a:alphaModFix/>
            </a:blip>
            <a:stretch>
              <a:fillRect/>
            </a:stretch>
          </p:blipFill>
          <p:spPr>
            <a:xfrm>
              <a:off x="0" y="1842375"/>
              <a:ext cx="4572001" cy="2179326"/>
            </a:xfrm>
            <a:prstGeom prst="rect">
              <a:avLst/>
            </a:prstGeom>
            <a:noFill/>
            <a:ln>
              <a:noFill/>
            </a:ln>
          </p:spPr>
        </p:pic>
        <p:sp>
          <p:nvSpPr>
            <p:cNvPr id="928" name="Google Shape;928;p132"/>
            <p:cNvSpPr txBox="1"/>
            <p:nvPr/>
          </p:nvSpPr>
          <p:spPr>
            <a:xfrm>
              <a:off x="3523510" y="2921009"/>
              <a:ext cx="1124700" cy="1024500"/>
            </a:xfrm>
            <a:prstGeom prst="rect">
              <a:avLst/>
            </a:prstGeom>
            <a:noFill/>
            <a:ln>
              <a:noFill/>
            </a:ln>
          </p:spPr>
          <p:txBody>
            <a:bodyPr anchorCtr="0" anchor="t" bIns="80925" lIns="80925" spcFirstLastPara="1" rIns="80925" wrap="square" tIns="80925">
              <a:noAutofit/>
            </a:bodyPr>
            <a:lstStyle/>
            <a:p>
              <a:pPr indent="0" lvl="0" marL="0" rtl="0" algn="ctr">
                <a:spcBef>
                  <a:spcPts val="0"/>
                </a:spcBef>
                <a:spcAft>
                  <a:spcPts val="0"/>
                </a:spcAft>
                <a:buNone/>
              </a:pPr>
              <a:r>
                <a:rPr lang="en" sz="5310">
                  <a:solidFill>
                    <a:srgbClr val="FFFFFF"/>
                  </a:solidFill>
                  <a:latin typeface="Oswald"/>
                  <a:ea typeface="Oswald"/>
                  <a:cs typeface="Oswald"/>
                  <a:sym typeface="Oswald"/>
                </a:rPr>
                <a:t>✔️</a:t>
              </a:r>
              <a:endParaRPr sz="5310">
                <a:solidFill>
                  <a:srgbClr val="FFFFFF"/>
                </a:solidFill>
                <a:latin typeface="Oswald"/>
                <a:ea typeface="Oswald"/>
                <a:cs typeface="Oswald"/>
                <a:sym typeface="Oswald"/>
              </a:endParaRPr>
            </a:p>
          </p:txBody>
        </p:sp>
        <p:sp>
          <p:nvSpPr>
            <p:cNvPr id="929" name="Google Shape;929;p132"/>
            <p:cNvSpPr txBox="1"/>
            <p:nvPr/>
          </p:nvSpPr>
          <p:spPr>
            <a:xfrm>
              <a:off x="932329" y="2997209"/>
              <a:ext cx="1124700" cy="1024500"/>
            </a:xfrm>
            <a:prstGeom prst="rect">
              <a:avLst/>
            </a:prstGeom>
            <a:noFill/>
            <a:ln>
              <a:noFill/>
            </a:ln>
          </p:spPr>
          <p:txBody>
            <a:bodyPr anchorCtr="0" anchor="t" bIns="80925" lIns="80925" spcFirstLastPara="1" rIns="80925" wrap="square" tIns="80925">
              <a:noAutofit/>
            </a:bodyPr>
            <a:lstStyle/>
            <a:p>
              <a:pPr indent="0" lvl="0" marL="0" rtl="0" algn="ctr">
                <a:spcBef>
                  <a:spcPts val="0"/>
                </a:spcBef>
                <a:spcAft>
                  <a:spcPts val="0"/>
                </a:spcAft>
                <a:buNone/>
              </a:pPr>
              <a:r>
                <a:rPr lang="en" sz="5310">
                  <a:solidFill>
                    <a:srgbClr val="FFFFFF"/>
                  </a:solidFill>
                  <a:latin typeface="Oswald"/>
                  <a:ea typeface="Oswald"/>
                  <a:cs typeface="Oswald"/>
                  <a:sym typeface="Oswald"/>
                </a:rPr>
                <a:t>❌</a:t>
              </a:r>
              <a:endParaRPr sz="5310">
                <a:solidFill>
                  <a:srgbClr val="FFFFFF"/>
                </a:solidFill>
                <a:latin typeface="Oswald"/>
                <a:ea typeface="Oswald"/>
                <a:cs typeface="Oswald"/>
                <a:sym typeface="Oswald"/>
              </a:endParaRPr>
            </a:p>
          </p:txBody>
        </p:sp>
      </p:grpSp>
      <p:sp>
        <p:nvSpPr>
          <p:cNvPr descr="Translations" id="930" name="Google Shape;930;p132"/>
          <p:cNvSpPr txBox="1"/>
          <p:nvPr/>
        </p:nvSpPr>
        <p:spPr>
          <a:xfrm>
            <a:off x="4046400" y="75"/>
            <a:ext cx="5097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ቅልቅል በመጠቀም - ደረጃ 1: መጀመሪያ ሙሉ በሙሉ ጨለማ ያድርጉት</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استخدام الخلاط - الخطوة 1: اجعله داكنًا تمامًا أولاً</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Ús d'una batedora - Pas 1: primer que quedi fosc</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使用搅拌机 - 步骤 1：先将其完全弄黑</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استفاده از مخلوط کن - مرحله 1: ابتدا آن را کاملا تاریک کنید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ब्लेंडर का उपयोग - चरण 1: पहले इसे पूरी तरह से काला कर लें</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ブレンダーの使い方 - ステップ1：まず完全に黒くする</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블렌더 사용 - 1단계: 먼저 완전히 어둡게 만들기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Bikaranîna blenderek - Gav 1: Pêşî wê bi tevahî tarî bistînin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Usando um liquidificador - Passo 1: Deixe tudo bem escuro primeiro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ਬਲੈਂਡਰ ਦੀ ਵਰਤੋਂ ਕਰਨਾ - ਕਦਮ 1: ਪਹਿਲਾਂ ਇਸਨੂੰ ਪੂਰੀ ਤਰ੍ਹਾਂ ਗੂੜ੍ਹਾ ਕਰੋ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Использование блендера. Шаг 1: Сначала доведите смесь до полного потемнения.</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Isticmaalka blender - Talaabada 1: Marka hore si buuxda mugdi u gal</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Usando una licuadora - Paso 1: Primero, oscurezca completamente.</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Kutumia blender - Hatua ya 1: Ifanye iwe giza kabisa kwanza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Gamit ang isang blender - Hakbang 1: Kunin muna itong ganap na madilim</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Blender Kullanımı - Adım 1: Önce tamamen koyulaşmasını sağlayın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За допомогою блендера - Крок 1: спочатку повністю потемніть</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Sử dụng máy xay sinh tố - Bước 1: Làm tối hoàn toàn trước</a:t>
            </a:r>
            <a:endParaRPr sz="1550">
              <a:solidFill>
                <a:srgbClr val="CACACA"/>
              </a:solidFill>
              <a:latin typeface="Average"/>
              <a:ea typeface="Average"/>
              <a:cs typeface="Average"/>
              <a:sym typeface="Average"/>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grpSp>
        <p:nvGrpSpPr>
          <p:cNvPr id="935" name="Google Shape;935;p133"/>
          <p:cNvGrpSpPr/>
          <p:nvPr/>
        </p:nvGrpSpPr>
        <p:grpSpPr>
          <a:xfrm>
            <a:off x="0" y="666225"/>
            <a:ext cx="4110694" cy="5525603"/>
            <a:chOff x="0" y="25"/>
            <a:chExt cx="4572010" cy="6145705"/>
          </a:xfrm>
        </p:grpSpPr>
        <p:sp>
          <p:nvSpPr>
            <p:cNvPr id="936" name="Google Shape;936;p133"/>
            <p:cNvSpPr txBox="1"/>
            <p:nvPr/>
          </p:nvSpPr>
          <p:spPr>
            <a:xfrm>
              <a:off x="0" y="25"/>
              <a:ext cx="4572000" cy="4097400"/>
            </a:xfrm>
            <a:prstGeom prst="rect">
              <a:avLst/>
            </a:prstGeom>
            <a:noFill/>
            <a:ln>
              <a:noFill/>
            </a:ln>
          </p:spPr>
          <p:txBody>
            <a:bodyPr anchorCtr="0" anchor="ctr" bIns="82200" lIns="82200" spcFirstLastPara="1" rIns="82200" wrap="square" tIns="82200">
              <a:noAutofit/>
            </a:bodyPr>
            <a:lstStyle/>
            <a:p>
              <a:pPr indent="0" lvl="0" marL="0" rtl="0" algn="ctr">
                <a:spcBef>
                  <a:spcPts val="0"/>
                </a:spcBef>
                <a:spcAft>
                  <a:spcPts val="0"/>
                </a:spcAft>
                <a:buNone/>
              </a:pPr>
              <a:r>
                <a:rPr lang="en" sz="4315">
                  <a:solidFill>
                    <a:srgbClr val="FFFFFF"/>
                  </a:solidFill>
                  <a:latin typeface="Oswald"/>
                  <a:ea typeface="Oswald"/>
                  <a:cs typeface="Oswald"/>
                  <a:sym typeface="Oswald"/>
                </a:rPr>
                <a:t>Step 2:</a:t>
              </a:r>
              <a:endParaRPr sz="4315">
                <a:solidFill>
                  <a:srgbClr val="FFFFFF"/>
                </a:solidFill>
                <a:latin typeface="Oswald"/>
                <a:ea typeface="Oswald"/>
                <a:cs typeface="Oswald"/>
                <a:sym typeface="Oswald"/>
              </a:endParaRPr>
            </a:p>
            <a:p>
              <a:pPr indent="0" lvl="0" marL="0" rtl="0" algn="ctr">
                <a:spcBef>
                  <a:spcPts val="0"/>
                </a:spcBef>
                <a:spcAft>
                  <a:spcPts val="0"/>
                </a:spcAft>
                <a:buNone/>
              </a:pPr>
              <a:r>
                <a:rPr lang="en" sz="4315">
                  <a:solidFill>
                    <a:srgbClr val="FFFFFF"/>
                  </a:solidFill>
                  <a:latin typeface="Oswald"/>
                  <a:ea typeface="Oswald"/>
                  <a:cs typeface="Oswald"/>
                  <a:sym typeface="Oswald"/>
                </a:rPr>
                <a:t> </a:t>
              </a:r>
              <a:endParaRPr sz="4315">
                <a:solidFill>
                  <a:srgbClr val="FFFFFF"/>
                </a:solidFill>
                <a:latin typeface="Oswald"/>
                <a:ea typeface="Oswald"/>
                <a:cs typeface="Oswald"/>
                <a:sym typeface="Oswald"/>
              </a:endParaRPr>
            </a:p>
            <a:p>
              <a:pPr indent="0" lvl="0" marL="0" rtl="0" algn="ctr">
                <a:spcBef>
                  <a:spcPts val="0"/>
                </a:spcBef>
                <a:spcAft>
                  <a:spcPts val="0"/>
                </a:spcAft>
                <a:buNone/>
              </a:pPr>
              <a:r>
                <a:rPr lang="en" sz="4315">
                  <a:solidFill>
                    <a:srgbClr val="FFFFFF"/>
                  </a:solidFill>
                  <a:latin typeface="Oswald"/>
                  <a:ea typeface="Oswald"/>
                  <a:cs typeface="Oswald"/>
                  <a:sym typeface="Oswald"/>
                </a:rPr>
                <a:t>Draw as smooth as possible with your pencil </a:t>
              </a:r>
              <a:r>
                <a:rPr lang="en" sz="4315">
                  <a:solidFill>
                    <a:srgbClr val="00FF00"/>
                  </a:solidFill>
                  <a:latin typeface="Oswald"/>
                  <a:ea typeface="Oswald"/>
                  <a:cs typeface="Oswald"/>
                  <a:sym typeface="Oswald"/>
                </a:rPr>
                <a:t>FIRST</a:t>
              </a:r>
              <a:endParaRPr sz="4315">
                <a:solidFill>
                  <a:srgbClr val="CACACA"/>
                </a:solidFill>
                <a:latin typeface="Average"/>
                <a:ea typeface="Average"/>
                <a:cs typeface="Average"/>
                <a:sym typeface="Average"/>
              </a:endParaRPr>
            </a:p>
          </p:txBody>
        </p:sp>
        <p:pic>
          <p:nvPicPr>
            <p:cNvPr id="937" name="Google Shape;937;p133"/>
            <p:cNvPicPr preferRelativeResize="0"/>
            <p:nvPr/>
          </p:nvPicPr>
          <p:blipFill>
            <a:blip r:embed="rId3">
              <a:alphaModFix/>
            </a:blip>
            <a:stretch>
              <a:fillRect/>
            </a:stretch>
          </p:blipFill>
          <p:spPr>
            <a:xfrm>
              <a:off x="0" y="4097475"/>
              <a:ext cx="4572001" cy="2048255"/>
            </a:xfrm>
            <a:prstGeom prst="rect">
              <a:avLst/>
            </a:prstGeom>
            <a:noFill/>
            <a:ln>
              <a:noFill/>
            </a:ln>
          </p:spPr>
        </p:pic>
        <p:sp>
          <p:nvSpPr>
            <p:cNvPr id="938" name="Google Shape;938;p133"/>
            <p:cNvSpPr txBox="1"/>
            <p:nvPr/>
          </p:nvSpPr>
          <p:spPr>
            <a:xfrm>
              <a:off x="3447310" y="4876343"/>
              <a:ext cx="1124700" cy="1024500"/>
            </a:xfrm>
            <a:prstGeom prst="rect">
              <a:avLst/>
            </a:prstGeom>
            <a:noFill/>
            <a:ln>
              <a:noFill/>
            </a:ln>
          </p:spPr>
          <p:txBody>
            <a:bodyPr anchorCtr="0" anchor="t" bIns="82200" lIns="82200" spcFirstLastPara="1" rIns="82200" wrap="square" tIns="82200">
              <a:noAutofit/>
            </a:bodyPr>
            <a:lstStyle/>
            <a:p>
              <a:pPr indent="0" lvl="0" marL="0" rtl="0" algn="ctr">
                <a:spcBef>
                  <a:spcPts val="0"/>
                </a:spcBef>
                <a:spcAft>
                  <a:spcPts val="0"/>
                </a:spcAft>
                <a:buNone/>
              </a:pPr>
              <a:r>
                <a:rPr lang="en" sz="5394">
                  <a:solidFill>
                    <a:srgbClr val="FFFFFF"/>
                  </a:solidFill>
                  <a:latin typeface="Oswald"/>
                  <a:ea typeface="Oswald"/>
                  <a:cs typeface="Oswald"/>
                  <a:sym typeface="Oswald"/>
                </a:rPr>
                <a:t>✔️</a:t>
              </a:r>
              <a:endParaRPr sz="5394">
                <a:solidFill>
                  <a:srgbClr val="FFFFFF"/>
                </a:solidFill>
                <a:latin typeface="Oswald"/>
                <a:ea typeface="Oswald"/>
                <a:cs typeface="Oswald"/>
                <a:sym typeface="Oswald"/>
              </a:endParaRPr>
            </a:p>
          </p:txBody>
        </p:sp>
        <p:sp>
          <p:nvSpPr>
            <p:cNvPr id="939" name="Google Shape;939;p133"/>
            <p:cNvSpPr txBox="1"/>
            <p:nvPr/>
          </p:nvSpPr>
          <p:spPr>
            <a:xfrm>
              <a:off x="1005529" y="4876343"/>
              <a:ext cx="1124700" cy="1024500"/>
            </a:xfrm>
            <a:prstGeom prst="rect">
              <a:avLst/>
            </a:prstGeom>
            <a:noFill/>
            <a:ln>
              <a:noFill/>
            </a:ln>
          </p:spPr>
          <p:txBody>
            <a:bodyPr anchorCtr="0" anchor="t" bIns="82200" lIns="82200" spcFirstLastPara="1" rIns="82200" wrap="square" tIns="82200">
              <a:noAutofit/>
            </a:bodyPr>
            <a:lstStyle/>
            <a:p>
              <a:pPr indent="0" lvl="0" marL="0" rtl="0" algn="ctr">
                <a:spcBef>
                  <a:spcPts val="0"/>
                </a:spcBef>
                <a:spcAft>
                  <a:spcPts val="0"/>
                </a:spcAft>
                <a:buNone/>
              </a:pPr>
              <a:r>
                <a:rPr lang="en" sz="5394">
                  <a:solidFill>
                    <a:srgbClr val="FFFFFF"/>
                  </a:solidFill>
                  <a:latin typeface="Oswald"/>
                  <a:ea typeface="Oswald"/>
                  <a:cs typeface="Oswald"/>
                  <a:sym typeface="Oswald"/>
                </a:rPr>
                <a:t>❌</a:t>
              </a:r>
              <a:endParaRPr sz="5394">
                <a:solidFill>
                  <a:srgbClr val="FFFFFF"/>
                </a:solidFill>
                <a:latin typeface="Oswald"/>
                <a:ea typeface="Oswald"/>
                <a:cs typeface="Oswald"/>
                <a:sym typeface="Oswald"/>
              </a:endParaRPr>
            </a:p>
          </p:txBody>
        </p:sp>
      </p:grpSp>
      <p:sp>
        <p:nvSpPr>
          <p:cNvPr descr="Translations" id="940" name="Google Shape;940;p133"/>
          <p:cNvSpPr txBox="1"/>
          <p:nvPr/>
        </p:nvSpPr>
        <p:spPr>
          <a:xfrm>
            <a:off x="4110700" y="25"/>
            <a:ext cx="5033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ደረጃ 2፡ በመጀመሪያ በእርሳስዎ በተቻለ መጠን ለስላሳ ይሳሉ</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الخطوة 2: ارسم بقلم الرصاص بسلاسة قدر الإمكان أولاً</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Pas 2: Dibuixa el més suau possible amb el teu llapis PRIMER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第 2 步：首先用铅笔尽可能平滑地画</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مرحله 2: ابتدا با مداد خود تا حد امکان صاف بکشید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चरण 2: सबसे पहले अपनी पेंसिल से जितना संभव हो सके उतना चिकना चित्र बनाएं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ステップ2：まず鉛筆でできるだけ滑らかに描きます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2단계: 먼저 연필로 최대한 매끄럽게 그립니다.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Gav 2: PÊŞÎ bi pênûsa xwe bi qasî ku pêkan xweş xêz bikin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Passo 2: Desenhe o mais suavemente possível com seu lápis PRIMEIRO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ਕਦਮ 2: ਆਪਣੀ ਪੈਨਸਿਲ ਨਾਲ ਸਭ ਤੋਂ ਪਹਿਲਾਂ ਜਿੰਨਾ ਸੰਭਵ ਹੋ ਸਕੇ ਨਿਰਵਿਘਨ ਖਿੱਚੋ</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Шаг 2: СНАЧАЛА рисуйте карандашом как можно более гладко.</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Talaabada 2: Ku sawir qalin qalinkaaga ugu horeyso sida ugu fudud ee suurtogalka ah</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Paso 2: Dibuja lo más suave posible con tu lápiz PRIMERO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Hatua ya 2: Chora laini iwezekanavyo na penseli yako KWANZA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Hakbang 2: Gumuhit ng pinakamakinis hangga't maaari gamit ang iyong lapis MUNA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Adım 2: ÖNCE kaleminizle mümkün olduğunca pürüzsüz bir şekilde çizin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Крок 2: СПОЧАТКУ малюйте олівцем якомога гладкіше</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Bước 2: Trước tiên hãy vẽ càng mượt càng tốt bằng bút chì</a:t>
            </a:r>
            <a:endParaRPr sz="3000">
              <a:solidFill>
                <a:srgbClr val="CACACA"/>
              </a:solidFill>
              <a:latin typeface="Average"/>
              <a:ea typeface="Average"/>
              <a:cs typeface="Average"/>
              <a:sym typeface="Average"/>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grpSp>
        <p:nvGrpSpPr>
          <p:cNvPr id="945" name="Google Shape;945;p134"/>
          <p:cNvGrpSpPr/>
          <p:nvPr/>
        </p:nvGrpSpPr>
        <p:grpSpPr>
          <a:xfrm>
            <a:off x="0" y="580900"/>
            <a:ext cx="4121202" cy="5696194"/>
            <a:chOff x="-56884" y="0"/>
            <a:chExt cx="4572002" cy="6319274"/>
          </a:xfrm>
        </p:grpSpPr>
        <p:pic>
          <p:nvPicPr>
            <p:cNvPr id="946" name="Google Shape;946;p134"/>
            <p:cNvPicPr preferRelativeResize="0"/>
            <p:nvPr/>
          </p:nvPicPr>
          <p:blipFill>
            <a:blip r:embed="rId3">
              <a:alphaModFix/>
            </a:blip>
            <a:stretch>
              <a:fillRect/>
            </a:stretch>
          </p:blipFill>
          <p:spPr>
            <a:xfrm>
              <a:off x="-56883" y="4106427"/>
              <a:ext cx="4572001" cy="2212847"/>
            </a:xfrm>
            <a:prstGeom prst="rect">
              <a:avLst/>
            </a:prstGeom>
            <a:noFill/>
            <a:ln>
              <a:noFill/>
            </a:ln>
          </p:spPr>
        </p:pic>
        <p:sp>
          <p:nvSpPr>
            <p:cNvPr id="947" name="Google Shape;947;p134"/>
            <p:cNvSpPr txBox="1"/>
            <p:nvPr/>
          </p:nvSpPr>
          <p:spPr>
            <a:xfrm>
              <a:off x="-56884" y="0"/>
              <a:ext cx="4572000" cy="4106400"/>
            </a:xfrm>
            <a:prstGeom prst="rect">
              <a:avLst/>
            </a:prstGeom>
            <a:noFill/>
            <a:ln>
              <a:noFill/>
            </a:ln>
          </p:spPr>
          <p:txBody>
            <a:bodyPr anchorCtr="0" anchor="ctr" bIns="82400" lIns="82400" spcFirstLastPara="1" rIns="82400" wrap="square" tIns="82400">
              <a:noAutofit/>
            </a:bodyPr>
            <a:lstStyle/>
            <a:p>
              <a:pPr indent="0" lvl="0" marL="0" rtl="0" algn="ctr">
                <a:spcBef>
                  <a:spcPts val="0"/>
                </a:spcBef>
                <a:spcAft>
                  <a:spcPts val="0"/>
                </a:spcAft>
                <a:buNone/>
              </a:pPr>
              <a:r>
                <a:rPr lang="en" sz="4326">
                  <a:solidFill>
                    <a:srgbClr val="FFFFFF"/>
                  </a:solidFill>
                  <a:latin typeface="Oswald"/>
                  <a:ea typeface="Oswald"/>
                  <a:cs typeface="Oswald"/>
                  <a:sym typeface="Oswald"/>
                </a:rPr>
                <a:t>Step 3: </a:t>
              </a:r>
              <a:endParaRPr sz="4326">
                <a:solidFill>
                  <a:srgbClr val="FFFFFF"/>
                </a:solidFill>
                <a:latin typeface="Oswald"/>
                <a:ea typeface="Oswald"/>
                <a:cs typeface="Oswald"/>
                <a:sym typeface="Oswald"/>
              </a:endParaRPr>
            </a:p>
            <a:p>
              <a:pPr indent="0" lvl="0" marL="0" rtl="0" algn="ctr">
                <a:spcBef>
                  <a:spcPts val="0"/>
                </a:spcBef>
                <a:spcAft>
                  <a:spcPts val="0"/>
                </a:spcAft>
                <a:buNone/>
              </a:pPr>
              <a:r>
                <a:t/>
              </a:r>
              <a:endParaRPr sz="4326">
                <a:solidFill>
                  <a:srgbClr val="FFFFFF"/>
                </a:solidFill>
                <a:latin typeface="Oswald"/>
                <a:ea typeface="Oswald"/>
                <a:cs typeface="Oswald"/>
                <a:sym typeface="Oswald"/>
              </a:endParaRPr>
            </a:p>
            <a:p>
              <a:pPr indent="0" lvl="0" marL="0" rtl="0" algn="ctr">
                <a:spcBef>
                  <a:spcPts val="0"/>
                </a:spcBef>
                <a:spcAft>
                  <a:spcPts val="0"/>
                </a:spcAft>
                <a:buNone/>
              </a:pPr>
              <a:r>
                <a:rPr lang="en" sz="4326">
                  <a:solidFill>
                    <a:srgbClr val="FFFFFF"/>
                  </a:solidFill>
                  <a:latin typeface="Oswald"/>
                  <a:ea typeface="Oswald"/>
                  <a:cs typeface="Oswald"/>
                  <a:sym typeface="Oswald"/>
                </a:rPr>
                <a:t>Use the blender as </a:t>
              </a:r>
              <a:r>
                <a:rPr lang="en" sz="4326">
                  <a:solidFill>
                    <a:srgbClr val="00FF00"/>
                  </a:solidFill>
                  <a:latin typeface="Oswald"/>
                  <a:ea typeface="Oswald"/>
                  <a:cs typeface="Oswald"/>
                  <a:sym typeface="Oswald"/>
                </a:rPr>
                <a:t>lightly </a:t>
              </a:r>
              <a:r>
                <a:rPr lang="en" sz="4326">
                  <a:solidFill>
                    <a:srgbClr val="FFFFFF"/>
                  </a:solidFill>
                  <a:latin typeface="Oswald"/>
                  <a:ea typeface="Oswald"/>
                  <a:cs typeface="Oswald"/>
                  <a:sym typeface="Oswald"/>
                </a:rPr>
                <a:t>as possible</a:t>
              </a:r>
              <a:endParaRPr sz="4326">
                <a:solidFill>
                  <a:srgbClr val="CACACA"/>
                </a:solidFill>
                <a:latin typeface="Average"/>
                <a:ea typeface="Average"/>
                <a:cs typeface="Average"/>
                <a:sym typeface="Average"/>
              </a:endParaRPr>
            </a:p>
          </p:txBody>
        </p:sp>
        <p:sp>
          <p:nvSpPr>
            <p:cNvPr id="948" name="Google Shape;948;p134"/>
            <p:cNvSpPr txBox="1"/>
            <p:nvPr/>
          </p:nvSpPr>
          <p:spPr>
            <a:xfrm>
              <a:off x="3362775" y="5294768"/>
              <a:ext cx="1124700" cy="1024500"/>
            </a:xfrm>
            <a:prstGeom prst="rect">
              <a:avLst/>
            </a:prstGeom>
            <a:noFill/>
            <a:ln>
              <a:noFill/>
            </a:ln>
          </p:spPr>
          <p:txBody>
            <a:bodyPr anchorCtr="0" anchor="t" bIns="82400" lIns="82400" spcFirstLastPara="1" rIns="82400" wrap="square" tIns="82400">
              <a:noAutofit/>
            </a:bodyPr>
            <a:lstStyle/>
            <a:p>
              <a:pPr indent="0" lvl="0" marL="0" rtl="0" algn="ctr">
                <a:spcBef>
                  <a:spcPts val="0"/>
                </a:spcBef>
                <a:spcAft>
                  <a:spcPts val="0"/>
                </a:spcAft>
                <a:buNone/>
              </a:pPr>
              <a:r>
                <a:rPr lang="en" sz="5408">
                  <a:solidFill>
                    <a:srgbClr val="FFFFFF"/>
                  </a:solidFill>
                  <a:latin typeface="Oswald"/>
                  <a:ea typeface="Oswald"/>
                  <a:cs typeface="Oswald"/>
                  <a:sym typeface="Oswald"/>
                </a:rPr>
                <a:t>✔️</a:t>
              </a:r>
              <a:endParaRPr sz="5408">
                <a:solidFill>
                  <a:srgbClr val="FFFFFF"/>
                </a:solidFill>
                <a:latin typeface="Oswald"/>
                <a:ea typeface="Oswald"/>
                <a:cs typeface="Oswald"/>
                <a:sym typeface="Oswald"/>
              </a:endParaRPr>
            </a:p>
          </p:txBody>
        </p:sp>
        <p:sp>
          <p:nvSpPr>
            <p:cNvPr id="949" name="Google Shape;949;p134"/>
            <p:cNvSpPr txBox="1"/>
            <p:nvPr/>
          </p:nvSpPr>
          <p:spPr>
            <a:xfrm>
              <a:off x="969794" y="5294768"/>
              <a:ext cx="1124700" cy="1024500"/>
            </a:xfrm>
            <a:prstGeom prst="rect">
              <a:avLst/>
            </a:prstGeom>
            <a:noFill/>
            <a:ln>
              <a:noFill/>
            </a:ln>
          </p:spPr>
          <p:txBody>
            <a:bodyPr anchorCtr="0" anchor="t" bIns="82400" lIns="82400" spcFirstLastPara="1" rIns="82400" wrap="square" tIns="82400">
              <a:noAutofit/>
            </a:bodyPr>
            <a:lstStyle/>
            <a:p>
              <a:pPr indent="0" lvl="0" marL="0" rtl="0" algn="ctr">
                <a:spcBef>
                  <a:spcPts val="0"/>
                </a:spcBef>
                <a:spcAft>
                  <a:spcPts val="0"/>
                </a:spcAft>
                <a:buNone/>
              </a:pPr>
              <a:r>
                <a:rPr lang="en" sz="5408">
                  <a:solidFill>
                    <a:srgbClr val="FFFFFF"/>
                  </a:solidFill>
                  <a:latin typeface="Oswald"/>
                  <a:ea typeface="Oswald"/>
                  <a:cs typeface="Oswald"/>
                  <a:sym typeface="Oswald"/>
                </a:rPr>
                <a:t>❌</a:t>
              </a:r>
              <a:endParaRPr sz="5408">
                <a:solidFill>
                  <a:srgbClr val="FFFFFF"/>
                </a:solidFill>
                <a:latin typeface="Oswald"/>
                <a:ea typeface="Oswald"/>
                <a:cs typeface="Oswald"/>
                <a:sym typeface="Oswald"/>
              </a:endParaRPr>
            </a:p>
          </p:txBody>
        </p:sp>
      </p:grpSp>
      <p:sp>
        <p:nvSpPr>
          <p:cNvPr descr="Translations" id="950" name="Google Shape;950;p134"/>
          <p:cNvSpPr txBox="1"/>
          <p:nvPr/>
        </p:nvSpPr>
        <p:spPr>
          <a:xfrm>
            <a:off x="4121200" y="50"/>
            <a:ext cx="50229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ደረጃ 3: ማቀላቀያውን በተቻለ መጠን በትንሹ ይጠቀሙ</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الخطوة 3: استخدم الخلاط برفق قدر الإمكان</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Pas 3: utilitzeu la batedora el més lleugerament possible</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步骤 3：尽量轻柔地使用搅拌机</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مرحله 3: تا حد امکان از مخلوط کن استفاده کنید</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चरण 3: ब्लेंडर का प्रयोग यथासंभव हल्के ढंग से करें</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ステップ3：ブレンダーをできるだけ軽く使用する</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3단계: 블렌더를 가능한 가볍게 사용하세요</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Gav 3: Bi qasî ku pêkan benderê bikar bînin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Passo 3: Use o liquidificador o mais levemente possível</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ਕਦਮ 3: ਜਿੰਨਾ ਸੰਭਵ ਹੋ ਸਕੇ ਬਲੈਂਡਰ ਦੀ ਵਰਤੋਂ ਕਰੋ</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Шаг 3: Используйте блендер как можно аккуратнее.</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Talaabada 3: Isticmaal blender sida ugu fudud ee suurtogalka ah</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Paso 3: Utiliza la licuadora lo más suavemente posible.</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Hatua ya 3: Tumia blender kwa urahisi iwezekanavyo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Hakbang 3: Gamitin ang blender nang basta-basta hangga't maaari</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Adım 3: Blender'ı mümkün olduğunca hafif kullanın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Крок 3: використовуйте блендер якомога легше</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Bước 3: Sử dụng máy xay sinh tố nhẹ nhàng nhất có thể</a:t>
            </a:r>
            <a:endParaRPr sz="1700">
              <a:solidFill>
                <a:srgbClr val="CACACA"/>
              </a:solidFill>
              <a:latin typeface="Average"/>
              <a:ea typeface="Average"/>
              <a:cs typeface="Average"/>
              <a:sym typeface="Averag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36"/>
          <p:cNvPicPr preferRelativeResize="0"/>
          <p:nvPr/>
        </p:nvPicPr>
        <p:blipFill>
          <a:blip r:embed="rId3">
            <a:alphaModFix/>
          </a:blip>
          <a:stretch>
            <a:fillRect/>
          </a:stretch>
        </p:blipFill>
        <p:spPr>
          <a:xfrm>
            <a:off x="0" y="0"/>
            <a:ext cx="9143987" cy="6858002"/>
          </a:xfrm>
          <a:prstGeom prst="rect">
            <a:avLst/>
          </a:prstGeom>
          <a:noFill/>
          <a:ln>
            <a:noFill/>
          </a:ln>
        </p:spPr>
      </p:pic>
      <p:sp>
        <p:nvSpPr>
          <p:cNvPr id="198" name="Google Shape;198;p36"/>
          <p:cNvSpPr txBox="1"/>
          <p:nvPr/>
        </p:nvSpPr>
        <p:spPr>
          <a:xfrm>
            <a:off x="4554825" y="0"/>
            <a:ext cx="4589100" cy="122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Today you need</a:t>
            </a:r>
            <a:endParaRPr sz="4800">
              <a:solidFill>
                <a:srgbClr val="CACACA"/>
              </a:solidFill>
              <a:latin typeface="Average"/>
              <a:ea typeface="Average"/>
              <a:cs typeface="Average"/>
              <a:sym typeface="Average"/>
            </a:endParaRPr>
          </a:p>
        </p:txBody>
      </p:sp>
      <p:sp>
        <p:nvSpPr>
          <p:cNvPr id="199" name="Google Shape;199;p36"/>
          <p:cNvSpPr txBox="1"/>
          <p:nvPr/>
        </p:nvSpPr>
        <p:spPr>
          <a:xfrm>
            <a:off x="493375" y="2640550"/>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Average"/>
                <a:ea typeface="Average"/>
                <a:cs typeface="Average"/>
                <a:sym typeface="Average"/>
              </a:rPr>
              <a:t>portrait photos</a:t>
            </a:r>
            <a:endParaRPr b="1" sz="3000">
              <a:latin typeface="Average"/>
              <a:ea typeface="Average"/>
              <a:cs typeface="Average"/>
              <a:sym typeface="Average"/>
            </a:endParaRPr>
          </a:p>
        </p:txBody>
      </p:sp>
      <p:sp>
        <p:nvSpPr>
          <p:cNvPr id="200" name="Google Shape;200;p36"/>
          <p:cNvSpPr txBox="1"/>
          <p:nvPr/>
        </p:nvSpPr>
        <p:spPr>
          <a:xfrm>
            <a:off x="4796450" y="2640550"/>
            <a:ext cx="19194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pencils</a:t>
            </a:r>
            <a:endParaRPr b="1" sz="3000">
              <a:solidFill>
                <a:srgbClr val="CACACA"/>
              </a:solidFill>
              <a:latin typeface="Average"/>
              <a:ea typeface="Average"/>
              <a:cs typeface="Average"/>
              <a:sym typeface="Average"/>
            </a:endParaRPr>
          </a:p>
        </p:txBody>
      </p:sp>
      <p:sp>
        <p:nvSpPr>
          <p:cNvPr id="201" name="Google Shape;201;p36"/>
          <p:cNvSpPr txBox="1"/>
          <p:nvPr/>
        </p:nvSpPr>
        <p:spPr>
          <a:xfrm>
            <a:off x="5155800" y="5474200"/>
            <a:ext cx="14355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erasers</a:t>
            </a:r>
            <a:endParaRPr b="1" sz="3000">
              <a:solidFill>
                <a:srgbClr val="CACACA"/>
              </a:solidFill>
              <a:latin typeface="Average"/>
              <a:ea typeface="Average"/>
              <a:cs typeface="Average"/>
              <a:sym typeface="Average"/>
            </a:endParaRPr>
          </a:p>
        </p:txBody>
      </p:sp>
      <p:sp>
        <p:nvSpPr>
          <p:cNvPr id="202" name="Google Shape;202;p36"/>
          <p:cNvSpPr txBox="1"/>
          <p:nvPr/>
        </p:nvSpPr>
        <p:spPr>
          <a:xfrm>
            <a:off x="4233725" y="3728950"/>
            <a:ext cx="4858500" cy="19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3600">
                <a:solidFill>
                  <a:srgbClr val="00FF00"/>
                </a:solidFill>
                <a:latin typeface="Oswald"/>
                <a:ea typeface="Oswald"/>
                <a:cs typeface="Oswald"/>
                <a:sym typeface="Oswald"/>
              </a:rPr>
              <a:t>One chair per table only! </a:t>
            </a:r>
            <a:r>
              <a:rPr lang="en" sz="7200">
                <a:solidFill>
                  <a:srgbClr val="00FF00"/>
                </a:solidFill>
                <a:latin typeface="Oswald"/>
                <a:ea typeface="Oswald"/>
                <a:cs typeface="Oswald"/>
                <a:sym typeface="Oswald"/>
              </a:rPr>
              <a:t>📵</a:t>
            </a:r>
            <a:endParaRPr sz="7200">
              <a:solidFill>
                <a:srgbClr val="00FF00"/>
              </a:solidFill>
              <a:latin typeface="Oswald"/>
              <a:ea typeface="Oswald"/>
              <a:cs typeface="Oswald"/>
              <a:sym typeface="Oswald"/>
            </a:endParaRPr>
          </a:p>
        </p:txBody>
      </p:sp>
      <p:sp>
        <p:nvSpPr>
          <p:cNvPr id="203" name="Google Shape;203;p36"/>
          <p:cNvSpPr txBox="1"/>
          <p:nvPr/>
        </p:nvSpPr>
        <p:spPr>
          <a:xfrm>
            <a:off x="493375" y="4796075"/>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Average"/>
                <a:ea typeface="Average"/>
                <a:cs typeface="Average"/>
                <a:sym typeface="Average"/>
              </a:rPr>
              <a:t>Folder with good copy paper</a:t>
            </a:r>
            <a:endParaRPr b="1" sz="3000">
              <a:latin typeface="Average"/>
              <a:ea typeface="Average"/>
              <a:cs typeface="Average"/>
              <a:sym typeface="Average"/>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grpSp>
        <p:nvGrpSpPr>
          <p:cNvPr id="955" name="Google Shape;955;p135"/>
          <p:cNvGrpSpPr/>
          <p:nvPr/>
        </p:nvGrpSpPr>
        <p:grpSpPr>
          <a:xfrm>
            <a:off x="0" y="640563"/>
            <a:ext cx="4123039" cy="5576830"/>
            <a:chOff x="0" y="150"/>
            <a:chExt cx="4572010" cy="6184109"/>
          </a:xfrm>
        </p:grpSpPr>
        <p:pic>
          <p:nvPicPr>
            <p:cNvPr id="956" name="Google Shape;956;p135"/>
            <p:cNvPicPr preferRelativeResize="0"/>
            <p:nvPr/>
          </p:nvPicPr>
          <p:blipFill>
            <a:blip r:embed="rId3">
              <a:alphaModFix/>
            </a:blip>
            <a:stretch>
              <a:fillRect/>
            </a:stretch>
          </p:blipFill>
          <p:spPr>
            <a:xfrm>
              <a:off x="0" y="4113132"/>
              <a:ext cx="4571998" cy="2071116"/>
            </a:xfrm>
            <a:prstGeom prst="rect">
              <a:avLst/>
            </a:prstGeom>
            <a:noFill/>
            <a:ln>
              <a:noFill/>
            </a:ln>
          </p:spPr>
        </p:pic>
        <p:sp>
          <p:nvSpPr>
            <p:cNvPr id="957" name="Google Shape;957;p135"/>
            <p:cNvSpPr txBox="1"/>
            <p:nvPr/>
          </p:nvSpPr>
          <p:spPr>
            <a:xfrm>
              <a:off x="0" y="150"/>
              <a:ext cx="4572000" cy="4113000"/>
            </a:xfrm>
            <a:prstGeom prst="rect">
              <a:avLst/>
            </a:prstGeom>
            <a:noFill/>
            <a:ln>
              <a:noFill/>
            </a:ln>
          </p:spPr>
          <p:txBody>
            <a:bodyPr anchorCtr="0" anchor="ctr" bIns="82450" lIns="82450" spcFirstLastPara="1" rIns="82450" wrap="square" tIns="82450">
              <a:noAutofit/>
            </a:bodyPr>
            <a:lstStyle/>
            <a:p>
              <a:pPr indent="0" lvl="0" marL="0" rtl="0" algn="ctr">
                <a:spcBef>
                  <a:spcPts val="0"/>
                </a:spcBef>
                <a:spcAft>
                  <a:spcPts val="0"/>
                </a:spcAft>
                <a:buNone/>
              </a:pPr>
              <a:r>
                <a:rPr lang="en" sz="4328">
                  <a:solidFill>
                    <a:srgbClr val="FFFFFF"/>
                  </a:solidFill>
                  <a:latin typeface="Oswald"/>
                  <a:ea typeface="Oswald"/>
                  <a:cs typeface="Oswald"/>
                  <a:sym typeface="Oswald"/>
                </a:rPr>
                <a:t>Step 4: </a:t>
              </a:r>
              <a:endParaRPr sz="4328">
                <a:solidFill>
                  <a:srgbClr val="FFFFFF"/>
                </a:solidFill>
                <a:latin typeface="Oswald"/>
                <a:ea typeface="Oswald"/>
                <a:cs typeface="Oswald"/>
                <a:sym typeface="Oswald"/>
              </a:endParaRPr>
            </a:p>
            <a:p>
              <a:pPr indent="0" lvl="0" marL="0" rtl="0" algn="ctr">
                <a:spcBef>
                  <a:spcPts val="0"/>
                </a:spcBef>
                <a:spcAft>
                  <a:spcPts val="0"/>
                </a:spcAft>
                <a:buNone/>
              </a:pPr>
              <a:r>
                <a:t/>
              </a:r>
              <a:endParaRPr sz="4328">
                <a:solidFill>
                  <a:srgbClr val="FFFFFF"/>
                </a:solidFill>
                <a:latin typeface="Oswald"/>
                <a:ea typeface="Oswald"/>
                <a:cs typeface="Oswald"/>
                <a:sym typeface="Oswald"/>
              </a:endParaRPr>
            </a:p>
            <a:p>
              <a:pPr indent="0" lvl="0" marL="0" rtl="0" algn="ctr">
                <a:spcBef>
                  <a:spcPts val="0"/>
                </a:spcBef>
                <a:spcAft>
                  <a:spcPts val="0"/>
                </a:spcAft>
                <a:buNone/>
              </a:pPr>
              <a:r>
                <a:rPr lang="en" sz="4328">
                  <a:solidFill>
                    <a:srgbClr val="FFFFFF"/>
                  </a:solidFill>
                  <a:latin typeface="Oswald"/>
                  <a:ea typeface="Oswald"/>
                  <a:cs typeface="Oswald"/>
                  <a:sym typeface="Oswald"/>
                </a:rPr>
                <a:t>Blend in </a:t>
              </a:r>
              <a:r>
                <a:rPr lang="en" sz="4328">
                  <a:solidFill>
                    <a:srgbClr val="00FF00"/>
                  </a:solidFill>
                  <a:latin typeface="Oswald"/>
                  <a:ea typeface="Oswald"/>
                  <a:cs typeface="Oswald"/>
                  <a:sym typeface="Oswald"/>
                </a:rPr>
                <a:t>small circles</a:t>
              </a:r>
              <a:endParaRPr sz="1623">
                <a:solidFill>
                  <a:srgbClr val="CACACA"/>
                </a:solidFill>
                <a:latin typeface="Average"/>
                <a:ea typeface="Average"/>
                <a:cs typeface="Average"/>
                <a:sym typeface="Average"/>
              </a:endParaRPr>
            </a:p>
          </p:txBody>
        </p:sp>
        <p:sp>
          <p:nvSpPr>
            <p:cNvPr id="958" name="Google Shape;958;p135"/>
            <p:cNvSpPr txBox="1"/>
            <p:nvPr/>
          </p:nvSpPr>
          <p:spPr>
            <a:xfrm>
              <a:off x="3447310" y="5159759"/>
              <a:ext cx="1124700" cy="1024500"/>
            </a:xfrm>
            <a:prstGeom prst="rect">
              <a:avLst/>
            </a:prstGeom>
            <a:noFill/>
            <a:ln>
              <a:noFill/>
            </a:ln>
          </p:spPr>
          <p:txBody>
            <a:bodyPr anchorCtr="0" anchor="t" bIns="82450" lIns="82450" spcFirstLastPara="1" rIns="82450" wrap="square" tIns="82450">
              <a:noAutofit/>
            </a:bodyPr>
            <a:lstStyle/>
            <a:p>
              <a:pPr indent="0" lvl="0" marL="0" rtl="0" algn="ctr">
                <a:spcBef>
                  <a:spcPts val="0"/>
                </a:spcBef>
                <a:spcAft>
                  <a:spcPts val="0"/>
                </a:spcAft>
                <a:buNone/>
              </a:pPr>
              <a:r>
                <a:rPr lang="en" sz="5410">
                  <a:solidFill>
                    <a:srgbClr val="FFFFFF"/>
                  </a:solidFill>
                  <a:latin typeface="Oswald"/>
                  <a:ea typeface="Oswald"/>
                  <a:cs typeface="Oswald"/>
                  <a:sym typeface="Oswald"/>
                </a:rPr>
                <a:t>✔️</a:t>
              </a:r>
              <a:endParaRPr sz="5410">
                <a:solidFill>
                  <a:srgbClr val="FFFFFF"/>
                </a:solidFill>
                <a:latin typeface="Oswald"/>
                <a:ea typeface="Oswald"/>
                <a:cs typeface="Oswald"/>
                <a:sym typeface="Oswald"/>
              </a:endParaRPr>
            </a:p>
          </p:txBody>
        </p:sp>
        <p:sp>
          <p:nvSpPr>
            <p:cNvPr id="959" name="Google Shape;959;p135"/>
            <p:cNvSpPr txBox="1"/>
            <p:nvPr/>
          </p:nvSpPr>
          <p:spPr>
            <a:xfrm>
              <a:off x="1111304" y="5159759"/>
              <a:ext cx="1124700" cy="1024500"/>
            </a:xfrm>
            <a:prstGeom prst="rect">
              <a:avLst/>
            </a:prstGeom>
            <a:noFill/>
            <a:ln>
              <a:noFill/>
            </a:ln>
          </p:spPr>
          <p:txBody>
            <a:bodyPr anchorCtr="0" anchor="t" bIns="82450" lIns="82450" spcFirstLastPara="1" rIns="82450" wrap="square" tIns="82450">
              <a:noAutofit/>
            </a:bodyPr>
            <a:lstStyle/>
            <a:p>
              <a:pPr indent="0" lvl="0" marL="0" rtl="0" algn="ctr">
                <a:spcBef>
                  <a:spcPts val="0"/>
                </a:spcBef>
                <a:spcAft>
                  <a:spcPts val="0"/>
                </a:spcAft>
                <a:buNone/>
              </a:pPr>
              <a:r>
                <a:rPr lang="en" sz="5410">
                  <a:solidFill>
                    <a:srgbClr val="FFFFFF"/>
                  </a:solidFill>
                  <a:latin typeface="Oswald"/>
                  <a:ea typeface="Oswald"/>
                  <a:cs typeface="Oswald"/>
                  <a:sym typeface="Oswald"/>
                </a:rPr>
                <a:t>❌</a:t>
              </a:r>
              <a:endParaRPr sz="5410">
                <a:solidFill>
                  <a:srgbClr val="FFFFFF"/>
                </a:solidFill>
                <a:latin typeface="Oswald"/>
                <a:ea typeface="Oswald"/>
                <a:cs typeface="Oswald"/>
                <a:sym typeface="Oswald"/>
              </a:endParaRPr>
            </a:p>
          </p:txBody>
        </p:sp>
      </p:grpSp>
      <p:sp>
        <p:nvSpPr>
          <p:cNvPr descr="Translations" id="960" name="Google Shape;960;p135"/>
          <p:cNvSpPr txBox="1"/>
          <p:nvPr/>
        </p:nvSpPr>
        <p:spPr>
          <a:xfrm>
            <a:off x="4123050" y="-25"/>
            <a:ext cx="50211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AAAAAA"/>
                </a:solidFill>
                <a:latin typeface="Average"/>
                <a:ea typeface="Average"/>
                <a:cs typeface="Average"/>
                <a:sym typeface="Average"/>
              </a:rPr>
              <a:t>ደረጃ 4: በትንሽ ክበቦች ውስጥ ይቀላቀሉ</a:t>
            </a:r>
            <a:endParaRPr sz="2000">
              <a:solidFill>
                <a:srgbClr val="AAAAAA"/>
              </a:solidFill>
              <a:latin typeface="Average"/>
              <a:ea typeface="Average"/>
              <a:cs typeface="Average"/>
              <a:sym typeface="Average"/>
            </a:endParaRPr>
          </a:p>
          <a:p>
            <a:pPr indent="0" lvl="0" marL="0" rtl="1" algn="r">
              <a:spcBef>
                <a:spcPts val="0"/>
              </a:spcBef>
              <a:spcAft>
                <a:spcPts val="0"/>
              </a:spcAft>
              <a:buNone/>
            </a:pPr>
            <a:r>
              <a:rPr lang="en" sz="2000">
                <a:solidFill>
                  <a:srgbClr val="AAAAAA"/>
                </a:solidFill>
                <a:latin typeface="Average"/>
                <a:ea typeface="Average"/>
                <a:cs typeface="Average"/>
                <a:sym typeface="Average"/>
              </a:rPr>
              <a:t>الخطوة 4: امزج في دوائر صغيرة</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Pas 4: barregeu en petits cercles</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步骤 4：混合成小圆圈</a:t>
            </a:r>
            <a:endParaRPr sz="2000">
              <a:solidFill>
                <a:srgbClr val="AAAAAA"/>
              </a:solidFill>
              <a:latin typeface="Average"/>
              <a:ea typeface="Average"/>
              <a:cs typeface="Average"/>
              <a:sym typeface="Average"/>
            </a:endParaRPr>
          </a:p>
          <a:p>
            <a:pPr indent="0" lvl="0" marL="0" rtl="1" algn="r">
              <a:spcBef>
                <a:spcPts val="0"/>
              </a:spcBef>
              <a:spcAft>
                <a:spcPts val="0"/>
              </a:spcAft>
              <a:buNone/>
            </a:pPr>
            <a:r>
              <a:rPr lang="en" sz="2000">
                <a:solidFill>
                  <a:srgbClr val="AAAAAA"/>
                </a:solidFill>
                <a:latin typeface="Average"/>
                <a:ea typeface="Average"/>
                <a:cs typeface="Average"/>
                <a:sym typeface="Average"/>
              </a:rPr>
              <a:t>مرحله 4: در دایره های کوچک مخلوط کنید</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चरण 4: छोटे-छोटे गोले में मिलाएँ</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ステップ4：小さな円を混ぜる</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4단계: 작은 원을 그리며 섞기</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Gav 4: Di derdorên piçûk de tevlihev bikin</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Passo 4: Misture em pequenos círculos</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ਕਦਮ 4: ਛੋਟੇ ਚੱਕਰਾਂ ਵਿੱਚ ਮਿਲਾਓ</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Шаг 4: Растушуйте небольшими кругами.</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Tallaabada 4: Isku qas goobo yaryar</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Paso 4: Mezclar en círculos pequeños.</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Hatua ya 4: Changanya kwenye miduara midogo</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Hakbang 4: Haluin sa maliliit na bilog</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Adım 4: Küçük daireler halinde karıştırın</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Крок 4: Змішайте невеликими кружечками</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Bước 4: Pha trộn theo hình tròn nhỏ</a:t>
            </a:r>
            <a:endParaRPr sz="4100">
              <a:solidFill>
                <a:srgbClr val="CACACA"/>
              </a:solidFill>
              <a:latin typeface="Average"/>
              <a:ea typeface="Average"/>
              <a:cs typeface="Average"/>
              <a:sym typeface="Average"/>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136"/>
          <p:cNvSpPr txBox="1"/>
          <p:nvPr/>
        </p:nvSpPr>
        <p:spPr>
          <a:xfrm>
            <a:off x="0" y="0"/>
            <a:ext cx="9144000" cy="183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Shading parts of the face</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000">
                <a:solidFill>
                  <a:srgbClr val="CCCCCC"/>
                </a:solidFill>
                <a:latin typeface="Average"/>
                <a:ea typeface="Average"/>
                <a:cs typeface="Average"/>
                <a:sym typeface="Average"/>
              </a:rPr>
              <a:t>The </a:t>
            </a:r>
            <a:r>
              <a:rPr b="1" lang="en" sz="3000">
                <a:solidFill>
                  <a:srgbClr val="00FF00"/>
                </a:solidFill>
                <a:latin typeface="Average"/>
                <a:ea typeface="Average"/>
                <a:cs typeface="Average"/>
                <a:sym typeface="Average"/>
              </a:rPr>
              <a:t>shapes </a:t>
            </a:r>
            <a:r>
              <a:rPr lang="en" sz="3000">
                <a:solidFill>
                  <a:srgbClr val="CCCCCC"/>
                </a:solidFill>
                <a:latin typeface="Average"/>
                <a:ea typeface="Average"/>
                <a:cs typeface="Average"/>
                <a:sym typeface="Average"/>
              </a:rPr>
              <a:t>of shadows make things </a:t>
            </a:r>
            <a:r>
              <a:rPr b="1" lang="en" sz="3000">
                <a:solidFill>
                  <a:srgbClr val="00FF00"/>
                </a:solidFill>
                <a:latin typeface="Average"/>
                <a:ea typeface="Average"/>
                <a:cs typeface="Average"/>
                <a:sym typeface="Average"/>
              </a:rPr>
              <a:t>three dimensional</a:t>
            </a:r>
            <a:r>
              <a:rPr lang="en" sz="3000">
                <a:solidFill>
                  <a:srgbClr val="CCCCCC"/>
                </a:solidFill>
                <a:latin typeface="Average"/>
                <a:ea typeface="Average"/>
                <a:cs typeface="Average"/>
                <a:sym typeface="Average"/>
              </a:rPr>
              <a:t>.</a:t>
            </a:r>
            <a:endParaRPr sz="1450">
              <a:solidFill>
                <a:srgbClr val="CCCCCC"/>
              </a:solidFill>
              <a:latin typeface="Average"/>
              <a:ea typeface="Average"/>
              <a:cs typeface="Average"/>
              <a:sym typeface="Average"/>
            </a:endParaRPr>
          </a:p>
        </p:txBody>
      </p:sp>
      <p:sp>
        <p:nvSpPr>
          <p:cNvPr descr="Translations" id="966" name="Google Shape;966;p136"/>
          <p:cNvSpPr txBox="1"/>
          <p:nvPr/>
        </p:nvSpPr>
        <p:spPr>
          <a:xfrm>
            <a:off x="0" y="1833600"/>
            <a:ext cx="9144000" cy="502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AAAAAA"/>
                </a:solidFill>
                <a:latin typeface="Average"/>
                <a:ea typeface="Average"/>
                <a:cs typeface="Average"/>
                <a:sym typeface="Average"/>
              </a:rPr>
              <a:t>የፊት ክፍሎችን ማደብዘዝ. የጥላዎች ቅርጾች ነገሮችን ሶስት አቅጣጫዊ ያደርገዋል.</a:t>
            </a:r>
            <a:endParaRPr sz="1600">
              <a:solidFill>
                <a:srgbClr val="AAAAAA"/>
              </a:solidFill>
              <a:latin typeface="Average"/>
              <a:ea typeface="Average"/>
              <a:cs typeface="Average"/>
              <a:sym typeface="Average"/>
            </a:endParaRPr>
          </a:p>
          <a:p>
            <a:pPr indent="0" lvl="0" marL="0" rtl="1" algn="ctr">
              <a:spcBef>
                <a:spcPts val="0"/>
              </a:spcBef>
              <a:spcAft>
                <a:spcPts val="0"/>
              </a:spcAft>
              <a:buNone/>
            </a:pPr>
            <a:r>
              <a:rPr lang="en" sz="1600">
                <a:solidFill>
                  <a:srgbClr val="AAAAAA"/>
                </a:solidFill>
                <a:latin typeface="Average"/>
                <a:ea typeface="Average"/>
                <a:cs typeface="Average"/>
                <a:sym typeface="Average"/>
              </a:rPr>
              <a:t>تظليل أجزاء من الوجه. أشكال الظلال تجعل الأشياء ثلاثية الأبعاد.</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Ombrer parts de la cara. Les formes de les ombres fan que les coses siguin tridimensionals.</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给脸部部分涂上阴影。阴影的形状使物体呈现出三维效果。</a:t>
            </a:r>
            <a:endParaRPr sz="1600">
              <a:solidFill>
                <a:srgbClr val="AAAAAA"/>
              </a:solidFill>
              <a:latin typeface="Average"/>
              <a:ea typeface="Average"/>
              <a:cs typeface="Average"/>
              <a:sym typeface="Average"/>
            </a:endParaRPr>
          </a:p>
          <a:p>
            <a:pPr indent="0" lvl="0" marL="0" rtl="1" algn="ctr">
              <a:spcBef>
                <a:spcPts val="0"/>
              </a:spcBef>
              <a:spcAft>
                <a:spcPts val="0"/>
              </a:spcAft>
              <a:buNone/>
            </a:pPr>
            <a:r>
              <a:rPr lang="en" sz="1600">
                <a:solidFill>
                  <a:srgbClr val="AAAAAA"/>
                </a:solidFill>
                <a:latin typeface="Average"/>
                <a:ea typeface="Average"/>
                <a:cs typeface="Average"/>
                <a:sym typeface="Average"/>
              </a:rPr>
              <a:t>سایه زدن قسمت های صورت. اشکال سایه ها چیزها را سه بعدی می کند.</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चेहरे के कुछ हिस्सों पर छाया डालना। छायाओं के आकार चीज़ों को त्रि-आयामी बनाते हैं।</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顔の各部に陰影をつけます。影の形によって立体感が生まれます。</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얼굴의 특정 부위에 음영을 줍니다. 그림자의 모양이 사물을 입체적으로 보이게 합니다.</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Parçeyên rûyê siya. Şêweyên sîwan tiştan dike sê alî.</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Sombreando partes do rosto. As formas das sombras tornam tudo tridimensional.</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ਚਿਹਰੇ ਦੇ ਹਿੱਸੇ ਨੂੰ ਛਾਇਆ. ਸ਼ੈਡੋ ਦੇ ਆਕਾਰ ਚੀਜ਼ਾਂ ਨੂੰ ਤਿੰਨ-ਅਯਾਮੀ ਬਣਾਉਂਦੇ ਹਨ।</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Затенение частей лица. Формы теней придают предметам трёхмерность.</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Hadhka qaybo ka mid ah wejiga. Qaababka hadhku waxay wax ka dhigaan saddex dhinac.</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Sombreando partes del rostro. Las formas de las sombras le dan un toque tridimensional.</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Sehemu za kivuli za uso. Maumbo ya vivuli hufanya mambo kuwa ya pande tatu.</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Nagtatabing bahagi ng mukha. Ang mga hugis ng mga anino ay gumagawa ng mga bagay na tatlong dimensyon.</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Yüzün bazı kısımlarını gölgelendirmek. Gölgelerin şekilleri, nesneleri üç boyutlu hale getirir.</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Розтушовування частин обличчя. Форми тіней роблять речі тривимірними.</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Tạo bóng cho các bộ phận trên khuôn mặt. Hình dạng của bóng đổ làm cho mọi thứ trở nên ba chiều.</a:t>
            </a:r>
            <a:endParaRPr sz="2800">
              <a:solidFill>
                <a:srgbClr val="AAAAAA"/>
              </a:solidFill>
              <a:latin typeface="Average"/>
              <a:ea typeface="Average"/>
              <a:cs typeface="Average"/>
              <a:sym typeface="Average"/>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pic>
        <p:nvPicPr>
          <p:cNvPr id="971" name="Google Shape;971;p137"/>
          <p:cNvPicPr preferRelativeResize="0"/>
          <p:nvPr/>
        </p:nvPicPr>
        <p:blipFill>
          <a:blip r:embed="rId3">
            <a:alphaModFix/>
          </a:blip>
          <a:stretch>
            <a:fillRect/>
          </a:stretch>
        </p:blipFill>
        <p:spPr>
          <a:xfrm>
            <a:off x="-1" y="0"/>
            <a:ext cx="3178453" cy="4107898"/>
          </a:xfrm>
          <a:prstGeom prst="rect">
            <a:avLst/>
          </a:prstGeom>
          <a:noFill/>
          <a:ln>
            <a:noFill/>
          </a:ln>
        </p:spPr>
      </p:pic>
      <p:pic>
        <p:nvPicPr>
          <p:cNvPr id="972" name="Google Shape;972;p137"/>
          <p:cNvPicPr preferRelativeResize="0"/>
          <p:nvPr/>
        </p:nvPicPr>
        <p:blipFill>
          <a:blip r:embed="rId4">
            <a:alphaModFix/>
          </a:blip>
          <a:stretch>
            <a:fillRect/>
          </a:stretch>
        </p:blipFill>
        <p:spPr>
          <a:xfrm>
            <a:off x="5937143" y="0"/>
            <a:ext cx="3206854" cy="4107901"/>
          </a:xfrm>
          <a:prstGeom prst="rect">
            <a:avLst/>
          </a:prstGeom>
          <a:noFill/>
          <a:ln>
            <a:noFill/>
          </a:ln>
        </p:spPr>
      </p:pic>
      <p:sp>
        <p:nvSpPr>
          <p:cNvPr id="973" name="Google Shape;973;p137"/>
          <p:cNvSpPr txBox="1"/>
          <p:nvPr/>
        </p:nvSpPr>
        <p:spPr>
          <a:xfrm>
            <a:off x="3178453" y="0"/>
            <a:ext cx="2758800" cy="41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Oswald"/>
                <a:ea typeface="Oswald"/>
                <a:cs typeface="Oswald"/>
                <a:sym typeface="Oswald"/>
              </a:rPr>
              <a:t>You just </a:t>
            </a:r>
            <a:br>
              <a:rPr lang="en" sz="3100">
                <a:solidFill>
                  <a:srgbClr val="FFFFFF"/>
                </a:solidFill>
                <a:latin typeface="Oswald"/>
                <a:ea typeface="Oswald"/>
                <a:cs typeface="Oswald"/>
                <a:sym typeface="Oswald"/>
              </a:rPr>
            </a:br>
            <a:r>
              <a:rPr lang="en" sz="3100">
                <a:solidFill>
                  <a:srgbClr val="FFFFFF"/>
                </a:solidFill>
                <a:latin typeface="Oswald"/>
                <a:ea typeface="Oswald"/>
                <a:cs typeface="Oswald"/>
                <a:sym typeface="Oswald"/>
              </a:rPr>
              <a:t>need to do:</a:t>
            </a:r>
            <a:endParaRPr sz="3100">
              <a:solidFill>
                <a:srgbClr val="FFFFFF"/>
              </a:solidFill>
              <a:latin typeface="Oswald"/>
              <a:ea typeface="Oswald"/>
              <a:cs typeface="Oswald"/>
              <a:sym typeface="Oswald"/>
            </a:endParaRPr>
          </a:p>
          <a:p>
            <a:pPr indent="0" lvl="0" marL="0" rtl="0" algn="ctr">
              <a:spcBef>
                <a:spcPts val="0"/>
              </a:spcBef>
              <a:spcAft>
                <a:spcPts val="0"/>
              </a:spcAft>
              <a:buNone/>
            </a:pPr>
            <a:r>
              <a:t/>
            </a:r>
            <a:endParaRPr sz="2400">
              <a:solidFill>
                <a:srgbClr val="FFFFFF"/>
              </a:solidFill>
              <a:latin typeface="Oswald"/>
              <a:ea typeface="Oswald"/>
              <a:cs typeface="Oswald"/>
              <a:sym typeface="Oswald"/>
            </a:endParaRPr>
          </a:p>
          <a:p>
            <a:pPr indent="0" lvl="0" marL="0" rtl="0" algn="ctr">
              <a:spcBef>
                <a:spcPts val="0"/>
              </a:spcBef>
              <a:spcAft>
                <a:spcPts val="0"/>
              </a:spcAft>
              <a:buNone/>
            </a:pPr>
            <a:r>
              <a:rPr lang="en" sz="2400">
                <a:solidFill>
                  <a:srgbClr val="FFFFFF"/>
                </a:solidFill>
                <a:latin typeface="Average"/>
                <a:ea typeface="Average"/>
                <a:cs typeface="Average"/>
                <a:sym typeface="Average"/>
              </a:rPr>
              <a:t> </a:t>
            </a:r>
            <a:r>
              <a:rPr lang="en" sz="2400">
                <a:solidFill>
                  <a:srgbClr val="B7B7B7"/>
                </a:solidFill>
                <a:latin typeface="Average"/>
                <a:ea typeface="Average"/>
                <a:cs typeface="Average"/>
                <a:sym typeface="Average"/>
              </a:rPr>
              <a:t>one mouth, </a:t>
            </a:r>
            <a:endParaRPr sz="2400">
              <a:solidFill>
                <a:srgbClr val="B7B7B7"/>
              </a:solidFill>
              <a:latin typeface="Average"/>
              <a:ea typeface="Average"/>
              <a:cs typeface="Average"/>
              <a:sym typeface="Average"/>
            </a:endParaRPr>
          </a:p>
          <a:p>
            <a:pPr indent="0" lvl="0" marL="0" rtl="0" algn="ctr">
              <a:spcBef>
                <a:spcPts val="0"/>
              </a:spcBef>
              <a:spcAft>
                <a:spcPts val="0"/>
              </a:spcAft>
              <a:buNone/>
            </a:pPr>
            <a:r>
              <a:rPr lang="en" sz="2400">
                <a:solidFill>
                  <a:srgbClr val="B7B7B7"/>
                </a:solidFill>
                <a:latin typeface="Average"/>
                <a:ea typeface="Average"/>
                <a:cs typeface="Average"/>
                <a:sym typeface="Average"/>
              </a:rPr>
              <a:t>one nose, </a:t>
            </a:r>
            <a:endParaRPr sz="2400">
              <a:solidFill>
                <a:srgbClr val="B7B7B7"/>
              </a:solidFill>
              <a:latin typeface="Average"/>
              <a:ea typeface="Average"/>
              <a:cs typeface="Average"/>
              <a:sym typeface="Average"/>
            </a:endParaRPr>
          </a:p>
          <a:p>
            <a:pPr indent="0" lvl="0" marL="0" rtl="0" algn="ctr">
              <a:spcBef>
                <a:spcPts val="0"/>
              </a:spcBef>
              <a:spcAft>
                <a:spcPts val="0"/>
              </a:spcAft>
              <a:buNone/>
            </a:pPr>
            <a:r>
              <a:rPr lang="en" sz="2400">
                <a:solidFill>
                  <a:srgbClr val="B7B7B7"/>
                </a:solidFill>
                <a:latin typeface="Average"/>
                <a:ea typeface="Average"/>
                <a:cs typeface="Average"/>
                <a:sym typeface="Average"/>
              </a:rPr>
              <a:t>and one eye</a:t>
            </a:r>
            <a:endParaRPr sz="2400">
              <a:solidFill>
                <a:srgbClr val="B7B7B7"/>
              </a:solidFill>
              <a:latin typeface="Average"/>
              <a:ea typeface="Average"/>
              <a:cs typeface="Average"/>
              <a:sym typeface="Average"/>
            </a:endParaRPr>
          </a:p>
          <a:p>
            <a:pPr indent="0" lvl="0" marL="0" rtl="0" algn="ctr">
              <a:spcBef>
                <a:spcPts val="0"/>
              </a:spcBef>
              <a:spcAft>
                <a:spcPts val="0"/>
              </a:spcAft>
              <a:buNone/>
            </a:pPr>
            <a:r>
              <a:t/>
            </a:r>
            <a:endParaRPr sz="2400">
              <a:solidFill>
                <a:srgbClr val="B7B7B7"/>
              </a:solidFill>
              <a:latin typeface="Average"/>
              <a:ea typeface="Average"/>
              <a:cs typeface="Average"/>
              <a:sym typeface="Average"/>
            </a:endParaRPr>
          </a:p>
          <a:p>
            <a:pPr indent="0" lvl="0" marL="0" rtl="0" algn="ctr">
              <a:spcBef>
                <a:spcPts val="0"/>
              </a:spcBef>
              <a:spcAft>
                <a:spcPts val="0"/>
              </a:spcAft>
              <a:buNone/>
            </a:pPr>
            <a:r>
              <a:rPr b="1" lang="en" sz="2400">
                <a:solidFill>
                  <a:srgbClr val="FFFFFF"/>
                </a:solidFill>
                <a:latin typeface="Average"/>
                <a:ea typeface="Average"/>
                <a:cs typeface="Average"/>
                <a:sym typeface="Average"/>
              </a:rPr>
              <a:t>1 👄</a:t>
            </a:r>
            <a:endParaRPr b="1" sz="2400">
              <a:solidFill>
                <a:srgbClr val="FFFFFF"/>
              </a:solidFill>
              <a:latin typeface="Average"/>
              <a:ea typeface="Average"/>
              <a:cs typeface="Average"/>
              <a:sym typeface="Average"/>
            </a:endParaRPr>
          </a:p>
          <a:p>
            <a:pPr indent="0" lvl="0" marL="0" rtl="0" algn="ctr">
              <a:spcBef>
                <a:spcPts val="0"/>
              </a:spcBef>
              <a:spcAft>
                <a:spcPts val="0"/>
              </a:spcAft>
              <a:buNone/>
            </a:pPr>
            <a:r>
              <a:rPr b="1" lang="en" sz="2400">
                <a:solidFill>
                  <a:srgbClr val="FFFFFF"/>
                </a:solidFill>
                <a:latin typeface="Average"/>
                <a:ea typeface="Average"/>
                <a:cs typeface="Average"/>
                <a:sym typeface="Average"/>
              </a:rPr>
              <a:t>1 👃🏾</a:t>
            </a:r>
            <a:br>
              <a:rPr b="1" lang="en" sz="2400">
                <a:solidFill>
                  <a:srgbClr val="FFFFFF"/>
                </a:solidFill>
                <a:latin typeface="Average"/>
                <a:ea typeface="Average"/>
                <a:cs typeface="Average"/>
                <a:sym typeface="Average"/>
              </a:rPr>
            </a:br>
            <a:r>
              <a:rPr b="1" lang="en" sz="2400">
                <a:solidFill>
                  <a:srgbClr val="FFFFFF"/>
                </a:solidFill>
                <a:latin typeface="Average"/>
                <a:ea typeface="Average"/>
                <a:cs typeface="Average"/>
                <a:sym typeface="Average"/>
              </a:rPr>
              <a:t>1 👁️</a:t>
            </a:r>
            <a:endParaRPr b="1" sz="2400">
              <a:solidFill>
                <a:srgbClr val="FFFFFF"/>
              </a:solidFill>
              <a:latin typeface="Average"/>
              <a:ea typeface="Average"/>
              <a:cs typeface="Average"/>
              <a:sym typeface="Average"/>
            </a:endParaRPr>
          </a:p>
        </p:txBody>
      </p:sp>
      <p:sp>
        <p:nvSpPr>
          <p:cNvPr descr="Translations" id="974" name="Google Shape;974;p137"/>
          <p:cNvSpPr txBox="1"/>
          <p:nvPr/>
        </p:nvSpPr>
        <p:spPr>
          <a:xfrm>
            <a:off x="0" y="4107900"/>
            <a:ext cx="4369500" cy="275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አንድ አፍ፣ አንድ አፍንጫ እና አንድ አይን ማድረግ ብቻ ያስፈልግዎታል</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كل ما عليك فعله هو عمل فم واحد وأنف واحد وعين واحدة</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Només cal fer una boca, un nas i un ull</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你只需要做一个嘴巴、一个鼻子和一只眼睛</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شما فقط باید یک دهان، یک بینی و یک چشم را انجام دهید</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आपको बस एक मुंह, एक नाक और एक आंख बनाने की जरूरत है</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口、鼻、目は1つずつ描くだけでいい</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입 하나, 코 하나, 눈 하나만 하면 됩니다.</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Hûn tenê hewce ne ku dev, yek poz û yek çavek bikin</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Você só precisa fazer uma boca, um nariz e um olho</a:t>
            </a:r>
            <a:endParaRPr sz="1200">
              <a:solidFill>
                <a:srgbClr val="CACACA"/>
              </a:solidFill>
              <a:latin typeface="Average"/>
              <a:ea typeface="Average"/>
              <a:cs typeface="Average"/>
              <a:sym typeface="Average"/>
            </a:endParaRPr>
          </a:p>
        </p:txBody>
      </p:sp>
      <p:sp>
        <p:nvSpPr>
          <p:cNvPr descr="Translations" id="975" name="Google Shape;975;p137"/>
          <p:cNvSpPr txBox="1"/>
          <p:nvPr/>
        </p:nvSpPr>
        <p:spPr>
          <a:xfrm>
            <a:off x="4369500" y="4107900"/>
            <a:ext cx="4774500" cy="275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ਤੁਹਾਨੂੰ ਸਿਰਫ਼ ਇੱਕ ਮੂੰਹ, ਇੱਕ ਨੱਕ ਅਤੇ ਇੱਕ ਅੱਖ ਕਰਨ ਦੀ ਲੋੜ ਹੈ</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Вам нужно сделать только один рот, один нос и один глаз.</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Kaliya waxaad u baahan tahay inaad sameyso hal af, hal san, iyo hal il</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Solo necesitas hacer una boca, una nariz y un ojo.</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Unahitaji tu kufanya mdomo mmoja, pua moja na jicho moja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Kailangan mo lang gawin ang isang bibig, isang ilong, at isang mata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Sadece bir ağız, bir burun ve bir göz yapmanız gerekiyor</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Вам просто потрібно зробити один рот, один ніс і одне око</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Bạn chỉ cần làm một cái miệng, một cái mũi và một cái mắt</a:t>
            </a:r>
            <a:endParaRPr sz="1200">
              <a:solidFill>
                <a:srgbClr val="CACACA"/>
              </a:solidFill>
              <a:latin typeface="Average"/>
              <a:ea typeface="Average"/>
              <a:cs typeface="Average"/>
              <a:sym typeface="Average"/>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138"/>
          <p:cNvSpPr txBox="1"/>
          <p:nvPr/>
        </p:nvSpPr>
        <p:spPr>
          <a:xfrm>
            <a:off x="0" y="0"/>
            <a:ext cx="36258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500">
                <a:solidFill>
                  <a:srgbClr val="FFFFFF"/>
                </a:solidFill>
                <a:latin typeface="Oswald"/>
                <a:ea typeface="Oswald"/>
                <a:cs typeface="Oswald"/>
                <a:sym typeface="Oswald"/>
              </a:rPr>
              <a:t>Anyone can finish this </a:t>
            </a:r>
            <a:r>
              <a:rPr lang="en" sz="4500">
                <a:solidFill>
                  <a:srgbClr val="E06666"/>
                </a:solidFill>
                <a:latin typeface="Oswald"/>
                <a:ea typeface="Oswald"/>
                <a:cs typeface="Oswald"/>
                <a:sym typeface="Oswald"/>
              </a:rPr>
              <a:t>quickly</a:t>
            </a:r>
            <a:r>
              <a:rPr lang="en" sz="4500">
                <a:solidFill>
                  <a:srgbClr val="FFFFFF"/>
                </a:solidFill>
                <a:latin typeface="Oswald"/>
                <a:ea typeface="Oswald"/>
                <a:cs typeface="Oswald"/>
                <a:sym typeface="Oswald"/>
              </a:rPr>
              <a:t>. The idea is to improve, </a:t>
            </a:r>
            <a:r>
              <a:rPr lang="en" sz="4500">
                <a:solidFill>
                  <a:srgbClr val="E06666"/>
                </a:solidFill>
                <a:latin typeface="Oswald"/>
                <a:ea typeface="Oswald"/>
                <a:cs typeface="Oswald"/>
                <a:sym typeface="Oswald"/>
              </a:rPr>
              <a:t>not finish</a:t>
            </a:r>
            <a:r>
              <a:rPr lang="en" sz="4500">
                <a:solidFill>
                  <a:srgbClr val="FFFFFF"/>
                </a:solidFill>
                <a:latin typeface="Oswald"/>
                <a:ea typeface="Oswald"/>
                <a:cs typeface="Oswald"/>
                <a:sym typeface="Oswald"/>
              </a:rPr>
              <a:t>. </a:t>
            </a:r>
            <a:endParaRPr sz="4500">
              <a:solidFill>
                <a:srgbClr val="FFFFFF"/>
              </a:solidFill>
              <a:latin typeface="Oswald"/>
              <a:ea typeface="Oswald"/>
              <a:cs typeface="Oswald"/>
              <a:sym typeface="Oswald"/>
            </a:endParaRPr>
          </a:p>
          <a:p>
            <a:pPr indent="0" lvl="0" marL="0" rtl="0" algn="ctr">
              <a:spcBef>
                <a:spcPts val="0"/>
              </a:spcBef>
              <a:spcAft>
                <a:spcPts val="0"/>
              </a:spcAft>
              <a:buNone/>
            </a:pPr>
            <a:r>
              <a:t/>
            </a:r>
            <a:endParaRPr sz="4500">
              <a:solidFill>
                <a:srgbClr val="00FF00"/>
              </a:solidFill>
              <a:latin typeface="Oswald"/>
              <a:ea typeface="Oswald"/>
              <a:cs typeface="Oswald"/>
              <a:sym typeface="Oswald"/>
            </a:endParaRPr>
          </a:p>
          <a:p>
            <a:pPr indent="0" lvl="0" marL="0" rtl="0" algn="ctr">
              <a:spcBef>
                <a:spcPts val="0"/>
              </a:spcBef>
              <a:spcAft>
                <a:spcPts val="0"/>
              </a:spcAft>
              <a:buNone/>
            </a:pPr>
            <a:r>
              <a:rPr lang="en" sz="4500">
                <a:solidFill>
                  <a:srgbClr val="00FF00"/>
                </a:solidFill>
                <a:latin typeface="Oswald"/>
                <a:ea typeface="Oswald"/>
                <a:cs typeface="Oswald"/>
                <a:sym typeface="Oswald"/>
              </a:rPr>
              <a:t>Keep practicing</a:t>
            </a:r>
            <a:r>
              <a:rPr lang="en" sz="4500">
                <a:solidFill>
                  <a:srgbClr val="FFFFFF"/>
                </a:solidFill>
                <a:latin typeface="Oswald"/>
                <a:ea typeface="Oswald"/>
                <a:cs typeface="Oswald"/>
                <a:sym typeface="Oswald"/>
              </a:rPr>
              <a:t> until you do a great job.</a:t>
            </a:r>
            <a:endParaRPr sz="4500">
              <a:solidFill>
                <a:srgbClr val="FFFFFF"/>
              </a:solidFill>
              <a:latin typeface="Oswald"/>
              <a:ea typeface="Oswald"/>
              <a:cs typeface="Oswald"/>
              <a:sym typeface="Oswald"/>
            </a:endParaRPr>
          </a:p>
        </p:txBody>
      </p:sp>
      <p:sp>
        <p:nvSpPr>
          <p:cNvPr descr="Translations" id="981" name="Google Shape;981;p138"/>
          <p:cNvSpPr txBox="1"/>
          <p:nvPr/>
        </p:nvSpPr>
        <p:spPr>
          <a:xfrm>
            <a:off x="3625800" y="0"/>
            <a:ext cx="55182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ማንኛውም ሰው በፍጥነት መጨረስ ይችላል። ጥሩ ስራ ለመስራት ተለማመዱ።</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يمكن لأي شخص الانتهاء بسرعة. استمر في التدريب لإتقان العمل.</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Qualsevol pot acabar ràpidament. Segueix practicant per fer una gran feina.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任何人都可以快速完成。继续练习，争取做得更好。</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هر کسی می تواند به سرعت تمام کند. برای انجام یک کار عالی به تمرین ادامه دهید.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कोई भी काम जल्दी खत्म कर सकता है। अच्छा काम करने के लिए अभ्यास करते रहें।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誰でもすぐに完成できます。良い作品ができるように練習を続けましょう。</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누구나 빨리 끝낼 수 있습니다. 꾸준히 연습해서 좋은 성적을 거두세요.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Her kes dikare zû biqedîne. Bidomînin ku hûn karekî mezin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Qualquer um consegue terminar rapidamente. Continue praticando para fazer um ótimo trabalho.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ਕੋਈ ਵੀ ਜਲਦੀ ਖਤਮ ਕਰ ਸਕਦਾ ਹੈ. ਵਧੀਆ ਕੰਮ ਕਰਨ ਲਈ ਅਭਿਆਸ ਕਰਦੇ ਰਹੋ।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Каждый может закончить быстро. Продолжайте практиковаться, чтобы добиться успеха.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Qof kasta si degdeg ah ayuu u dhamayn karaa. Ku celceli si aad shaqo fiican u qabato.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Cualquiera puede terminar rápido. Sigue practicando para hacer un gran trabajo.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Mtu yeyote anaweza kumaliza haraka. Endelea kufanya mazoezi ili ufanye kazi nzuri.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Kahit sino ay mabilis makatapos. Patuloy na magsanay upang makagawa ng isang mahusay na trabaho.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Herkes kolayca bitirebilir. Harika bir iş çıkarmak için pratik yapmaya devam edin.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Будь-хто може швидко закінчити. Продовжуйте тренуватися, щоб виконувати чудову роботу.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Bất cứ ai cũng có thể hoàn thành nhanh chóng. Hãy tiếp tục luyện tập để làm tốt.</a:t>
            </a:r>
            <a:endParaRPr>
              <a:solidFill>
                <a:srgbClr val="AAAAAA"/>
              </a:solidFill>
              <a:latin typeface="Average"/>
              <a:ea typeface="Average"/>
              <a:cs typeface="Average"/>
              <a:sym typeface="Average"/>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139"/>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When you shade, you want your </a:t>
            </a:r>
            <a:r>
              <a:rPr lang="en" sz="6000">
                <a:solidFill>
                  <a:srgbClr val="00FF00"/>
                </a:solidFill>
                <a:latin typeface="Oswald"/>
                <a:ea typeface="Oswald"/>
                <a:cs typeface="Oswald"/>
                <a:sym typeface="Oswald"/>
              </a:rPr>
              <a:t>outlines </a:t>
            </a:r>
            <a:r>
              <a:rPr lang="en" sz="6000">
                <a:solidFill>
                  <a:srgbClr val="FFFFFF"/>
                </a:solidFill>
                <a:latin typeface="Oswald"/>
                <a:ea typeface="Oswald"/>
                <a:cs typeface="Oswald"/>
                <a:sym typeface="Oswald"/>
              </a:rPr>
              <a:t>to </a:t>
            </a:r>
            <a:r>
              <a:rPr lang="en" sz="6000">
                <a:solidFill>
                  <a:srgbClr val="00FF00"/>
                </a:solidFill>
                <a:latin typeface="Oswald"/>
                <a:ea typeface="Oswald"/>
                <a:cs typeface="Oswald"/>
                <a:sym typeface="Oswald"/>
              </a:rPr>
              <a:t>disappear </a:t>
            </a:r>
            <a:r>
              <a:rPr lang="en" sz="6000">
                <a:solidFill>
                  <a:srgbClr val="FFFFFF"/>
                </a:solidFill>
                <a:latin typeface="Oswald"/>
                <a:ea typeface="Oswald"/>
                <a:cs typeface="Oswald"/>
                <a:sym typeface="Oswald"/>
              </a:rPr>
              <a:t>completely</a:t>
            </a:r>
            <a:endParaRPr sz="6000">
              <a:solidFill>
                <a:srgbClr val="AAAAAA"/>
              </a:solidFill>
              <a:latin typeface="Average"/>
              <a:ea typeface="Average"/>
              <a:cs typeface="Average"/>
              <a:sym typeface="Average"/>
            </a:endParaRPr>
          </a:p>
        </p:txBody>
      </p:sp>
      <p:sp>
        <p:nvSpPr>
          <p:cNvPr descr="Translations" id="987" name="Google Shape;987;p139"/>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ጥላ ስትጠልቅ፣ ዝርዝርህ ሙሉ በሙሉ እንዲጠፋ ትፈልጋለህ</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عندما تقوم بالتظليل، فأنت تريد أن تختفي الخطوط العريضة الخاصة بك تمامًا</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Quan feu ombra, voleu que els vostres contorns desapareguin completament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当你涂阴影时，你希望你的轮廓完全消失</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وقتی سایه می زنید، می خواهید خطوط شما به طور کامل ناپدید شوند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जब आप छायांकन करते हैं, तो आप चाहते हैं कि आपकी रूपरेखा पूरी तरह से गायब हो जाए</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シェーディングをするときは、輪郭を完全に消す必要があります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음영을 칠 때는 윤곽선이 완전히 사라지기를 원합니다.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Dema ku hûn siya dikin, hûn dixwazin ku nexşeyên we bi tevahî winda bibin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Ao sombrear, você quer que seus contornos desapareçam completamente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ਜਦੋਂ ਤੁਸੀਂ ਰੰਗਤ ਕਰਦੇ ਹੋ, ਤਾਂ ਤੁਸੀਂ ਚਾਹੁੰਦੇ ਹੋ ਕਿ ਤੁਹਾਡੀਆਂ ਰੂਪਰੇਖਾਵਾਂ ਪੂਰੀ ਤਰ੍ਹਾਂ ਅਲੋਪ ਹੋ ਜਾਣ</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Когда вы растушевываете, вы хотите, чтобы ваши контуры полностью исчезли.</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Marka aad hadhayso, waxa aad doonaysaa in tibaaxahaagu gabi ahaanba meesha ka baxaan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Cuando sombreas, quieres que tus contornos desaparezcan por completo.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Unapoweka kivuli, unataka muhtasari wako kutoweka kabisa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Kapag nagsha-shade ka, gusto mong tuluyang mawala ang iyong mga outline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Gölgelendirme yaptığınızda, ana hatlarınızın tamamen kaybolmasını istersiniz</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Коли ви розтушовуєте, ви хочете, щоб ваші контури повністю зникли</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Khi bạn tô bóng, bạn muốn đường viền của bạn biến mất hoàn toàn</a:t>
            </a:r>
            <a:endParaRPr sz="1450">
              <a:solidFill>
                <a:srgbClr val="AAAAAA"/>
              </a:solidFill>
              <a:latin typeface="Average"/>
              <a:ea typeface="Average"/>
              <a:cs typeface="Average"/>
              <a:sym typeface="Average"/>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140"/>
          <p:cNvSpPr txBox="1"/>
          <p:nvPr/>
        </p:nvSpPr>
        <p:spPr>
          <a:xfrm>
            <a:off x="0" y="0"/>
            <a:ext cx="3890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FFFFFF"/>
                </a:solidFill>
                <a:latin typeface="Oswald"/>
                <a:ea typeface="Oswald"/>
                <a:cs typeface="Oswald"/>
                <a:sym typeface="Oswald"/>
              </a:rPr>
              <a:t>And most of the shadows that connect the parts of the face </a:t>
            </a:r>
            <a:r>
              <a:rPr lang="en" sz="5200">
                <a:solidFill>
                  <a:srgbClr val="E06666"/>
                </a:solidFill>
                <a:latin typeface="Oswald"/>
                <a:ea typeface="Oswald"/>
                <a:cs typeface="Oswald"/>
                <a:sym typeface="Oswald"/>
              </a:rPr>
              <a:t>do not have any outlines</a:t>
            </a:r>
            <a:r>
              <a:rPr lang="en" sz="5200">
                <a:solidFill>
                  <a:srgbClr val="FFFFFF"/>
                </a:solidFill>
                <a:latin typeface="Oswald"/>
                <a:ea typeface="Oswald"/>
                <a:cs typeface="Oswald"/>
                <a:sym typeface="Oswald"/>
              </a:rPr>
              <a:t> at all</a:t>
            </a:r>
            <a:endParaRPr sz="5200">
              <a:solidFill>
                <a:srgbClr val="AAAAAA"/>
              </a:solidFill>
              <a:latin typeface="Average"/>
              <a:ea typeface="Average"/>
              <a:cs typeface="Average"/>
              <a:sym typeface="Average"/>
            </a:endParaRPr>
          </a:p>
        </p:txBody>
      </p:sp>
      <p:sp>
        <p:nvSpPr>
          <p:cNvPr descr="Translations" id="993" name="Google Shape;993;p140"/>
          <p:cNvSpPr txBox="1"/>
          <p:nvPr/>
        </p:nvSpPr>
        <p:spPr>
          <a:xfrm>
            <a:off x="3890825" y="0"/>
            <a:ext cx="5253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የፊት ክፍሎችን የሚያገናኙት ጥላዎች ምንም ዓይነት ንድፍ የላቸውም.</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الظلال التي تربط أجزاء الوجه ليس لها أي حدود على الإطلاق.</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Les ombres que connecten les parts de la cara no tenen cap contorn.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连接脸部各部分的阴影根本没有任何轮廓。</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سایه هایی که قسمت های صورت را به هم وصل می کنند اصلاً خطوطی ندارند.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चेहरे के विभिन्न भागों को जोड़ने वाली छायाओं में कोई रूपरेखा नहीं होती।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顔の各パーツを繋ぐ影には全く輪郭がありません。</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얼굴 부위를 연결하는 그림자에는 윤곽선이 전혀 없습니다.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Siyayên ku perçeyên rû bi hev ve girêdidin qet xwedan xêzên wan nînin.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As sombras que conectam as partes do rosto não têm nenhum contorno.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ਪਰਛਾਵੇਂ ਜੋ ਚਿਹਰੇ ਦੇ ਹਿੱਸਿਆਂ ਨੂੰ ਜੋੜਦੇ ਹਨ ਉਹਨਾਂ ਦੀ ਕੋਈ ਰੂਪਰੇਖਾ ਨਹੀਂ ਹੁੰਦੀ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Тени, соединяющие части лица, вообще не имеют очертаний.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Hooska isku xidha qaybaha wejigu haba yaraatee ma laha wax tilmaamo ah.</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Las sombras que unen las partes de la cara no tienen ningún contorno.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Vivuli vinavyounganisha sehemu za uso hazina muhtasari wowote.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Ang mga anino na nag-uugnay sa mga bahagi ng mukha ay walang anumang mga balangkas.</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Yüzün bölümlerini birbirine bağlayan gölgelerin hiçbir konturu yoktur.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Тіні, що з'єднують частини обличчя, взагалі не мають контурів.</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Phần bóng đổ nối các bộ phận trên khuôn mặt không có bất kỳ đường viền nào cả.</a:t>
            </a:r>
            <a:endParaRPr sz="1450">
              <a:solidFill>
                <a:srgbClr val="AAAAAA"/>
              </a:solidFill>
              <a:latin typeface="Average"/>
              <a:ea typeface="Average"/>
              <a:cs typeface="Average"/>
              <a:sym typeface="Average"/>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141"/>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600">
                <a:solidFill>
                  <a:srgbClr val="FFFFFF"/>
                </a:solidFill>
                <a:latin typeface="Oswald"/>
                <a:ea typeface="Oswald"/>
                <a:cs typeface="Oswald"/>
                <a:sym typeface="Oswald"/>
              </a:rPr>
              <a:t>Hair textures:</a:t>
            </a:r>
            <a:endParaRPr sz="5600">
              <a:solidFill>
                <a:srgbClr val="FFFFFF"/>
              </a:solidFill>
              <a:latin typeface="Oswald"/>
              <a:ea typeface="Oswald"/>
              <a:cs typeface="Oswald"/>
              <a:sym typeface="Oswald"/>
            </a:endParaRPr>
          </a:p>
          <a:p>
            <a:pPr indent="0" lvl="0" marL="0" rtl="0" algn="ctr">
              <a:spcBef>
                <a:spcPts val="0"/>
              </a:spcBef>
              <a:spcAft>
                <a:spcPts val="0"/>
              </a:spcAft>
              <a:buNone/>
            </a:pPr>
            <a:r>
              <a:rPr lang="en" sz="5600">
                <a:solidFill>
                  <a:srgbClr val="FFFFFF"/>
                </a:solidFill>
                <a:latin typeface="Oswald"/>
                <a:ea typeface="Oswald"/>
                <a:cs typeface="Oswald"/>
                <a:sym typeface="Oswald"/>
              </a:rPr>
              <a:t> </a:t>
            </a:r>
            <a:endParaRPr sz="5600">
              <a:solidFill>
                <a:srgbClr val="FFFFFF"/>
              </a:solidFill>
              <a:latin typeface="Oswald"/>
              <a:ea typeface="Oswald"/>
              <a:cs typeface="Oswald"/>
              <a:sym typeface="Oswald"/>
            </a:endParaRPr>
          </a:p>
          <a:p>
            <a:pPr indent="0" lvl="0" marL="0" rtl="0" algn="ctr">
              <a:spcBef>
                <a:spcPts val="0"/>
              </a:spcBef>
              <a:spcAft>
                <a:spcPts val="0"/>
              </a:spcAft>
              <a:buNone/>
            </a:pPr>
            <a:r>
              <a:rPr lang="en" sz="5600">
                <a:solidFill>
                  <a:srgbClr val="FFFFFF"/>
                </a:solidFill>
                <a:latin typeface="Oswald"/>
                <a:ea typeface="Oswald"/>
                <a:cs typeface="Oswald"/>
                <a:sym typeface="Oswald"/>
              </a:rPr>
              <a:t>It is both the </a:t>
            </a:r>
            <a:r>
              <a:rPr lang="en" sz="5600">
                <a:solidFill>
                  <a:srgbClr val="00FF00"/>
                </a:solidFill>
                <a:latin typeface="Oswald"/>
                <a:ea typeface="Oswald"/>
                <a:cs typeface="Oswald"/>
                <a:sym typeface="Oswald"/>
              </a:rPr>
              <a:t>direction</a:t>
            </a:r>
            <a:r>
              <a:rPr lang="en" sz="5600">
                <a:solidFill>
                  <a:srgbClr val="FFFFFF"/>
                </a:solidFill>
                <a:latin typeface="Oswald"/>
                <a:ea typeface="Oswald"/>
                <a:cs typeface="Oswald"/>
                <a:sym typeface="Oswald"/>
              </a:rPr>
              <a:t> of the lines, and the </a:t>
            </a:r>
            <a:r>
              <a:rPr lang="en" sz="5600">
                <a:solidFill>
                  <a:srgbClr val="00FF00"/>
                </a:solidFill>
                <a:latin typeface="Oswald"/>
                <a:ea typeface="Oswald"/>
                <a:cs typeface="Oswald"/>
                <a:sym typeface="Oswald"/>
              </a:rPr>
              <a:t>lights and darks</a:t>
            </a:r>
            <a:endParaRPr sz="2300">
              <a:solidFill>
                <a:srgbClr val="00FF00"/>
              </a:solidFill>
              <a:latin typeface="Average"/>
              <a:ea typeface="Average"/>
              <a:cs typeface="Average"/>
              <a:sym typeface="Average"/>
            </a:endParaRPr>
          </a:p>
        </p:txBody>
      </p:sp>
      <p:sp>
        <p:nvSpPr>
          <p:cNvPr descr="Translations" id="999" name="Google Shape;999;p141"/>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የፀጉር አሠራሮች: ሁለቱም የመስመሮች አቅጣጫ, እና መብራቶች እና ጨለማዎች ናቸው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ملمس الشعر: وهو اتجاه الخطوط، والألوان الفاتحة والداكنة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Textures del cabell: És tant la direcció de les línies, com les clares i les fosques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头发纹理：它既是线条的方向，也是明暗</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بافت مو: هم جهت خطوط است و هم نور و تاریکی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बालों की बनावट: यह रेखाओं की दिशा और प्रकाश व अंधकार दोनों पर निर्भर करता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髪の質感：線の方向と明暗の両方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머리카락 질감: 선의 방향과 밝은 부분과 어두운 부분 모두입니다.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Textên por: Hem arastekirina xêzan e, hem jî ronahî û tarî ye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Texturas de cabelo: É tanto a direção das linhas, quanto os claros e escuros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ਵਾਲਾਂ ਦੀ ਬਣਤਰ: ਇਹ ਲਾਈਨਾਂ ਦੀ ਦਿਸ਼ਾ, ਅਤੇ ਰੋਸ਼ਨੀ ਅਤੇ ਹਨੇਰਾ ਦੋਵੇਂ ਹਨ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Текстура волос: это и направление линий, и игра света и тени.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Qaababka timaha: Waa labadaba jihada khadadka, iyo nalalka iyo mugdiyada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Texturas del cabello: Es tanto la dirección de las líneas como las luces y las sombras.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Miundo ya nywele: Ni mwelekeo wa mistari, na taa na giza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Mga texture ng buhok: Ito ay parehong direksyon ng mga linya, at ang mga ilaw at dilim</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Saç dokuları: Hem çizgilerin yönü hem de açık ve koyu renklerdir.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Текстури волосся: це як напрямок ліній, так і світлі та темні відтінки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Kết cấu tóc: Nó vừa là hướng của các đường nét, vừa là độ sáng và độ tối</a:t>
            </a:r>
            <a:endParaRPr sz="3600">
              <a:solidFill>
                <a:srgbClr val="AAAAAA"/>
              </a:solidFill>
              <a:latin typeface="Average"/>
              <a:ea typeface="Average"/>
              <a:cs typeface="Average"/>
              <a:sym typeface="Average"/>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142"/>
          <p:cNvSpPr txBox="1"/>
          <p:nvPr/>
        </p:nvSpPr>
        <p:spPr>
          <a:xfrm>
            <a:off x="0" y="0"/>
            <a:ext cx="3429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An introduction to texture</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t/>
            </a:r>
            <a:endParaRPr sz="16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600">
                <a:solidFill>
                  <a:srgbClr val="CACACA"/>
                </a:solidFill>
                <a:latin typeface="Average"/>
                <a:ea typeface="Average"/>
                <a:cs typeface="Average"/>
                <a:sym typeface="Average"/>
              </a:rPr>
              <a:t>Skin is pretty easy. Usually you just follow the darks and lights and </a:t>
            </a:r>
            <a:r>
              <a:rPr b="1" lang="en" sz="1600">
                <a:solidFill>
                  <a:srgbClr val="00FF00"/>
                </a:solidFill>
                <a:latin typeface="Average"/>
                <a:ea typeface="Average"/>
                <a:cs typeface="Average"/>
                <a:sym typeface="Average"/>
              </a:rPr>
              <a:t>keep it smooth</a:t>
            </a:r>
            <a:r>
              <a:rPr lang="en" sz="1600">
                <a:solidFill>
                  <a:srgbClr val="CACACA"/>
                </a:solidFill>
                <a:latin typeface="Average"/>
                <a:ea typeface="Average"/>
                <a:cs typeface="Average"/>
                <a:sym typeface="Average"/>
              </a:rPr>
              <a:t>.</a:t>
            </a:r>
            <a:endParaRPr sz="16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600">
                <a:solidFill>
                  <a:srgbClr val="CACACA"/>
                </a:solidFill>
                <a:latin typeface="Average"/>
                <a:ea typeface="Average"/>
                <a:cs typeface="Average"/>
                <a:sym typeface="Average"/>
              </a:rPr>
              <a:t>But hair is different. You have to map the darks and lights, but you have to use lines that follow the </a:t>
            </a:r>
            <a:r>
              <a:rPr b="1" lang="en" sz="1600">
                <a:solidFill>
                  <a:srgbClr val="00FF00"/>
                </a:solidFill>
                <a:latin typeface="Average"/>
                <a:ea typeface="Average"/>
                <a:cs typeface="Average"/>
                <a:sym typeface="Average"/>
              </a:rPr>
              <a:t>direction the hair flows</a:t>
            </a:r>
            <a:r>
              <a:rPr lang="en" sz="1600">
                <a:solidFill>
                  <a:srgbClr val="CACACA"/>
                </a:solidFill>
                <a:latin typeface="Average"/>
                <a:ea typeface="Average"/>
                <a:cs typeface="Average"/>
                <a:sym typeface="Average"/>
              </a:rPr>
              <a:t>.  At the same time.</a:t>
            </a:r>
            <a:endParaRPr sz="16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600">
                <a:solidFill>
                  <a:srgbClr val="CACACA"/>
                </a:solidFill>
                <a:latin typeface="Average"/>
                <a:ea typeface="Average"/>
                <a:cs typeface="Average"/>
                <a:sym typeface="Average"/>
              </a:rPr>
              <a:t>Beginners just want to do the flowing lines. </a:t>
            </a:r>
            <a:endParaRPr sz="16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600">
                <a:solidFill>
                  <a:srgbClr val="CACACA"/>
                </a:solidFill>
                <a:latin typeface="Average"/>
                <a:ea typeface="Average"/>
                <a:cs typeface="Average"/>
                <a:sym typeface="Average"/>
              </a:rPr>
              <a:t>But you have to very carefully observe the </a:t>
            </a:r>
            <a:r>
              <a:rPr b="1" lang="en" sz="1600">
                <a:solidFill>
                  <a:srgbClr val="00FF00"/>
                </a:solidFill>
                <a:latin typeface="Average"/>
                <a:ea typeface="Average"/>
                <a:cs typeface="Average"/>
                <a:sym typeface="Average"/>
              </a:rPr>
              <a:t>position and shape of the darks and lights</a:t>
            </a:r>
            <a:r>
              <a:rPr lang="en" sz="1600">
                <a:solidFill>
                  <a:srgbClr val="CACACA"/>
                </a:solidFill>
                <a:latin typeface="Average"/>
                <a:ea typeface="Average"/>
                <a:cs typeface="Average"/>
                <a:sym typeface="Average"/>
              </a:rPr>
              <a:t> in the hair to make this work. </a:t>
            </a:r>
            <a:endParaRPr sz="16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600">
                <a:solidFill>
                  <a:srgbClr val="CACACA"/>
                </a:solidFill>
                <a:latin typeface="Average"/>
                <a:ea typeface="Average"/>
                <a:cs typeface="Average"/>
                <a:sym typeface="Average"/>
              </a:rPr>
              <a:t>Otherwise you will have little kid’s hair plastered on top of a beautiful portrait. </a:t>
            </a:r>
            <a:endParaRPr sz="1600">
              <a:solidFill>
                <a:srgbClr val="CACACA"/>
              </a:solidFill>
              <a:latin typeface="Average"/>
              <a:ea typeface="Average"/>
              <a:cs typeface="Average"/>
              <a:sym typeface="Average"/>
            </a:endParaRPr>
          </a:p>
        </p:txBody>
      </p:sp>
      <p:sp>
        <p:nvSpPr>
          <p:cNvPr descr="Translations" id="1005" name="Google Shape;1005;p142"/>
          <p:cNvSpPr txBox="1"/>
          <p:nvPr/>
        </p:nvSpPr>
        <p:spPr>
          <a:xfrm>
            <a:off x="3429300" y="0"/>
            <a:ext cx="5714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ጨለማዎችን እና መብራቶችን ይሳሉ, ነገር ግን የፀጉሩን አቅጣጫ የሚከተሉ መስመሮችን ይጠቀሙ.</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ارسمي المناطق الداكنة والفاتحة، ولكن استخدمي خطوطًا تتبع اتجاه الشعر.</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Dibuixa les fosques i les llums, però utilitza línies que segueixen la direcció del cabell.</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画出暗部和亮部，但要使用顺着头发方向的线条。</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رنگ های تیره و روشن را بکشید، اما از خطوطی استفاده کنید که جهت موها را دنبال می کنند.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गहरे और हल्के रंग बनाएं, लेकिन ऐसी रेखाएं बनाएं जो बालों की दिशा का अनुसरण करें।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暗い部分と明るい部分を描きますが、髪の毛の方向に沿った線を使います。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어두운 부분과 밝은 부분을 그리되, 머리카락 방향을 따라가는 선을 사용하세요.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Tarî û ronahiyê xêz bikin, lê xetên ku rêça porê dişopînin bikar bînin.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Desenhe as partes escuras e claras, mas use linhas que sigam a direção do cabelo.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ਹਨੇਰਾ ਅਤੇ ਰੋਸ਼ਨੀ ਖਿੱਚੋ, ਪਰ ਵਾਲਾਂ ਦੀ ਦਿਸ਼ਾ ਦੀ ਪਾਲਣਾ ਕਰਨ ਵਾਲੀਆਂ ਲਾਈਨਾਂ ਦੀ ਵਰਤੋਂ ਕਰੋ।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Нарисуйте темные и светлые участки, но используйте линии, которые следуют направлению волос.</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Sawir mugdiga iyo iftiinka, laakiin isticmaal xariiqyada raacaya jihada timaha.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Dibuja los tonos oscuros y claros, pero utiliza líneas que sigan la dirección del cabello.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Chora giza na taa, lakini tumia mistari inayofuata mwelekeo wa nywele.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Iguhit ang dilim at ilaw, ngunit gumamit ng mga linya na sumusunod sa direksyon ng buhok.</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Koyu ve açık renkleri çizin, ancak saç yönünü takip eden çizgiler kullanın.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Намалюйте темні та світлі частини, але використовуйте лінії, які слідують напрямку волосся.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Vẽ phần tối và sáng, nhưng sử dụng các đường nét theo hướng của tóc.</a:t>
            </a:r>
            <a:endParaRPr>
              <a:solidFill>
                <a:srgbClr val="AAAAAA"/>
              </a:solidFill>
              <a:latin typeface="Average"/>
              <a:ea typeface="Average"/>
              <a:cs typeface="Average"/>
              <a:sym typeface="Average"/>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descr="Title" id="1010" name="Google Shape;1010;p143"/>
          <p:cNvSpPr txBox="1"/>
          <p:nvPr/>
        </p:nvSpPr>
        <p:spPr>
          <a:xfrm>
            <a:off x="0" y="0"/>
            <a:ext cx="3536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300">
                <a:solidFill>
                  <a:srgbClr val="FFFFFF"/>
                </a:solidFill>
                <a:latin typeface="Oswald"/>
                <a:ea typeface="Oswald"/>
                <a:cs typeface="Oswald"/>
                <a:sym typeface="Oswald"/>
              </a:rPr>
              <a:t>Once you FULLY finish parts of the face and hair, you can move on to practicing whole faces.</a:t>
            </a:r>
            <a:endParaRPr sz="3300">
              <a:solidFill>
                <a:srgbClr val="FFFFFF"/>
              </a:solidFill>
              <a:latin typeface="Oswald"/>
              <a:ea typeface="Oswald"/>
              <a:cs typeface="Oswald"/>
              <a:sym typeface="Oswald"/>
            </a:endParaRPr>
          </a:p>
          <a:p>
            <a:pPr indent="0" lvl="0" marL="0" rtl="1" algn="l">
              <a:spcBef>
                <a:spcPts val="0"/>
              </a:spcBef>
              <a:spcAft>
                <a:spcPts val="0"/>
              </a:spcAft>
              <a:buNone/>
            </a:pPr>
            <a:r>
              <a:t/>
            </a:r>
            <a:endParaRPr sz="2100">
              <a:solidFill>
                <a:srgbClr val="FFFFFF"/>
              </a:solidFill>
              <a:latin typeface="Average"/>
              <a:ea typeface="Average"/>
              <a:cs typeface="Average"/>
              <a:sym typeface="Average"/>
            </a:endParaRPr>
          </a:p>
          <a:p>
            <a:pPr indent="0" lvl="0" marL="0" rtl="0" algn="l">
              <a:spcBef>
                <a:spcPts val="0"/>
              </a:spcBef>
              <a:spcAft>
                <a:spcPts val="0"/>
              </a:spcAft>
              <a:buNone/>
            </a:pPr>
            <a:r>
              <a:rPr lang="en" sz="2100">
                <a:solidFill>
                  <a:srgbClr val="CCCCCC"/>
                </a:solidFill>
                <a:latin typeface="Average"/>
                <a:ea typeface="Average"/>
                <a:cs typeface="Average"/>
                <a:sym typeface="Average"/>
              </a:rPr>
              <a:t>There are </a:t>
            </a:r>
            <a:r>
              <a:rPr b="1" lang="en" sz="2100">
                <a:solidFill>
                  <a:srgbClr val="FFFFFF"/>
                </a:solidFill>
                <a:latin typeface="Average"/>
                <a:ea typeface="Average"/>
                <a:cs typeface="Average"/>
                <a:sym typeface="Average"/>
              </a:rPr>
              <a:t>gargoyles</a:t>
            </a:r>
            <a:r>
              <a:rPr lang="en" sz="2100">
                <a:solidFill>
                  <a:srgbClr val="CCCCCC"/>
                </a:solidFill>
                <a:latin typeface="Average"/>
                <a:ea typeface="Average"/>
                <a:cs typeface="Average"/>
                <a:sym typeface="Average"/>
              </a:rPr>
              <a:t> to practice, and there are examples of </a:t>
            </a:r>
            <a:r>
              <a:rPr b="1" lang="en" sz="2100">
                <a:solidFill>
                  <a:srgbClr val="FFFFFF"/>
                </a:solidFill>
                <a:latin typeface="Average"/>
                <a:ea typeface="Average"/>
                <a:cs typeface="Average"/>
                <a:sym typeface="Average"/>
              </a:rPr>
              <a:t>half faces</a:t>
            </a:r>
            <a:r>
              <a:rPr lang="en" sz="2100">
                <a:solidFill>
                  <a:srgbClr val="CCCCCC"/>
                </a:solidFill>
                <a:latin typeface="Average"/>
                <a:ea typeface="Average"/>
                <a:cs typeface="Average"/>
                <a:sym typeface="Average"/>
              </a:rPr>
              <a:t> to draw as well. This will help you practice getting all of the parts of the face to </a:t>
            </a:r>
            <a:r>
              <a:rPr b="1" lang="en" sz="2100">
                <a:solidFill>
                  <a:srgbClr val="FFFFFF"/>
                </a:solidFill>
                <a:latin typeface="Average"/>
                <a:ea typeface="Average"/>
                <a:cs typeface="Average"/>
                <a:sym typeface="Average"/>
              </a:rPr>
              <a:t>work together</a:t>
            </a:r>
            <a:r>
              <a:rPr lang="en" sz="2100">
                <a:solidFill>
                  <a:srgbClr val="CCCCCC"/>
                </a:solidFill>
                <a:latin typeface="Average"/>
                <a:ea typeface="Average"/>
                <a:cs typeface="Average"/>
                <a:sym typeface="Average"/>
              </a:rPr>
              <a:t>. </a:t>
            </a:r>
            <a:endParaRPr sz="2100">
              <a:solidFill>
                <a:srgbClr val="CCCCCC"/>
              </a:solidFill>
              <a:latin typeface="Average"/>
              <a:ea typeface="Average"/>
              <a:cs typeface="Average"/>
              <a:sym typeface="Average"/>
            </a:endParaRPr>
          </a:p>
          <a:p>
            <a:pPr indent="0" lvl="0" marL="0" rtl="0" algn="l">
              <a:spcBef>
                <a:spcPts val="0"/>
              </a:spcBef>
              <a:spcAft>
                <a:spcPts val="0"/>
              </a:spcAft>
              <a:buNone/>
            </a:pPr>
            <a:r>
              <a:t/>
            </a:r>
            <a:endParaRPr sz="2100">
              <a:solidFill>
                <a:srgbClr val="CCCCCC"/>
              </a:solidFill>
              <a:latin typeface="Average"/>
              <a:ea typeface="Average"/>
              <a:cs typeface="Average"/>
              <a:sym typeface="Average"/>
            </a:endParaRPr>
          </a:p>
          <a:p>
            <a:pPr indent="0" lvl="0" marL="0" rtl="0" algn="l">
              <a:spcBef>
                <a:spcPts val="0"/>
              </a:spcBef>
              <a:spcAft>
                <a:spcPts val="0"/>
              </a:spcAft>
              <a:buNone/>
            </a:pPr>
            <a:r>
              <a:rPr lang="en" sz="2100">
                <a:solidFill>
                  <a:srgbClr val="CCCCCC"/>
                </a:solidFill>
                <a:latin typeface="Average"/>
                <a:ea typeface="Average"/>
                <a:cs typeface="Average"/>
                <a:sym typeface="Average"/>
              </a:rPr>
              <a:t>As usual, the trick is to get the </a:t>
            </a:r>
            <a:r>
              <a:rPr b="1" lang="en" sz="2100">
                <a:solidFill>
                  <a:srgbClr val="00FF00"/>
                </a:solidFill>
                <a:latin typeface="Average"/>
                <a:ea typeface="Average"/>
                <a:cs typeface="Average"/>
                <a:sym typeface="Average"/>
              </a:rPr>
              <a:t>shadows to join together</a:t>
            </a:r>
            <a:r>
              <a:rPr lang="en" sz="2100">
                <a:solidFill>
                  <a:srgbClr val="CCCCCC"/>
                </a:solidFill>
                <a:latin typeface="Average"/>
                <a:ea typeface="Average"/>
                <a:cs typeface="Average"/>
                <a:sym typeface="Average"/>
              </a:rPr>
              <a:t>. Shading acts a lot like </a:t>
            </a:r>
            <a:r>
              <a:rPr b="1" lang="en" sz="2100">
                <a:solidFill>
                  <a:srgbClr val="FFFFFF"/>
                </a:solidFill>
                <a:latin typeface="Average"/>
                <a:ea typeface="Average"/>
                <a:cs typeface="Average"/>
                <a:sym typeface="Average"/>
              </a:rPr>
              <a:t>glue</a:t>
            </a:r>
            <a:r>
              <a:rPr lang="en" sz="2100">
                <a:solidFill>
                  <a:srgbClr val="CCCCCC"/>
                </a:solidFill>
                <a:latin typeface="Average"/>
                <a:ea typeface="Average"/>
                <a:cs typeface="Average"/>
                <a:sym typeface="Average"/>
              </a:rPr>
              <a:t> in a drawing.</a:t>
            </a:r>
            <a:endParaRPr sz="1200">
              <a:solidFill>
                <a:srgbClr val="CCCCCC"/>
              </a:solidFill>
              <a:latin typeface="Average"/>
              <a:ea typeface="Average"/>
              <a:cs typeface="Average"/>
              <a:sym typeface="Average"/>
            </a:endParaRPr>
          </a:p>
        </p:txBody>
      </p:sp>
      <p:sp>
        <p:nvSpPr>
          <p:cNvPr descr="Translations" id="1011" name="Google Shape;1011;p143"/>
          <p:cNvSpPr txBox="1"/>
          <p:nvPr/>
        </p:nvSpPr>
        <p:spPr>
          <a:xfrm>
            <a:off x="3536700" y="0"/>
            <a:ext cx="5607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የፊት እና የፀጉር ክፍሎችን ከጨረሱ በኋላ ሙሉ ፊቶችን መለማመድ ይችላሉ.</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بمجرد الانتهاء من أجزاء الوجه والشعر، يمكنك التدرب على الوجوه بالكامل.</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Un cop hàgiu acabat parts de la cara i el cabell, podeu practicar cares senceres.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一旦完成了脸部和头发的部分，就可以练习整个脸部了。</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پس از اتمام قسمت‌هایی از صورت و مو، می‌توانید تمام صورت‌ها را تمرین کنید.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एक बार जब आप चेहरे और बालों के कुछ हिस्सों का अभ्यास कर लें, तो आप पूरे चेहरे का अभ्यास कर सकते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顔と髪の毛のパーツが完成したら、顔全体を練習します。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얼굴과 머리카락의 일부를 완성하고 나면 얼굴 전체를 연습할 수 있습니다.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Dema ku hûn beşên rû û porê xwe biqedînin, hûn dikarin rûyên tevahî pratîk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Depois de terminar partes do rosto e do cabelo, você pode praticar rostos inteiros.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ਇੱਕ ਵਾਰ ਜਦੋਂ ਤੁਸੀਂ ਚਿਹਰੇ ਅਤੇ ਵਾਲਾਂ ਦੇ ਕੁਝ ਹਿੱਸਿਆਂ ਨੂੰ ਪੂਰਾ ਕਰ ਲੈਂਦੇ ਹੋ, ਤਾਂ ਤੁਸੀਂ ਪੂਰੇ ਚਿਹਰਿਆਂ ਦਾ ਅਭਿਆਸ ਕਰ ਸਕਦੇ 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Закончив прорисовку частей лица и волос, можно приступать к рисованию целых лиц.</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Markaad dhammayso qaybo ka mid ah wejiga iyo timaha, waxaad ku tababaran kartaa wejiyada oo dhan.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Una vez que hayas terminado partes de la cara y el cabello, puedes practicar caras enteras.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Mara baada ya kumaliza sehemu za uso na nywele, unaweza kufanya mazoezi ya nyuso nzima.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Kapag natapos mo na ang mga bahagi ng mukha at buhok, maaari kang magsanay ng buong mukha.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Yüzün ve saçın bir kısmını bitirdikten sonra artık tüm yüz üzerinde pratik yapabilirsiniz.</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Після того, як ви закінчили частини обличчя та волосся, ви можете практикувати цілі обличчя.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Sau khi hoàn thành một phần khuôn mặt và tóc, bạn có thể luyện tập cho toàn bộ khuôn mặt.</a:t>
            </a:r>
            <a:endParaRPr>
              <a:solidFill>
                <a:srgbClr val="CACACA"/>
              </a:solidFill>
              <a:latin typeface="Average"/>
              <a:ea typeface="Average"/>
              <a:cs typeface="Average"/>
              <a:sym typeface="Average"/>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p144"/>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Don’t be </a:t>
            </a:r>
            <a:r>
              <a:rPr lang="en" sz="6000">
                <a:solidFill>
                  <a:srgbClr val="E06666"/>
                </a:solidFill>
                <a:latin typeface="Oswald"/>
                <a:ea typeface="Oswald"/>
                <a:cs typeface="Oswald"/>
                <a:sym typeface="Oswald"/>
              </a:rPr>
              <a:t>perfect</a:t>
            </a:r>
            <a:r>
              <a:rPr lang="en" sz="6000">
                <a:solidFill>
                  <a:srgbClr val="FFFFFF"/>
                </a:solidFill>
                <a:latin typeface="Oswald"/>
                <a:ea typeface="Oswald"/>
                <a:cs typeface="Oswald"/>
                <a:sym typeface="Oswald"/>
              </a:rPr>
              <a:t>. </a:t>
            </a:r>
            <a:endParaRPr sz="6000">
              <a:solidFill>
                <a:srgbClr val="FFFFFF"/>
              </a:solidFill>
              <a:latin typeface="Oswald"/>
              <a:ea typeface="Oswald"/>
              <a:cs typeface="Oswald"/>
              <a:sym typeface="Oswald"/>
            </a:endParaRPr>
          </a:p>
          <a:p>
            <a:pPr indent="0" lvl="0" marL="0" rtl="0" algn="ctr">
              <a:spcBef>
                <a:spcPts val="0"/>
              </a:spcBef>
              <a:spcAft>
                <a:spcPts val="0"/>
              </a:spcAft>
              <a:buNone/>
            </a:pPr>
            <a:br>
              <a:rPr lang="en" sz="6000">
                <a:solidFill>
                  <a:srgbClr val="FFFFFF"/>
                </a:solidFill>
                <a:latin typeface="Oswald"/>
                <a:ea typeface="Oswald"/>
                <a:cs typeface="Oswald"/>
                <a:sym typeface="Oswald"/>
              </a:rPr>
            </a:br>
            <a:r>
              <a:rPr lang="en" sz="6000">
                <a:solidFill>
                  <a:srgbClr val="FFFFFF"/>
                </a:solidFill>
                <a:latin typeface="Oswald"/>
                <a:ea typeface="Oswald"/>
                <a:cs typeface="Oswald"/>
                <a:sym typeface="Oswald"/>
              </a:rPr>
              <a:t>Just get a </a:t>
            </a:r>
            <a:r>
              <a:rPr lang="en" sz="6000">
                <a:solidFill>
                  <a:srgbClr val="00FF00"/>
                </a:solidFill>
                <a:latin typeface="Oswald"/>
                <a:ea typeface="Oswald"/>
                <a:cs typeface="Oswald"/>
                <a:sym typeface="Oswald"/>
              </a:rPr>
              <a:t>little better</a:t>
            </a:r>
            <a:r>
              <a:rPr lang="en" sz="6000">
                <a:solidFill>
                  <a:srgbClr val="FFFFFF"/>
                </a:solidFill>
                <a:latin typeface="Oswald"/>
                <a:ea typeface="Oswald"/>
                <a:cs typeface="Oswald"/>
                <a:sym typeface="Oswald"/>
              </a:rPr>
              <a:t> each day.</a:t>
            </a:r>
            <a:endParaRPr sz="6000">
              <a:solidFill>
                <a:srgbClr val="AAAAAA"/>
              </a:solidFill>
              <a:latin typeface="Average"/>
              <a:ea typeface="Average"/>
              <a:cs typeface="Average"/>
              <a:sym typeface="Average"/>
            </a:endParaRPr>
          </a:p>
        </p:txBody>
      </p:sp>
      <p:sp>
        <p:nvSpPr>
          <p:cNvPr descr="Translations" id="1017" name="Google Shape;1017;p144"/>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ፍጹም አትሁን. ልክ በየቀኑ ትንሽ የተሻለ ይሁኑ።</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لا تكن مثاليًا. فقط تحسّن قليلًا كل يوم.</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No siguis perfecte. Només millora una mica cada dia.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不必追求完美，每天进步一点点就好。</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کامل نباش فقط هر روز کمی بهتر شوید.</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परफेक्ट मत बनो। बस हर दिन थोड़ा बेहतर बनो।</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完璧を目指さないでください。毎日少しずつ成長していきましょう。</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완벽해지지 마세요. 매일 조금씩 나아지세요.</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Kamil nebin. Tenê her roj hinekî çêtir dibin.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Não seja perfeito. Apenas melhore um pouco a cada dia.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ਸੰਪੂਰਨ ਨਾ ਬਣੋ. ਹਰ ਰੋਜ਼ ਥੋੜਾ ਜਿਹਾ ਬਿਹਤਰ ਬਣੋ।</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Не будьте идеальными. Просто становитесь немного лучше каждый день.</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Ha noqon mid qumman. Kaliya xoogaa ka roonow maalin kasta.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No seas perfecto. Simplemente mejora un poco cada día.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Usiwe mkamilifu. Tu kuwa bora kidogo kila siku.</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Huwag maging perpekto. Pagbutihin mo lang ng kaunti bawat araw.</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Mükemmel olmayın. Her gün biraz daha iyi olun.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Не будь ідеальним. Просто ставай трохи кращим щодня.</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Đừng hoàn hảo. Chỉ cần tốt hơn một chút mỗi ngày.</a:t>
            </a:r>
            <a:endParaRPr sz="5000">
              <a:solidFill>
                <a:srgbClr val="AAAAAA"/>
              </a:solidFill>
              <a:latin typeface="Average"/>
              <a:ea typeface="Average"/>
              <a:cs typeface="Average"/>
              <a:sym typeface="Averag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37"/>
          <p:cNvPicPr preferRelativeResize="0"/>
          <p:nvPr/>
        </p:nvPicPr>
        <p:blipFill>
          <a:blip r:embed="rId3">
            <a:alphaModFix/>
          </a:blip>
          <a:stretch>
            <a:fillRect/>
          </a:stretch>
        </p:blipFill>
        <p:spPr>
          <a:xfrm>
            <a:off x="0" y="0"/>
            <a:ext cx="9143987" cy="6858002"/>
          </a:xfrm>
          <a:prstGeom prst="rect">
            <a:avLst/>
          </a:prstGeom>
          <a:noFill/>
          <a:ln>
            <a:noFill/>
          </a:ln>
        </p:spPr>
      </p:pic>
      <p:sp>
        <p:nvSpPr>
          <p:cNvPr id="209" name="Google Shape;209;p37"/>
          <p:cNvSpPr txBox="1"/>
          <p:nvPr/>
        </p:nvSpPr>
        <p:spPr>
          <a:xfrm>
            <a:off x="4554825" y="0"/>
            <a:ext cx="4589100" cy="122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Today you need</a:t>
            </a:r>
            <a:endParaRPr sz="4800">
              <a:solidFill>
                <a:srgbClr val="CACACA"/>
              </a:solidFill>
              <a:latin typeface="Average"/>
              <a:ea typeface="Average"/>
              <a:cs typeface="Average"/>
              <a:sym typeface="Average"/>
            </a:endParaRPr>
          </a:p>
        </p:txBody>
      </p:sp>
      <p:sp>
        <p:nvSpPr>
          <p:cNvPr id="210" name="Google Shape;210;p37"/>
          <p:cNvSpPr txBox="1"/>
          <p:nvPr/>
        </p:nvSpPr>
        <p:spPr>
          <a:xfrm>
            <a:off x="493375" y="2640550"/>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Average"/>
                <a:ea typeface="Average"/>
                <a:cs typeface="Average"/>
                <a:sym typeface="Average"/>
              </a:rPr>
              <a:t>portrait photos</a:t>
            </a:r>
            <a:endParaRPr b="1" sz="3000">
              <a:latin typeface="Average"/>
              <a:ea typeface="Average"/>
              <a:cs typeface="Average"/>
              <a:sym typeface="Average"/>
            </a:endParaRPr>
          </a:p>
        </p:txBody>
      </p:sp>
      <p:sp>
        <p:nvSpPr>
          <p:cNvPr id="211" name="Google Shape;211;p37"/>
          <p:cNvSpPr txBox="1"/>
          <p:nvPr/>
        </p:nvSpPr>
        <p:spPr>
          <a:xfrm>
            <a:off x="4796450" y="2640550"/>
            <a:ext cx="19194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pencils</a:t>
            </a:r>
            <a:endParaRPr b="1" sz="3000">
              <a:solidFill>
                <a:srgbClr val="CACACA"/>
              </a:solidFill>
              <a:latin typeface="Average"/>
              <a:ea typeface="Average"/>
              <a:cs typeface="Average"/>
              <a:sym typeface="Average"/>
            </a:endParaRPr>
          </a:p>
        </p:txBody>
      </p:sp>
      <p:sp>
        <p:nvSpPr>
          <p:cNvPr id="212" name="Google Shape;212;p37"/>
          <p:cNvSpPr txBox="1"/>
          <p:nvPr/>
        </p:nvSpPr>
        <p:spPr>
          <a:xfrm>
            <a:off x="5155800" y="5474200"/>
            <a:ext cx="14355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erasers</a:t>
            </a:r>
            <a:endParaRPr b="1" sz="3000">
              <a:solidFill>
                <a:srgbClr val="CACACA"/>
              </a:solidFill>
              <a:latin typeface="Average"/>
              <a:ea typeface="Average"/>
              <a:cs typeface="Average"/>
              <a:sym typeface="Average"/>
            </a:endParaRPr>
          </a:p>
        </p:txBody>
      </p:sp>
      <p:sp>
        <p:nvSpPr>
          <p:cNvPr id="213" name="Google Shape;213;p37"/>
          <p:cNvSpPr txBox="1"/>
          <p:nvPr/>
        </p:nvSpPr>
        <p:spPr>
          <a:xfrm>
            <a:off x="4233725" y="3728950"/>
            <a:ext cx="4858500" cy="19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3600">
                <a:solidFill>
                  <a:srgbClr val="00FF00"/>
                </a:solidFill>
                <a:latin typeface="Oswald"/>
                <a:ea typeface="Oswald"/>
                <a:cs typeface="Oswald"/>
                <a:sym typeface="Oswald"/>
              </a:rPr>
              <a:t>One chair per table only! </a:t>
            </a:r>
            <a:r>
              <a:rPr lang="en" sz="7200">
                <a:solidFill>
                  <a:srgbClr val="00FF00"/>
                </a:solidFill>
                <a:latin typeface="Oswald"/>
                <a:ea typeface="Oswald"/>
                <a:cs typeface="Oswald"/>
                <a:sym typeface="Oswald"/>
              </a:rPr>
              <a:t>📵</a:t>
            </a:r>
            <a:endParaRPr sz="7200">
              <a:solidFill>
                <a:srgbClr val="00FF00"/>
              </a:solidFill>
              <a:latin typeface="Oswald"/>
              <a:ea typeface="Oswald"/>
              <a:cs typeface="Oswald"/>
              <a:sym typeface="Oswald"/>
            </a:endParaRPr>
          </a:p>
        </p:txBody>
      </p:sp>
      <p:sp>
        <p:nvSpPr>
          <p:cNvPr id="214" name="Google Shape;214;p37"/>
          <p:cNvSpPr txBox="1"/>
          <p:nvPr/>
        </p:nvSpPr>
        <p:spPr>
          <a:xfrm>
            <a:off x="493375" y="4796075"/>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Average"/>
                <a:ea typeface="Average"/>
                <a:cs typeface="Average"/>
                <a:sym typeface="Average"/>
              </a:rPr>
              <a:t>Folder with good copy paper</a:t>
            </a:r>
            <a:endParaRPr b="1" sz="3000">
              <a:latin typeface="Average"/>
              <a:ea typeface="Average"/>
              <a:cs typeface="Average"/>
              <a:sym typeface="Average"/>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145"/>
          <p:cNvSpPr txBox="1"/>
          <p:nvPr/>
        </p:nvSpPr>
        <p:spPr>
          <a:xfrm>
            <a:off x="0" y="533400"/>
            <a:ext cx="9144000" cy="136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500">
                <a:solidFill>
                  <a:srgbClr val="FFFFFF"/>
                </a:solidFill>
                <a:latin typeface="Oswald"/>
                <a:ea typeface="Oswald"/>
                <a:cs typeface="Oswald"/>
                <a:sym typeface="Oswald"/>
              </a:rPr>
              <a:t>How to start making your portrait</a:t>
            </a:r>
            <a:endParaRPr sz="1500">
              <a:solidFill>
                <a:srgbClr val="AAAAAA"/>
              </a:solidFill>
              <a:latin typeface="Average"/>
              <a:ea typeface="Average"/>
              <a:cs typeface="Average"/>
              <a:sym typeface="Average"/>
            </a:endParaRPr>
          </a:p>
        </p:txBody>
      </p:sp>
      <p:sp>
        <p:nvSpPr>
          <p:cNvPr descr="Translations" id="1023" name="Google Shape;1023;p145"/>
          <p:cNvSpPr txBox="1"/>
          <p:nvPr/>
        </p:nvSpPr>
        <p:spPr>
          <a:xfrm>
            <a:off x="0" y="1894200"/>
            <a:ext cx="4572000" cy="503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የእርስዎን የቁም ምስል እንዴት እንደሚጀምሩ</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كيفية البدء في رسم صورتك الشخصية</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Com començar a fer el teu retrat</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如何开始制作你的肖像</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چگونه شروع به ساخت پرتره خود کنیم</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अपना चित्र बनाना कैसे शुरू करें</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肖像画の描き方</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초상화를 그리는 방법</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Meriv çawa dest bi çêkirina portreya xwe dike</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Como começar a fazer seu retrato</a:t>
            </a:r>
            <a:endParaRPr sz="5200">
              <a:solidFill>
                <a:srgbClr val="CACACA"/>
              </a:solidFill>
              <a:latin typeface="Average"/>
              <a:ea typeface="Average"/>
              <a:cs typeface="Average"/>
              <a:sym typeface="Average"/>
            </a:endParaRPr>
          </a:p>
        </p:txBody>
      </p:sp>
      <p:sp>
        <p:nvSpPr>
          <p:cNvPr descr="Translations" id="1024" name="Google Shape;1024;p145"/>
          <p:cNvSpPr txBox="1"/>
          <p:nvPr/>
        </p:nvSpPr>
        <p:spPr>
          <a:xfrm>
            <a:off x="4572000" y="1894200"/>
            <a:ext cx="4572000" cy="503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ਆਪਣਾ ਪੋਰਟਰੇਟ ਬਣਾਉਣਾ ਕਿਵੇਂ ਸ਼ੁਰੂ ਕਰੀਏ</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Как начать создавать свой портрет</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Sida loo bilaabo samaynta sawirkaaga</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Cómo empezar a hacer tu retrato</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Jinsi ya kuanza kutengeneza picha yako</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Paano simulan ang paggawa ng iyong portrait</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Portrenizi yapmaya nasıl başlayabilirsiniz?</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З чого почати робити свій портрет</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Làm thế nào để bắt đầu vẽ chân dung của bạn</a:t>
            </a:r>
            <a:endParaRPr sz="5200">
              <a:solidFill>
                <a:srgbClr val="CACACA"/>
              </a:solidFill>
              <a:latin typeface="Average"/>
              <a:ea typeface="Average"/>
              <a:cs typeface="Average"/>
              <a:sym typeface="Average"/>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146"/>
          <p:cNvSpPr txBox="1"/>
          <p:nvPr/>
        </p:nvSpPr>
        <p:spPr>
          <a:xfrm>
            <a:off x="0" y="0"/>
            <a:ext cx="9144000" cy="230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200">
                <a:solidFill>
                  <a:srgbClr val="FFFFFF"/>
                </a:solidFill>
                <a:latin typeface="Oswald"/>
                <a:ea typeface="Oswald"/>
                <a:cs typeface="Oswald"/>
                <a:sym typeface="Oswald"/>
              </a:rPr>
              <a:t>Using a light table</a:t>
            </a:r>
            <a:endParaRPr sz="1500">
              <a:solidFill>
                <a:srgbClr val="AAAAAA"/>
              </a:solidFill>
              <a:latin typeface="Average"/>
              <a:ea typeface="Average"/>
              <a:cs typeface="Average"/>
              <a:sym typeface="Average"/>
            </a:endParaRPr>
          </a:p>
        </p:txBody>
      </p:sp>
      <p:sp>
        <p:nvSpPr>
          <p:cNvPr descr="Translations" id="1030" name="Google Shape;1030;p146"/>
          <p:cNvSpPr txBox="1"/>
          <p:nvPr/>
        </p:nvSpPr>
        <p:spPr>
          <a:xfrm>
            <a:off x="0" y="2301900"/>
            <a:ext cx="4572000" cy="409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rgbClr val="AAAAAA"/>
                </a:solidFill>
                <a:latin typeface="Average"/>
                <a:ea typeface="Average"/>
                <a:cs typeface="Average"/>
                <a:sym typeface="Average"/>
              </a:rPr>
              <a:t>የብርሃን ጠረጴዛን በመጠቀም</a:t>
            </a:r>
            <a:endParaRPr sz="2200">
              <a:solidFill>
                <a:srgbClr val="AAAAAA"/>
              </a:solidFill>
              <a:latin typeface="Average"/>
              <a:ea typeface="Average"/>
              <a:cs typeface="Average"/>
              <a:sym typeface="Average"/>
            </a:endParaRPr>
          </a:p>
          <a:p>
            <a:pPr indent="0" lvl="0" marL="0" rtl="1" algn="ctr">
              <a:spcBef>
                <a:spcPts val="0"/>
              </a:spcBef>
              <a:spcAft>
                <a:spcPts val="0"/>
              </a:spcAft>
              <a:buNone/>
            </a:pPr>
            <a:r>
              <a:rPr lang="en" sz="2200">
                <a:solidFill>
                  <a:srgbClr val="AAAAAA"/>
                </a:solidFill>
                <a:latin typeface="Average"/>
                <a:ea typeface="Average"/>
                <a:cs typeface="Average"/>
                <a:sym typeface="Average"/>
              </a:rPr>
              <a:t>استخدام طاولة الضوء</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Utilitzant una taula de llum</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使用光桌</a:t>
            </a:r>
            <a:endParaRPr sz="2200">
              <a:solidFill>
                <a:srgbClr val="AAAAAA"/>
              </a:solidFill>
              <a:latin typeface="Average"/>
              <a:ea typeface="Average"/>
              <a:cs typeface="Average"/>
              <a:sym typeface="Average"/>
            </a:endParaRPr>
          </a:p>
          <a:p>
            <a:pPr indent="0" lvl="0" marL="0" rtl="1" algn="ctr">
              <a:spcBef>
                <a:spcPts val="0"/>
              </a:spcBef>
              <a:spcAft>
                <a:spcPts val="0"/>
              </a:spcAft>
              <a:buNone/>
            </a:pPr>
            <a:r>
              <a:rPr lang="en" sz="2200">
                <a:solidFill>
                  <a:srgbClr val="AAAAAA"/>
                </a:solidFill>
                <a:latin typeface="Average"/>
                <a:ea typeface="Average"/>
                <a:cs typeface="Average"/>
                <a:sym typeface="Average"/>
              </a:rPr>
              <a:t>استفاده از میز نور</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प्रकाश तालिका का उपयोग करना</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ライトテーブルの使用</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라이트 테이블 사용하기</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Bikaranîna tabloya sivik</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Usando uma mesa de luz</a:t>
            </a:r>
            <a:endParaRPr sz="5500">
              <a:solidFill>
                <a:srgbClr val="CACACA"/>
              </a:solidFill>
              <a:latin typeface="Average"/>
              <a:ea typeface="Average"/>
              <a:cs typeface="Average"/>
              <a:sym typeface="Average"/>
            </a:endParaRPr>
          </a:p>
        </p:txBody>
      </p:sp>
      <p:sp>
        <p:nvSpPr>
          <p:cNvPr descr="Translations" id="1031" name="Google Shape;1031;p146"/>
          <p:cNvSpPr txBox="1"/>
          <p:nvPr/>
        </p:nvSpPr>
        <p:spPr>
          <a:xfrm>
            <a:off x="4572000" y="2301900"/>
            <a:ext cx="4572000" cy="409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rgbClr val="AAAAAA"/>
                </a:solidFill>
                <a:latin typeface="Average"/>
                <a:ea typeface="Average"/>
                <a:cs typeface="Average"/>
                <a:sym typeface="Average"/>
              </a:rPr>
              <a:t>ਇੱਕ ਲਾਈਟ ਟੇਬਲ ਦੀ ਵਰਤੋਂ ਕਰਨਾ</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Использование светового стола</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Isticmaalka miis khafiif ah</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Usando una mesa de luz</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Kutumia meza nyepesi</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Gamit ang isang magaan na mesa</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Işık masası kullanımı</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Використання світлового столу</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Sử dụng bàn đèn</a:t>
            </a:r>
            <a:endParaRPr sz="5500">
              <a:solidFill>
                <a:srgbClr val="CACACA"/>
              </a:solidFill>
              <a:latin typeface="Average"/>
              <a:ea typeface="Average"/>
              <a:cs typeface="Average"/>
              <a:sym typeface="Average"/>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147"/>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rgbClr val="00FF00"/>
                </a:solidFill>
                <a:latin typeface="Oswald"/>
                <a:ea typeface="Oswald"/>
                <a:cs typeface="Oswald"/>
                <a:sym typeface="Oswald"/>
              </a:rPr>
              <a:t>Two or three </a:t>
            </a:r>
            <a:r>
              <a:rPr lang="en" sz="6000">
                <a:solidFill>
                  <a:srgbClr val="FFFFFF"/>
                </a:solidFill>
                <a:latin typeface="Oswald"/>
                <a:ea typeface="Oswald"/>
                <a:cs typeface="Oswald"/>
                <a:sym typeface="Oswald"/>
              </a:rPr>
              <a:t>people can use a light table at the same time</a:t>
            </a:r>
            <a:endParaRPr sz="1500">
              <a:solidFill>
                <a:srgbClr val="AAAAAA"/>
              </a:solidFill>
              <a:latin typeface="Average"/>
              <a:ea typeface="Average"/>
              <a:cs typeface="Average"/>
              <a:sym typeface="Average"/>
            </a:endParaRPr>
          </a:p>
        </p:txBody>
      </p:sp>
      <p:sp>
        <p:nvSpPr>
          <p:cNvPr descr="Translations" id="1037" name="Google Shape;1037;p147"/>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ሁለት ወይም ሶስት ሰዎች በአንድ ጊዜ የብርሃን ጠረጴዛን መጠቀም ይችላሉ</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يمكن لشخصين أو ثلاثة استخدام طاولة ضوء في نفس الوقت</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Dues o tres persones poden utilitzar una taula de llum al mateix temps</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两到三个人可以同时使用一个灯桌</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دو یا سه نفر می توانند همزمان از یک میز نور استفاده کنند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एक ही समय में दो या तीन लोग लाइट टेबल का उपयोग कर सकते हैं</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ライトテーブルは2～3人で同時に使用できます</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2~3명이 동시에 라이트 테이블을 사용할 수 있습니다.</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Du-sê kes dikarin di heman demê de maseyek sivik bikar bînin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Duas ou três pessoas podem usar uma mesa de luz ao mesmo tempo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ਦੋ ਜਾਂ ਤਿੰਨ ਵਿਅਕਤੀ ਇੱਕੋ ਸਮੇਂ ਇੱਕ ਲਾਈਟ ਟੇਬਲ ਦੀ ਵਰਤੋਂ ਕਰ ਸਕਦੇ ਹਨ</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Световым столом могут пользоваться два или три человека одновременно.</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Laba ama saddex qof ayaa isticmaali kara miis iftiin isku mar ah</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Dos o tres personas pueden utilizar una mesa de luz al mismo tiempo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Watu wawili au watatu wanaweza kutumia meza nyepesi kwa wakati mmoja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Dalawa o tatlong tao ang maaaring gumamit ng magaan na mesa nang sabay</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Aynı anda iki veya üç kişi ışık masasını kullanabilir</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Світловим столиком можуть користуватися одночасно двоє-троє людей</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Hai hoặc ba người có thể sử dụng bàn đèn cùng một lúc</a:t>
            </a:r>
            <a:endParaRPr sz="1550">
              <a:solidFill>
                <a:srgbClr val="AAAAAA"/>
              </a:solidFill>
              <a:latin typeface="Average"/>
              <a:ea typeface="Average"/>
              <a:cs typeface="Average"/>
              <a:sym typeface="Average"/>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148"/>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900">
                <a:solidFill>
                  <a:srgbClr val="FFFFFF"/>
                </a:solidFill>
                <a:latin typeface="Oswald"/>
                <a:ea typeface="Oswald"/>
                <a:cs typeface="Oswald"/>
                <a:sym typeface="Oswald"/>
              </a:rPr>
              <a:t>Use </a:t>
            </a:r>
            <a:r>
              <a:rPr lang="en" sz="6900">
                <a:solidFill>
                  <a:srgbClr val="00FF00"/>
                </a:solidFill>
                <a:latin typeface="Oswald"/>
                <a:ea typeface="Oswald"/>
                <a:cs typeface="Oswald"/>
                <a:sym typeface="Oswald"/>
              </a:rPr>
              <a:t>light </a:t>
            </a:r>
            <a:r>
              <a:rPr lang="en" sz="6900">
                <a:solidFill>
                  <a:srgbClr val="FFFFFF"/>
                </a:solidFill>
                <a:latin typeface="Oswald"/>
                <a:ea typeface="Oswald"/>
                <a:cs typeface="Oswald"/>
                <a:sym typeface="Oswald"/>
              </a:rPr>
              <a:t>outlines</a:t>
            </a:r>
            <a:endParaRPr sz="6900">
              <a:solidFill>
                <a:srgbClr val="FFFFFF"/>
              </a:solidFill>
              <a:latin typeface="Oswald"/>
              <a:ea typeface="Oswald"/>
              <a:cs typeface="Oswald"/>
              <a:sym typeface="Oswald"/>
            </a:endParaRPr>
          </a:p>
          <a:p>
            <a:pPr indent="0" lvl="0" marL="0" rtl="0" algn="ctr">
              <a:spcBef>
                <a:spcPts val="0"/>
              </a:spcBef>
              <a:spcAft>
                <a:spcPts val="0"/>
              </a:spcAft>
              <a:buNone/>
            </a:pPr>
            <a:r>
              <a:t/>
            </a:r>
            <a:endParaRPr b="1" sz="4400">
              <a:solidFill>
                <a:srgbClr val="E06666"/>
              </a:solidFill>
              <a:latin typeface="Average"/>
              <a:ea typeface="Average"/>
              <a:cs typeface="Average"/>
              <a:sym typeface="Average"/>
            </a:endParaRPr>
          </a:p>
          <a:p>
            <a:pPr indent="0" lvl="0" marL="0" rtl="0" algn="ctr">
              <a:spcBef>
                <a:spcPts val="0"/>
              </a:spcBef>
              <a:spcAft>
                <a:spcPts val="0"/>
              </a:spcAft>
              <a:buNone/>
            </a:pPr>
            <a:r>
              <a:rPr b="1" lang="en" sz="4400">
                <a:solidFill>
                  <a:srgbClr val="E06666"/>
                </a:solidFill>
                <a:latin typeface="Average"/>
                <a:ea typeface="Average"/>
                <a:cs typeface="Average"/>
                <a:sym typeface="Average"/>
              </a:rPr>
              <a:t>Dark outlines</a:t>
            </a:r>
            <a:r>
              <a:rPr lang="en" sz="4400">
                <a:solidFill>
                  <a:srgbClr val="FFFFFF"/>
                </a:solidFill>
                <a:latin typeface="Average"/>
                <a:ea typeface="Average"/>
                <a:cs typeface="Average"/>
                <a:sym typeface="Average"/>
              </a:rPr>
              <a:t> mess up your smoothness and the 3D effect.</a:t>
            </a:r>
            <a:endParaRPr sz="2200">
              <a:solidFill>
                <a:srgbClr val="AAAAAA"/>
              </a:solidFill>
              <a:latin typeface="Average"/>
              <a:ea typeface="Average"/>
              <a:cs typeface="Average"/>
              <a:sym typeface="Average"/>
            </a:endParaRPr>
          </a:p>
        </p:txBody>
      </p:sp>
      <p:sp>
        <p:nvSpPr>
          <p:cNvPr descr="Translations" id="1043" name="Google Shape;1043;p148"/>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50">
                <a:solidFill>
                  <a:srgbClr val="AAAAAA"/>
                </a:solidFill>
                <a:latin typeface="Average"/>
                <a:ea typeface="Average"/>
                <a:cs typeface="Average"/>
                <a:sym typeface="Average"/>
              </a:rPr>
              <a:t>የብርሃን ንድፎችን ተጠቀም፡ ጠቆር ያለ መግለጫዎች ስዕልህን ጠፍጣፋ ያደርጉታል።</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استخدم الخطوط العريضة الفاتحة: الخطوط العريضة الداكنة تجعل الرسم الخاص بك يبدو مسطحًا.</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Utilitzeu contorns clars: els contorns foscos fan que el vostre dibuix sembli pla.</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使用浅色轮廓：深色轮廓会使您的绘图看起来平坦。</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از خطوط روشن استفاده کنید: خطوط تیره باعث می شود که طراحی شما صاف به نظر برسد.</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हल्की रूपरेखा का प्रयोग करें: गहरी रूपरेखा आपके चित्र को सपाट दिखाती 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明るいアウトラインを使用します。暗いアウトラインを使用すると、描画が平坦に見えます。</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밝은 윤곽선을 사용하세요. 어두운 윤곽선을 사용하면 그림이 평평해 보입니다.</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Rêzên ronahiyê bikar bînin: Xalên tarî xêzkirina we sivik xuya dike.</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Use contornos claros: contornos escuros fazem seu desenho parecer plano.</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ਹਲਕੀ ਰੂਪਰੇਖਾ ਦੀ ਵਰਤੋਂ ਕਰੋ: ਗੂੜ੍ਹੀ ਰੂਪਰੇਖਾ ਤੁਹਾਡੀ ਡਰਾਇੰਗ ਨੂੰ ਸਮਤਲ ਬਣਾਉਂਦੀ 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Используйте светлые контуры. Темные контуры сделают ваш рисунок плоским.</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Isticmaal tilmaamo iftiin leh: Sharaxado mugdi ah ayaa ka dhigaya sawirkaaga mid siman.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Utilice contornos claros: los contornos oscuros hacen que su dibujo parezca plano.</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Tumia muhtasari wa mwanga: Muhtasari wa giza hufanya mchoro wako uonekane bapa.</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Gumamit ng mga light outline: Ang madilim na outline ay ginagawang flat ang iyong drawing.</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Açık renkli dış hatlar kullanın: Koyu renkli dış hatlar çiziminizin düz görünmesine neden olur.</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Використовуйте світлі контури: темні контури роблять ваш малюнок плоским.</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Sử dụng đường viền sáng: Đường viền tối làm cho bản vẽ của bạn trông phẳng.</a:t>
            </a:r>
            <a:endParaRPr sz="1350">
              <a:solidFill>
                <a:srgbClr val="CACACA"/>
              </a:solidFill>
              <a:latin typeface="Average"/>
              <a:ea typeface="Average"/>
              <a:cs typeface="Average"/>
              <a:sym typeface="Average"/>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149"/>
          <p:cNvSpPr txBox="1"/>
          <p:nvPr/>
        </p:nvSpPr>
        <p:spPr>
          <a:xfrm>
            <a:off x="0" y="0"/>
            <a:ext cx="4104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700">
                <a:solidFill>
                  <a:srgbClr val="FFFFFF"/>
                </a:solidFill>
                <a:latin typeface="Oswald"/>
                <a:ea typeface="Oswald"/>
                <a:cs typeface="Oswald"/>
                <a:sym typeface="Oswald"/>
              </a:rPr>
              <a:t>Light tables help you with </a:t>
            </a:r>
            <a:r>
              <a:rPr lang="en" sz="4700">
                <a:solidFill>
                  <a:srgbClr val="00FF00"/>
                </a:solidFill>
                <a:latin typeface="Oswald"/>
                <a:ea typeface="Oswald"/>
                <a:cs typeface="Oswald"/>
                <a:sym typeface="Oswald"/>
              </a:rPr>
              <a:t>shapes and sizes</a:t>
            </a:r>
            <a:r>
              <a:rPr lang="en" sz="4700">
                <a:solidFill>
                  <a:srgbClr val="FFFFFF"/>
                </a:solidFill>
                <a:latin typeface="Oswald"/>
                <a:ea typeface="Oswald"/>
                <a:cs typeface="Oswald"/>
                <a:sym typeface="Oswald"/>
              </a:rPr>
              <a:t>, NOT </a:t>
            </a:r>
            <a:r>
              <a:rPr lang="en" sz="4700">
                <a:solidFill>
                  <a:srgbClr val="E06666"/>
                </a:solidFill>
                <a:latin typeface="Oswald"/>
                <a:ea typeface="Oswald"/>
                <a:cs typeface="Oswald"/>
                <a:sym typeface="Oswald"/>
              </a:rPr>
              <a:t>detail</a:t>
            </a:r>
            <a:r>
              <a:rPr lang="en" sz="4700">
                <a:solidFill>
                  <a:srgbClr val="FFFFFF"/>
                </a:solidFill>
                <a:latin typeface="Oswald"/>
                <a:ea typeface="Oswald"/>
                <a:cs typeface="Oswald"/>
                <a:sym typeface="Oswald"/>
              </a:rPr>
              <a:t>!</a:t>
            </a:r>
            <a:endParaRPr sz="47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CCCCCC"/>
              </a:solidFill>
              <a:latin typeface="Average"/>
              <a:ea typeface="Average"/>
              <a:cs typeface="Average"/>
              <a:sym typeface="Average"/>
            </a:endParaRPr>
          </a:p>
          <a:p>
            <a:pPr indent="0" lvl="0" marL="0" rtl="0" algn="ctr">
              <a:spcBef>
                <a:spcPts val="0"/>
              </a:spcBef>
              <a:spcAft>
                <a:spcPts val="0"/>
              </a:spcAft>
              <a:buNone/>
            </a:pPr>
            <a:r>
              <a:rPr lang="en" sz="3000">
                <a:solidFill>
                  <a:srgbClr val="CCCCCC"/>
                </a:solidFill>
                <a:latin typeface="Average"/>
                <a:ea typeface="Average"/>
                <a:cs typeface="Average"/>
                <a:sym typeface="Average"/>
              </a:rPr>
              <a:t>You are looking through a piece of paper for heaven’s sake! You will capture most of the detail looking at your print at your table.</a:t>
            </a:r>
            <a:endParaRPr sz="1100">
              <a:solidFill>
                <a:srgbClr val="CCCCCC"/>
              </a:solidFill>
              <a:latin typeface="Average"/>
              <a:ea typeface="Average"/>
              <a:cs typeface="Average"/>
              <a:sym typeface="Average"/>
            </a:endParaRPr>
          </a:p>
        </p:txBody>
      </p:sp>
      <p:sp>
        <p:nvSpPr>
          <p:cNvPr descr="Translations" id="1049" name="Google Shape;1049;p149"/>
          <p:cNvSpPr txBox="1"/>
          <p:nvPr/>
        </p:nvSpPr>
        <p:spPr>
          <a:xfrm>
            <a:off x="4104475" y="0"/>
            <a:ext cx="5039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50">
                <a:solidFill>
                  <a:srgbClr val="AAAAAA"/>
                </a:solidFill>
                <a:latin typeface="Average"/>
                <a:ea typeface="Average"/>
                <a:cs typeface="Average"/>
                <a:sym typeface="Average"/>
              </a:rPr>
              <a:t>የብርሃን ጠረጴዛዎች በቅርጾች እና በመጠን ይረዱዎታል, ዝርዝር አይደሉም.</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تساعدك الطاولات الخفيفة على التعرف على الأشكال والأحجام، وليس على التفاصيل.</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Les taules lleugeres us ajuden amb les formes i mides, no amb els detalls.</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光桌可以帮助您了解形状和大小，而不是细节。</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میزهای سبک به شما در اشکال و اندازه کمک می کنند، نه جزئیات.</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प्रकाश तालिकाएं आपको आकार और आकृति में मदद करती हैं, विवरण में नहीं।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ライト テーブルは、詳細ではなく、形状とサイズを把握するのに役立ちます。</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라이트 테이블은 모양과 크기를 다루는 데 도움이 되지만, 세부 사항은 다루지 않습니다.</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Tabloyên ronahiyê bi şekl û mezinan, ne bi hûrgulî, ji we re dibin alîkar.</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Mesas de luz ajudam você com formas e tamanhos, não com detalhes.</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ਲਾਈਟ ਟੇਬਲ ਆਕਾਰਾਂ ਅਤੇ ਆਕਾਰਾਂ ਵਿੱਚ ਤੁਹਾਡੀ ਮਦਦ ਕਰਦੇ ਹਨ, ਵੇਰਵੇ ਨਹੀਂ।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Световые столы помогут вам с формами и размерами, но не с деталями.</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Miisaska khafiifka ah waxay kaa caawinayaan qaababka iyo cabbirrada, ma aha faahfaahin.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Las mesas de luz te ayudan con las formas y los tamaños, no con los detalles.</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Majedwali mepesi hukusaidia kwa maumbo na saizi, sio maelezo.</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Tinutulungan ka ng mga light table sa mga hugis at sukat, hindi sa detalye.</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Işıklı masalar detaylarla değil, şekiller ve boyutlarla ilgilenmenize yardımcı olur.</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Світлові столи допомагають вам із формами та розмірами, а не деталями.</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Bảng ánh sáng giúp bạn xác định hình dạng và kích thước, không phải chi tiết.</a:t>
            </a:r>
            <a:endParaRPr sz="1350">
              <a:solidFill>
                <a:srgbClr val="AAAAAA"/>
              </a:solidFill>
              <a:latin typeface="Average"/>
              <a:ea typeface="Average"/>
              <a:cs typeface="Average"/>
              <a:sym typeface="Average"/>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150"/>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FFFFFF"/>
                </a:solidFill>
                <a:latin typeface="Oswald"/>
                <a:ea typeface="Oswald"/>
                <a:cs typeface="Oswald"/>
                <a:sym typeface="Oswald"/>
              </a:rPr>
              <a:t>If you can't see it, </a:t>
            </a:r>
            <a:r>
              <a:rPr lang="en" sz="5200">
                <a:solidFill>
                  <a:srgbClr val="E06666"/>
                </a:solidFill>
                <a:latin typeface="Oswald"/>
                <a:ea typeface="Oswald"/>
                <a:cs typeface="Oswald"/>
                <a:sym typeface="Oswald"/>
              </a:rPr>
              <a:t>don't draw it</a:t>
            </a:r>
            <a:endParaRPr sz="5200">
              <a:solidFill>
                <a:srgbClr val="E06666"/>
              </a:solidFill>
              <a:latin typeface="Oswald"/>
              <a:ea typeface="Oswald"/>
              <a:cs typeface="Oswald"/>
              <a:sym typeface="Oswald"/>
            </a:endParaRPr>
          </a:p>
          <a:p>
            <a:pPr indent="0" lvl="0" marL="0" rtl="0" algn="ctr">
              <a:spcBef>
                <a:spcPts val="0"/>
              </a:spcBef>
              <a:spcAft>
                <a:spcPts val="0"/>
              </a:spcAft>
              <a:buNone/>
            </a:pPr>
            <a:r>
              <a:t/>
            </a:r>
            <a:endParaRPr sz="5200">
              <a:solidFill>
                <a:srgbClr val="FFFFFF"/>
              </a:solidFill>
              <a:latin typeface="Oswald"/>
              <a:ea typeface="Oswald"/>
              <a:cs typeface="Oswald"/>
              <a:sym typeface="Oswald"/>
            </a:endParaRPr>
          </a:p>
          <a:p>
            <a:pPr indent="0" lvl="0" marL="0" rtl="0" algn="ctr">
              <a:spcBef>
                <a:spcPts val="0"/>
              </a:spcBef>
              <a:spcAft>
                <a:spcPts val="0"/>
              </a:spcAft>
              <a:buNone/>
            </a:pPr>
            <a:r>
              <a:rPr lang="en" sz="3400">
                <a:solidFill>
                  <a:srgbClr val="FFFFFF"/>
                </a:solidFill>
                <a:latin typeface="Average"/>
                <a:ea typeface="Average"/>
                <a:cs typeface="Average"/>
                <a:sym typeface="Average"/>
              </a:rPr>
              <a:t>You will be able to see details clearly later after you </a:t>
            </a:r>
            <a:r>
              <a:rPr b="1" lang="en" sz="3400">
                <a:solidFill>
                  <a:srgbClr val="00FF00"/>
                </a:solidFill>
                <a:latin typeface="Average"/>
                <a:ea typeface="Average"/>
                <a:cs typeface="Average"/>
                <a:sym typeface="Average"/>
              </a:rPr>
              <a:t>take your papers apart</a:t>
            </a:r>
            <a:r>
              <a:rPr lang="en" sz="3400">
                <a:solidFill>
                  <a:srgbClr val="FFFFFF"/>
                </a:solidFill>
                <a:latin typeface="Average"/>
                <a:ea typeface="Average"/>
                <a:cs typeface="Average"/>
                <a:sym typeface="Average"/>
              </a:rPr>
              <a:t> back at your desk.</a:t>
            </a:r>
            <a:endParaRPr sz="5800">
              <a:solidFill>
                <a:srgbClr val="FFFFFF"/>
              </a:solidFill>
              <a:latin typeface="Oswald"/>
              <a:ea typeface="Oswald"/>
              <a:cs typeface="Oswald"/>
              <a:sym typeface="Oswald"/>
            </a:endParaRPr>
          </a:p>
        </p:txBody>
      </p:sp>
      <p:sp>
        <p:nvSpPr>
          <p:cNvPr descr="Translations" id="1055" name="Google Shape;1055;p150"/>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ካላዩት አይስሉት። በጠረጴዛዎ ላይ ተጨማሪ ዝርዝሮችን ይሳሉ።</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إذا لم تستطع رؤيته، فلا ترسمه. ارسم تفاصيل أكثر على مكتبك.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Si no el pots veure, no el dibuixis. Dibuixa més detalls al teu escriptori.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如果你看不到，就不要画。在你的办公桌上画出更多细节。</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اگر نمی توانید آن را ببینید، آن را نکشید. جزئیات بیشتری را روی میز خود بکشید.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अगर आप इसे देख नहीं पा रहे हैं, तो इसे न बनाएँ। अपनी मेज़ पर और ज़्यादा विवरण बनाएँ।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見えないものは描かないでください。机の上でもっと詳しく描きましょう。</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보이지 않으면 그리지 마세요. 책상에서 더 자세히 그리세요.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Heke hûn nikarin wê bibînin, wê xêz nekin. Zêdetir hûrgulî li ser maseya xwe xêz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Se não consegue ver, não desenhe. Desenhe mais detalhes na sua mesa.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ਜੇਕਰ ਤੁਸੀਂ ਇਸਨੂੰ ਨਹੀਂ ਦੇਖ ਸਕਦੇ, ਤਾਂ ਇਸਨੂੰ ਨਾ ਖਿੱਚੋ। ਆਪਣੇ ਡੈਸਕ 'ਤੇ ਹੋਰ ਵੇਰਵੇ ਖਿੱਚੋ.</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Если вы этого не видите, не рисуйте. Нарисуйте больше деталей за своим столом.</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Haddii aadan arki karin, ha sawirin. Faahfaahin dheeraad ah ku sawir miiskaaga.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Si no lo puedes ver, no lo dibujes. Dibuja más detalles en tu escritorio.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Ikiwa huwezi kuiona, usiichore. Chora maelezo zaidi kwenye dawati lako.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Kung hindi mo makita ito, huwag iguhit ito. Gumuhit ng higit pang mga detalye sa iyong desk.</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Göremiyorsanız çizmeyin. Masanızda daha fazla ayrıntı çizin.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Якщо ви цього не бачите, не малюйте. Намалюйте більше деталей за своїм столом.</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Nếu bạn không nhìn thấy thì đừng vẽ nó. Hãy vẽ thêm chi tiết tại bàn làm việc của bạn.</a:t>
            </a:r>
            <a:endParaRPr sz="1500">
              <a:solidFill>
                <a:srgbClr val="AAAAAA"/>
              </a:solidFill>
              <a:latin typeface="Average"/>
              <a:ea typeface="Average"/>
              <a:cs typeface="Average"/>
              <a:sym typeface="Average"/>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descr="Translations" id="1060" name="Google Shape;1060;p151"/>
          <p:cNvSpPr txBox="1"/>
          <p:nvPr/>
        </p:nvSpPr>
        <p:spPr>
          <a:xfrm>
            <a:off x="3882000" y="0"/>
            <a:ext cx="5262000" cy="38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AAAAAA"/>
                </a:solidFill>
                <a:latin typeface="Average"/>
                <a:ea typeface="Average"/>
                <a:cs typeface="Average"/>
                <a:sym typeface="Average"/>
              </a:rPr>
              <a:t>በመደበኛ ጠረጴዛ ላይ ፕሮጀክትዎን ያጥሉት.</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قم بتظليل مشروعك على طاولة عادية.</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Ombreu el vostre projecte sobre una taula normal.</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在普通桌子上为您的项目着色。</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پروژه خود را روی یک میز معمولی سایه بزنید.</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अपने प्रोजेक्ट को एक नियमित मेज पर छायांकित करें।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通常のテーブルでプロジェクトをシェーディングします。</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일반 테이블 위에 프로젝트를 올려놓으세요.</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Projeya xwe li ser maseyek birêkûpêk siya bikin.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Sombreie seu projeto em uma mesa comum.</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ਆਪਣੇ ਪ੍ਰੋਜੈਕਟ ਨੂੰ ਇੱਕ ਨਿਯਮਤ ਟੇਬਲ 'ਤੇ ਸ਼ੇਡ ਕਰੋ.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Расположите свой проект на обычном столе.</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Ku hadh mashruucaaga miiska caadiga ah.</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Sombrea tu proyecto sobre una mesa normal.</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Weka kivuli mradi wako kwenye meza ya kawaida.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I-shade ang iyong proyekto sa isang regular na mesa.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Projenizi normal bir masanın üzerine gölgelendirin.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Заштрихуйте свій проект на звичайному столі.</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Tô bóng dự án của bạn trên một chiếc bàn thông thường.</a:t>
            </a:r>
            <a:endParaRPr sz="2000">
              <a:solidFill>
                <a:srgbClr val="AAAAAA"/>
              </a:solidFill>
              <a:latin typeface="Average"/>
              <a:ea typeface="Average"/>
              <a:cs typeface="Average"/>
              <a:sym typeface="Average"/>
            </a:endParaRPr>
          </a:p>
        </p:txBody>
      </p:sp>
      <p:grpSp>
        <p:nvGrpSpPr>
          <p:cNvPr id="1061" name="Google Shape;1061;p151"/>
          <p:cNvGrpSpPr/>
          <p:nvPr/>
        </p:nvGrpSpPr>
        <p:grpSpPr>
          <a:xfrm>
            <a:off x="0" y="0"/>
            <a:ext cx="9143999" cy="6858000"/>
            <a:chOff x="0" y="0"/>
            <a:chExt cx="9143999" cy="6858000"/>
          </a:xfrm>
        </p:grpSpPr>
        <p:sp>
          <p:nvSpPr>
            <p:cNvPr id="1062" name="Google Shape;1062;p151"/>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300">
                  <a:solidFill>
                    <a:srgbClr val="00FF00"/>
                  </a:solidFill>
                  <a:latin typeface="Oswald"/>
                  <a:ea typeface="Oswald"/>
                  <a:cs typeface="Oswald"/>
                  <a:sym typeface="Oswald"/>
                </a:rPr>
                <a:t>Shade </a:t>
              </a:r>
              <a:r>
                <a:rPr lang="en" sz="5300">
                  <a:solidFill>
                    <a:srgbClr val="FFFFFF"/>
                  </a:solidFill>
                  <a:latin typeface="Oswald"/>
                  <a:ea typeface="Oswald"/>
                  <a:cs typeface="Oswald"/>
                  <a:sym typeface="Oswald"/>
                </a:rPr>
                <a:t>your project on a </a:t>
              </a:r>
              <a:r>
                <a:rPr lang="en" sz="5300">
                  <a:solidFill>
                    <a:srgbClr val="00FF00"/>
                  </a:solidFill>
                  <a:latin typeface="Oswald"/>
                  <a:ea typeface="Oswald"/>
                  <a:cs typeface="Oswald"/>
                  <a:sym typeface="Oswald"/>
                </a:rPr>
                <a:t>regular table</a:t>
              </a:r>
              <a:endParaRPr sz="5300">
                <a:solidFill>
                  <a:srgbClr val="00FF00"/>
                </a:solidFill>
                <a:latin typeface="Oswald"/>
                <a:ea typeface="Oswald"/>
                <a:cs typeface="Oswald"/>
                <a:sym typeface="Oswald"/>
              </a:endParaRPr>
            </a:p>
            <a:p>
              <a:pPr indent="0" lvl="0" marL="0" rtl="0" algn="ctr">
                <a:spcBef>
                  <a:spcPts val="0"/>
                </a:spcBef>
                <a:spcAft>
                  <a:spcPts val="0"/>
                </a:spcAft>
                <a:buNone/>
              </a:pPr>
              <a:r>
                <a:t/>
              </a:r>
              <a:endParaRPr b="1" sz="3300">
                <a:solidFill>
                  <a:srgbClr val="EA9999"/>
                </a:solidFill>
                <a:latin typeface="Average"/>
                <a:ea typeface="Average"/>
                <a:cs typeface="Average"/>
                <a:sym typeface="Average"/>
              </a:endParaRPr>
            </a:p>
            <a:p>
              <a:pPr indent="0" lvl="0" marL="0" rtl="0" algn="ctr">
                <a:spcBef>
                  <a:spcPts val="0"/>
                </a:spcBef>
                <a:spcAft>
                  <a:spcPts val="0"/>
                </a:spcAft>
                <a:buNone/>
              </a:pPr>
              <a:r>
                <a:rPr b="1" lang="en" sz="3300">
                  <a:solidFill>
                    <a:srgbClr val="EA9999"/>
                  </a:solidFill>
                  <a:latin typeface="Average"/>
                  <a:ea typeface="Average"/>
                  <a:cs typeface="Average"/>
                  <a:sym typeface="Average"/>
                </a:rPr>
                <a:t>Shading on a light table is terrible.  </a:t>
              </a:r>
              <a:br>
                <a:rPr b="1" lang="en" sz="3300">
                  <a:solidFill>
                    <a:srgbClr val="EA9999"/>
                  </a:solidFill>
                  <a:latin typeface="Average"/>
                  <a:ea typeface="Average"/>
                  <a:cs typeface="Average"/>
                  <a:sym typeface="Average"/>
                </a:rPr>
              </a:br>
              <a:endParaRPr b="1" sz="3300">
                <a:solidFill>
                  <a:srgbClr val="EA9999"/>
                </a:solidFill>
                <a:latin typeface="Average"/>
                <a:ea typeface="Average"/>
                <a:cs typeface="Average"/>
                <a:sym typeface="Average"/>
              </a:endParaRPr>
            </a:p>
            <a:p>
              <a:pPr indent="0" lvl="0" marL="0" rtl="0" algn="ctr">
                <a:spcBef>
                  <a:spcPts val="0"/>
                </a:spcBef>
                <a:spcAft>
                  <a:spcPts val="0"/>
                </a:spcAft>
                <a:buNone/>
              </a:pPr>
              <a:r>
                <a:rPr lang="en" sz="3300">
                  <a:solidFill>
                    <a:srgbClr val="CCCCCC"/>
                  </a:solidFill>
                  <a:latin typeface="Average"/>
                  <a:ea typeface="Average"/>
                  <a:cs typeface="Average"/>
                  <a:sym typeface="Average"/>
                </a:rPr>
                <a:t>It makes your project pale, low contrast and streaky.</a:t>
              </a:r>
              <a:endParaRPr sz="1700">
                <a:solidFill>
                  <a:srgbClr val="CCCCCC"/>
                </a:solidFill>
                <a:latin typeface="Average"/>
                <a:ea typeface="Average"/>
                <a:cs typeface="Average"/>
                <a:sym typeface="Average"/>
              </a:endParaRPr>
            </a:p>
          </p:txBody>
        </p:sp>
        <p:pic>
          <p:nvPicPr>
            <p:cNvPr id="1063" name="Google Shape;1063;p151"/>
            <p:cNvPicPr preferRelativeResize="0"/>
            <p:nvPr/>
          </p:nvPicPr>
          <p:blipFill>
            <a:blip r:embed="rId3">
              <a:alphaModFix/>
            </a:blip>
            <a:stretch>
              <a:fillRect/>
            </a:stretch>
          </p:blipFill>
          <p:spPr>
            <a:xfrm>
              <a:off x="3882000" y="3883475"/>
              <a:ext cx="2269563" cy="2974525"/>
            </a:xfrm>
            <a:prstGeom prst="rect">
              <a:avLst/>
            </a:prstGeom>
            <a:noFill/>
            <a:ln>
              <a:noFill/>
            </a:ln>
          </p:spPr>
        </p:pic>
        <p:pic>
          <p:nvPicPr>
            <p:cNvPr id="1064" name="Google Shape;1064;p151"/>
            <p:cNvPicPr preferRelativeResize="0"/>
            <p:nvPr/>
          </p:nvPicPr>
          <p:blipFill>
            <a:blip r:embed="rId4">
              <a:alphaModFix/>
            </a:blip>
            <a:stretch>
              <a:fillRect/>
            </a:stretch>
          </p:blipFill>
          <p:spPr>
            <a:xfrm>
              <a:off x="7055882" y="3883475"/>
              <a:ext cx="2088117" cy="2974525"/>
            </a:xfrm>
            <a:prstGeom prst="rect">
              <a:avLst/>
            </a:prstGeom>
            <a:noFill/>
            <a:ln>
              <a:noFill/>
            </a:ln>
          </p:spPr>
        </p:pic>
      </p:gr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152"/>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400">
                <a:solidFill>
                  <a:srgbClr val="FFFFFF"/>
                </a:solidFill>
                <a:latin typeface="Oswald"/>
                <a:ea typeface="Oswald"/>
                <a:cs typeface="Oswald"/>
                <a:sym typeface="Oswald"/>
              </a:rPr>
              <a:t>You can make a </a:t>
            </a:r>
            <a:r>
              <a:rPr lang="en" sz="4400">
                <a:solidFill>
                  <a:srgbClr val="FFFF00"/>
                </a:solidFill>
                <a:latin typeface="Oswald"/>
                <a:ea typeface="Oswald"/>
                <a:cs typeface="Oswald"/>
                <a:sym typeface="Oswald"/>
              </a:rPr>
              <a:t>brighter/higher contrast </a:t>
            </a:r>
            <a:r>
              <a:rPr lang="en" sz="4400">
                <a:solidFill>
                  <a:srgbClr val="FFFFFF"/>
                </a:solidFill>
                <a:latin typeface="Oswald"/>
                <a:ea typeface="Oswald"/>
                <a:cs typeface="Oswald"/>
                <a:sym typeface="Oswald"/>
              </a:rPr>
              <a:t>version for tomorrow so you can get </a:t>
            </a:r>
            <a:r>
              <a:rPr lang="en" sz="4400">
                <a:solidFill>
                  <a:srgbClr val="00FF00"/>
                </a:solidFill>
                <a:latin typeface="Oswald"/>
                <a:ea typeface="Oswald"/>
                <a:cs typeface="Oswald"/>
                <a:sym typeface="Oswald"/>
              </a:rPr>
              <a:t>shapes out of your shadows</a:t>
            </a:r>
            <a:r>
              <a:rPr lang="en" sz="4400">
                <a:solidFill>
                  <a:srgbClr val="FFFFFF"/>
                </a:solidFill>
                <a:latin typeface="Oswald"/>
                <a:ea typeface="Oswald"/>
                <a:cs typeface="Oswald"/>
                <a:sym typeface="Oswald"/>
              </a:rPr>
              <a:t>.</a:t>
            </a:r>
            <a:r>
              <a:rPr lang="en" sz="2600">
                <a:solidFill>
                  <a:srgbClr val="FFFFFF"/>
                </a:solidFill>
                <a:latin typeface="Average"/>
                <a:ea typeface="Average"/>
                <a:cs typeface="Average"/>
                <a:sym typeface="Average"/>
              </a:rPr>
              <a:t> </a:t>
            </a:r>
            <a:endParaRPr sz="2600">
              <a:solidFill>
                <a:srgbClr val="FFFFFF"/>
              </a:solidFill>
              <a:latin typeface="Average"/>
              <a:ea typeface="Average"/>
              <a:cs typeface="Average"/>
              <a:sym typeface="Average"/>
            </a:endParaRPr>
          </a:p>
          <a:p>
            <a:pPr indent="0" lvl="0" marL="0" rtl="0" algn="ctr">
              <a:spcBef>
                <a:spcPts val="0"/>
              </a:spcBef>
              <a:spcAft>
                <a:spcPts val="0"/>
              </a:spcAft>
              <a:buNone/>
            </a:pPr>
            <a:r>
              <a:t/>
            </a:r>
            <a:endParaRPr sz="3000">
              <a:solidFill>
                <a:srgbClr val="CCCCCC"/>
              </a:solidFill>
              <a:latin typeface="Average"/>
              <a:ea typeface="Average"/>
              <a:cs typeface="Average"/>
              <a:sym typeface="Average"/>
            </a:endParaRPr>
          </a:p>
          <a:p>
            <a:pPr indent="0" lvl="0" marL="0" rtl="0" algn="ctr">
              <a:spcBef>
                <a:spcPts val="0"/>
              </a:spcBef>
              <a:spcAft>
                <a:spcPts val="0"/>
              </a:spcAft>
              <a:buNone/>
            </a:pPr>
            <a:r>
              <a:rPr lang="en" sz="3000">
                <a:solidFill>
                  <a:srgbClr val="CCCCCC"/>
                </a:solidFill>
                <a:latin typeface="Average"/>
                <a:ea typeface="Average"/>
                <a:cs typeface="Average"/>
                <a:sym typeface="Average"/>
              </a:rPr>
              <a:t>It is not perfect, but it helps. </a:t>
            </a:r>
            <a:endParaRPr sz="1200">
              <a:solidFill>
                <a:srgbClr val="CCCCCC"/>
              </a:solidFill>
              <a:latin typeface="Average"/>
              <a:ea typeface="Average"/>
              <a:cs typeface="Average"/>
              <a:sym typeface="Average"/>
            </a:endParaRPr>
          </a:p>
        </p:txBody>
      </p:sp>
      <p:sp>
        <p:nvSpPr>
          <p:cNvPr descr="Translations" id="1070" name="Google Shape;1070;p152"/>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AAAAAA"/>
                </a:solidFill>
                <a:latin typeface="Average"/>
                <a:ea typeface="Average"/>
                <a:cs typeface="Average"/>
                <a:sym typeface="Average"/>
              </a:rPr>
              <a:t>በጥላዎ ውስጥ ለዝርዝር ብሩህ / ከፍተኛ የንፅፅር ስሪት መስራት ይችላሉ.</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يمكنك إنشاء نسخة أكثر سطوعًا/بتباين أعلى للتفاصيل في الظلال.</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Podeu fer una versió de contrast més brillant/alt per obtenir detalls a les vostres ombres.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您可以制作更亮/对比度更高的版本来显示阴影中的细节。</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شما می توانید یک نسخه کنتراست روشن تر/بالاتر برای جزئیات در سایه های خود بسازید.</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आप अपनी छायाओं में विस्तार के लिए अधिक उज्ज्वल/उच्च कंट्रास्ट संस्करण बना सकते 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影の細部をより明るく、コントラストを高くしたバージョンを作成できます。</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그림자의 디테일을 위해 더 밝거나 대비가 높은 버전을 만들 수 있습니다.</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Hûn dikarin ji bo hûrgulî di siyên xwe de guhertoyek berevajîtir/bilindtir çêbikin.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Você pode fazer uma versão mais brilhante/de maior contraste para dar mais detalhes às suas sombras.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ਤੁਸੀਂ ਆਪਣੇ ਪਰਛਾਵੇਂ ਵਿੱਚ ਵੇਰਵੇ ਲਈ ਇੱਕ ਚਮਕਦਾਰ/ਉੱਚ ਕੰਟਰਾਸਟ ਸੰਸਕਰਣ ਬਣਾ ਸਕਦੇ 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Вы можете сделать более яркую/контрастную версию для детализации теней.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Waxaad samayn kartaa nooc ka duwan oo dhalaalaya/sare si aad u faahfaahiso hadhkaaga.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Puedes crear una versión más brillante y con mayor contraste para agregar más detalles a tus sombras.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Unaweza kutengeneza toleo la utofautishaji angavu zaidi kwa maelezo zaidi katika vivuli vyako.</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Maaari kang gumawa ng mas maliwanag/mas mataas na contrast na bersyon para sa detalye sa iyong mga anino.</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Gölgelerinizdeki detayları daha parlak/yüksek kontrastlı bir versiyonla ortaya çıkarabilirsiniz.</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Ви можете зробити більш яскраву/контрастну версію для деталізації ваших тіней.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Bạn có thể tạo phiên bản sáng hơn/có độ tương phản cao hơn để làm nổi bật chi tiết trong bóng tối.</a:t>
            </a:r>
            <a:endParaRPr sz="850">
              <a:solidFill>
                <a:srgbClr val="AAAAAA"/>
              </a:solidFill>
              <a:latin typeface="Average"/>
              <a:ea typeface="Average"/>
              <a:cs typeface="Average"/>
              <a:sym typeface="Average"/>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153"/>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rgbClr val="FFFFFF"/>
                </a:solidFill>
                <a:latin typeface="Oswald"/>
                <a:ea typeface="Oswald"/>
                <a:cs typeface="Oswald"/>
                <a:sym typeface="Oswald"/>
              </a:rPr>
              <a:t>I have put your photo into your cubby for you</a:t>
            </a:r>
            <a:endParaRPr sz="4300">
              <a:solidFill>
                <a:srgbClr val="FFFFFF"/>
              </a:solidFill>
              <a:latin typeface="Oswald"/>
              <a:ea typeface="Oswald"/>
              <a:cs typeface="Oswald"/>
              <a:sym typeface="Oswald"/>
            </a:endParaRPr>
          </a:p>
          <a:p>
            <a:pPr indent="0" lvl="0" marL="0" rtl="0" algn="ctr">
              <a:spcBef>
                <a:spcPts val="0"/>
              </a:spcBef>
              <a:spcAft>
                <a:spcPts val="0"/>
              </a:spcAft>
              <a:buNone/>
            </a:pPr>
            <a:r>
              <a:t/>
            </a:r>
            <a:endParaRPr sz="3600">
              <a:solidFill>
                <a:srgbClr val="CCCCCC"/>
              </a:solidFill>
              <a:latin typeface="Average"/>
              <a:ea typeface="Average"/>
              <a:cs typeface="Average"/>
              <a:sym typeface="Average"/>
            </a:endParaRPr>
          </a:p>
          <a:p>
            <a:pPr indent="0" lvl="0" marL="0" rtl="0" algn="ctr">
              <a:spcBef>
                <a:spcPts val="0"/>
              </a:spcBef>
              <a:spcAft>
                <a:spcPts val="0"/>
              </a:spcAft>
              <a:buNone/>
            </a:pPr>
            <a:r>
              <a:rPr b="1" lang="en" sz="3600">
                <a:solidFill>
                  <a:srgbClr val="00FF00"/>
                </a:solidFill>
                <a:latin typeface="Average"/>
                <a:ea typeface="Average"/>
                <a:cs typeface="Average"/>
                <a:sym typeface="Average"/>
              </a:rPr>
              <a:t>Take care of it!</a:t>
            </a:r>
            <a:endParaRPr b="1" sz="1500">
              <a:solidFill>
                <a:srgbClr val="00FF00"/>
              </a:solidFill>
              <a:latin typeface="Average"/>
              <a:ea typeface="Average"/>
              <a:cs typeface="Average"/>
              <a:sym typeface="Average"/>
            </a:endParaRPr>
          </a:p>
        </p:txBody>
      </p:sp>
      <p:sp>
        <p:nvSpPr>
          <p:cNvPr descr="Translations" id="1076" name="Google Shape;1076;p153"/>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ፎቶህን በኩሽናህ ውስጥ አስቀምጫለው። ተንከባከቡት!</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وضعتُ صورتك في خزانتك. اعتنِ بها!</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He posat la teva foto al teu cub per a tu. Cuida't!</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我已将您的照片放入您的储物柜中。请妥善保管！</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من عکس شما را برای شما در نوزادتان قرار داده ام. مراقبش باش!</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मैंने तुम्हारी तस्वीर तुम्हारे लिए तुम्हारे क्यूबी में रख दी है। इसका ध्यान रखना!</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あなたの写真をあなたの棚に置いておきました。大切にしてくださいね！</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사진을 보관함에 넣어 두었어요. 잘 보관하세요!</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Min wêneyê te ji bo te xiste nav kuçika te. Hay jê hebin!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Coloquei sua foto no seu armário. Cuide bem dela!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ਮੈਂ ਤੁਹਾਡੇ ਲਈ ਤੁਹਾਡੀ ਫੋਟੋ ਤੁਹਾਡੇ ਘਰ ਵਿੱਚ ਪਾ ਦਿੱਤੀ ਹੈ। ਇਸ ਦੀ ਸੰਭਾਲ ਕਰੋ!</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Я положила твою фотографию в твой шкафчик. Береги её!</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Sawirkaaga waxaan kuu geliyey cubbykaaga. Iska ilaali!</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He guardado tu foto en tu cubículo. ¡Cuídala!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Nimeweka picha yako ndani ya chumba chako kwa ajili yako. Itunze!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Inilagay ko ang iyong larawan sa iyong cubby para sa iyo. Ingatan mo yan!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Fotoğrafını senin için dolabına koydum. Kendine iyi bak!</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Я поклав твою фотографію у твій куточок для тебе. Бережіть це!</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Tôi đã để ảnh của bạn vào ngăn tủ rồi. Giữ gìn cẩn thận nhé!</a:t>
            </a:r>
            <a:endParaRPr sz="4100">
              <a:solidFill>
                <a:srgbClr val="AAAAAA"/>
              </a:solidFill>
              <a:latin typeface="Average"/>
              <a:ea typeface="Average"/>
              <a:cs typeface="Average"/>
              <a:sym typeface="Average"/>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80" name="Shape 1080"/>
        <p:cNvGrpSpPr/>
        <p:nvPr/>
      </p:nvGrpSpPr>
      <p:grpSpPr>
        <a:xfrm>
          <a:off x="0" y="0"/>
          <a:ext cx="0" cy="0"/>
          <a:chOff x="0" y="0"/>
          <a:chExt cx="0" cy="0"/>
        </a:xfrm>
      </p:grpSpPr>
      <p:sp>
        <p:nvSpPr>
          <p:cNvPr descr="Title" id="1081" name="Google Shape;1081;p154"/>
          <p:cNvSpPr txBox="1"/>
          <p:nvPr/>
        </p:nvSpPr>
        <p:spPr>
          <a:xfrm>
            <a:off x="0" y="0"/>
            <a:ext cx="4113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600">
                <a:solidFill>
                  <a:srgbClr val="FFFFFF"/>
                </a:solidFill>
                <a:latin typeface="Oswald"/>
                <a:ea typeface="Oswald"/>
                <a:cs typeface="Oswald"/>
                <a:sym typeface="Oswald"/>
              </a:rPr>
              <a:t>So many of you remembered to send in your photos! Thank you!</a:t>
            </a:r>
            <a:endParaRPr sz="2800">
              <a:solidFill>
                <a:srgbClr val="FFFFFF"/>
              </a:solidFill>
              <a:latin typeface="Oswald"/>
              <a:ea typeface="Oswald"/>
              <a:cs typeface="Oswald"/>
              <a:sym typeface="Oswald"/>
            </a:endParaRPr>
          </a:p>
          <a:p>
            <a:pPr indent="0" lvl="0" marL="0" rtl="0" algn="ctr">
              <a:spcBef>
                <a:spcPts val="0"/>
              </a:spcBef>
              <a:spcAft>
                <a:spcPts val="0"/>
              </a:spcAft>
              <a:buNone/>
            </a:pPr>
            <a:r>
              <a:t/>
            </a:r>
            <a:endParaRPr sz="2400">
              <a:solidFill>
                <a:srgbClr val="B7B7B7"/>
              </a:solidFill>
              <a:latin typeface="Average"/>
              <a:ea typeface="Average"/>
              <a:cs typeface="Average"/>
              <a:sym typeface="Average"/>
            </a:endParaRPr>
          </a:p>
          <a:p>
            <a:pPr indent="0" lvl="0" marL="0" rtl="0" algn="ctr">
              <a:spcBef>
                <a:spcPts val="0"/>
              </a:spcBef>
              <a:spcAft>
                <a:spcPts val="0"/>
              </a:spcAft>
              <a:buNone/>
            </a:pPr>
            <a:r>
              <a:rPr lang="en" sz="2400">
                <a:solidFill>
                  <a:srgbClr val="B7B7B7"/>
                </a:solidFill>
                <a:latin typeface="Average"/>
                <a:ea typeface="Average"/>
                <a:cs typeface="Average"/>
                <a:sym typeface="Average"/>
              </a:rPr>
              <a:t>After my demonstration drawing of hair, I will take photos of the remaining people. </a:t>
            </a:r>
            <a:endParaRPr sz="2400">
              <a:solidFill>
                <a:srgbClr val="B7B7B7"/>
              </a:solidFill>
              <a:latin typeface="Average"/>
              <a:ea typeface="Average"/>
              <a:cs typeface="Average"/>
              <a:sym typeface="Average"/>
            </a:endParaRPr>
          </a:p>
          <a:p>
            <a:pPr indent="0" lvl="0" marL="0" rtl="0" algn="ctr">
              <a:spcBef>
                <a:spcPts val="0"/>
              </a:spcBef>
              <a:spcAft>
                <a:spcPts val="0"/>
              </a:spcAft>
              <a:buNone/>
            </a:pPr>
            <a:r>
              <a:t/>
            </a:r>
            <a:endParaRPr sz="2400">
              <a:solidFill>
                <a:srgbClr val="B7B7B7"/>
              </a:solidFill>
              <a:latin typeface="Average"/>
              <a:ea typeface="Average"/>
              <a:cs typeface="Average"/>
              <a:sym typeface="Average"/>
            </a:endParaRPr>
          </a:p>
          <a:p>
            <a:pPr indent="0" lvl="0" marL="0" rtl="0" algn="ctr">
              <a:spcBef>
                <a:spcPts val="0"/>
              </a:spcBef>
              <a:spcAft>
                <a:spcPts val="0"/>
              </a:spcAft>
              <a:buNone/>
            </a:pPr>
            <a:r>
              <a:rPr lang="en" sz="2400">
                <a:solidFill>
                  <a:srgbClr val="B7B7B7"/>
                </a:solidFill>
                <a:latin typeface="Average"/>
                <a:ea typeface="Average"/>
                <a:cs typeface="Average"/>
                <a:sym typeface="Average"/>
              </a:rPr>
              <a:t>Unless you send me a photo in the first 10 minutes of your working time. 😁</a:t>
            </a:r>
            <a:endParaRPr>
              <a:solidFill>
                <a:srgbClr val="B7B7B7"/>
              </a:solidFill>
              <a:latin typeface="Average"/>
              <a:ea typeface="Average"/>
              <a:cs typeface="Average"/>
              <a:sym typeface="Average"/>
            </a:endParaRPr>
          </a:p>
        </p:txBody>
      </p:sp>
      <p:sp>
        <p:nvSpPr>
          <p:cNvPr descr="Translations" id="1082" name="Google Shape;1082;p154"/>
          <p:cNvSpPr txBox="1"/>
          <p:nvPr/>
        </p:nvSpPr>
        <p:spPr>
          <a:xfrm>
            <a:off x="4113000" y="0"/>
            <a:ext cx="5031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ብዙዎቻችሁ በፎቶዎችዎ ላይ መላኩን አስታውሰዋል!</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لقد تذكر الكثير منكم إرسال صوركم!</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Molts de vosaltres us heu recordat enviar les vostres fotos!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你们中有很多人都记得发送自己的照片！</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خیلی از شما یادتان افتاد که عکس هایتان را بفرستید!</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आपमें से बहुत से लोगों ने अपनी तस्वीरें भेजना याद रखा!</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たくさんの方が写真を送ってくださったことを覚えています！</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여러분 중 많은 분이 사진을 보내주셨어요!</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Ji ber vê yekê gelek ji we hatin bîra we ku hûn wêneyên xwe bişînin!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Muitos de vocês se lembraram de enviar suas fotos!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ਤੁਹਾਡੇ ਵਿੱਚੋਂ ਬਹੁਤਿਆਂ ਨੂੰ ਆਪਣੀਆਂ ਫੋਟੋਆਂ ਭੇਜਣਾ ਯਾਦ ਹੈ!</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Многие из вас не забыли прислать свои фотографии!</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In badan oo idinka mid ah ayaa xusuustay inaad soo dirto sawiradaada!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¡Muchos de ustedes recordaron enviar sus fotos!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Wengi wenu mlikumbuka kutuma picha zenu!</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Napakarami sa inyo ang naalala na ipadala ang inyong mga larawan!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Birçoğunuz fotoğraflarınızı göndermeyi hatırladı!</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Багато з вас не забули надіслати свої фотографії!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Rất nhiều bạn đã nhớ gửi ảnh!</a:t>
            </a:r>
            <a:endParaRPr sz="2600">
              <a:solidFill>
                <a:srgbClr val="CACACA"/>
              </a:solidFill>
              <a:latin typeface="Average"/>
              <a:ea typeface="Average"/>
              <a:cs typeface="Average"/>
              <a:sym typeface="Averag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38"/>
          <p:cNvPicPr preferRelativeResize="0"/>
          <p:nvPr/>
        </p:nvPicPr>
        <p:blipFill>
          <a:blip r:embed="rId3">
            <a:alphaModFix/>
          </a:blip>
          <a:stretch>
            <a:fillRect/>
          </a:stretch>
        </p:blipFill>
        <p:spPr>
          <a:xfrm>
            <a:off x="0" y="0"/>
            <a:ext cx="9143987" cy="6858002"/>
          </a:xfrm>
          <a:prstGeom prst="rect">
            <a:avLst/>
          </a:prstGeom>
          <a:noFill/>
          <a:ln>
            <a:noFill/>
          </a:ln>
        </p:spPr>
      </p:pic>
      <p:sp>
        <p:nvSpPr>
          <p:cNvPr id="220" name="Google Shape;220;p38"/>
          <p:cNvSpPr txBox="1"/>
          <p:nvPr/>
        </p:nvSpPr>
        <p:spPr>
          <a:xfrm>
            <a:off x="4554825" y="0"/>
            <a:ext cx="4589100" cy="122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Today you need</a:t>
            </a:r>
            <a:endParaRPr sz="4800">
              <a:solidFill>
                <a:srgbClr val="CACACA"/>
              </a:solidFill>
              <a:latin typeface="Average"/>
              <a:ea typeface="Average"/>
              <a:cs typeface="Average"/>
              <a:sym typeface="Average"/>
            </a:endParaRPr>
          </a:p>
        </p:txBody>
      </p:sp>
      <p:sp>
        <p:nvSpPr>
          <p:cNvPr id="221" name="Google Shape;221;p38"/>
          <p:cNvSpPr txBox="1"/>
          <p:nvPr/>
        </p:nvSpPr>
        <p:spPr>
          <a:xfrm>
            <a:off x="493375" y="2640550"/>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Average"/>
                <a:ea typeface="Average"/>
                <a:cs typeface="Average"/>
                <a:sym typeface="Average"/>
              </a:rPr>
              <a:t>portrait photos</a:t>
            </a:r>
            <a:endParaRPr b="1" sz="3000">
              <a:latin typeface="Average"/>
              <a:ea typeface="Average"/>
              <a:cs typeface="Average"/>
              <a:sym typeface="Average"/>
            </a:endParaRPr>
          </a:p>
        </p:txBody>
      </p:sp>
      <p:sp>
        <p:nvSpPr>
          <p:cNvPr id="222" name="Google Shape;222;p38"/>
          <p:cNvSpPr txBox="1"/>
          <p:nvPr/>
        </p:nvSpPr>
        <p:spPr>
          <a:xfrm>
            <a:off x="4796450" y="2640550"/>
            <a:ext cx="19194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pencils</a:t>
            </a:r>
            <a:endParaRPr b="1" sz="3000">
              <a:solidFill>
                <a:srgbClr val="CACACA"/>
              </a:solidFill>
              <a:latin typeface="Average"/>
              <a:ea typeface="Average"/>
              <a:cs typeface="Average"/>
              <a:sym typeface="Average"/>
            </a:endParaRPr>
          </a:p>
        </p:txBody>
      </p:sp>
      <p:sp>
        <p:nvSpPr>
          <p:cNvPr id="223" name="Google Shape;223;p38"/>
          <p:cNvSpPr txBox="1"/>
          <p:nvPr/>
        </p:nvSpPr>
        <p:spPr>
          <a:xfrm>
            <a:off x="5155800" y="5474200"/>
            <a:ext cx="14355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erasers</a:t>
            </a:r>
            <a:endParaRPr b="1" sz="3000">
              <a:solidFill>
                <a:srgbClr val="CACACA"/>
              </a:solidFill>
              <a:latin typeface="Average"/>
              <a:ea typeface="Average"/>
              <a:cs typeface="Average"/>
              <a:sym typeface="Average"/>
            </a:endParaRPr>
          </a:p>
        </p:txBody>
      </p:sp>
      <p:sp>
        <p:nvSpPr>
          <p:cNvPr id="224" name="Google Shape;224;p38"/>
          <p:cNvSpPr txBox="1"/>
          <p:nvPr/>
        </p:nvSpPr>
        <p:spPr>
          <a:xfrm>
            <a:off x="4233725" y="3728950"/>
            <a:ext cx="4858500" cy="19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3600">
                <a:solidFill>
                  <a:srgbClr val="00FF00"/>
                </a:solidFill>
                <a:latin typeface="Oswald"/>
                <a:ea typeface="Oswald"/>
                <a:cs typeface="Oswald"/>
                <a:sym typeface="Oswald"/>
              </a:rPr>
              <a:t>One chair per table only! </a:t>
            </a:r>
            <a:r>
              <a:rPr lang="en" sz="7200">
                <a:solidFill>
                  <a:srgbClr val="00FF00"/>
                </a:solidFill>
                <a:latin typeface="Oswald"/>
                <a:ea typeface="Oswald"/>
                <a:cs typeface="Oswald"/>
                <a:sym typeface="Oswald"/>
              </a:rPr>
              <a:t>📵</a:t>
            </a:r>
            <a:endParaRPr sz="7200">
              <a:solidFill>
                <a:srgbClr val="00FF00"/>
              </a:solidFill>
              <a:latin typeface="Oswald"/>
              <a:ea typeface="Oswald"/>
              <a:cs typeface="Oswald"/>
              <a:sym typeface="Oswald"/>
            </a:endParaRPr>
          </a:p>
        </p:txBody>
      </p:sp>
      <p:sp>
        <p:nvSpPr>
          <p:cNvPr id="225" name="Google Shape;225;p38"/>
          <p:cNvSpPr txBox="1"/>
          <p:nvPr/>
        </p:nvSpPr>
        <p:spPr>
          <a:xfrm>
            <a:off x="493375" y="4796075"/>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Average"/>
                <a:ea typeface="Average"/>
                <a:cs typeface="Average"/>
                <a:sym typeface="Average"/>
              </a:rPr>
              <a:t>Folder with good copy paper</a:t>
            </a:r>
            <a:endParaRPr b="1" sz="3000">
              <a:latin typeface="Average"/>
              <a:ea typeface="Average"/>
              <a:cs typeface="Average"/>
              <a:sym typeface="Average"/>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descr="Title" id="1087" name="Google Shape;1087;p155"/>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Most of you have already sent in reference photos for your portrait project. </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00FF00"/>
              </a:solidFill>
              <a:latin typeface="Oswald"/>
              <a:ea typeface="Oswald"/>
              <a:cs typeface="Oswald"/>
              <a:sym typeface="Oswald"/>
            </a:endParaRPr>
          </a:p>
          <a:p>
            <a:pPr indent="0" lvl="0" marL="0" rtl="0" algn="ctr">
              <a:spcBef>
                <a:spcPts val="0"/>
              </a:spcBef>
              <a:spcAft>
                <a:spcPts val="0"/>
              </a:spcAft>
              <a:buNone/>
            </a:pPr>
            <a:r>
              <a:rPr lang="en" sz="4800">
                <a:solidFill>
                  <a:srgbClr val="00FF00"/>
                </a:solidFill>
                <a:latin typeface="Oswald"/>
                <a:ea typeface="Oswald"/>
                <a:cs typeface="Oswald"/>
                <a:sym typeface="Oswald"/>
              </a:rPr>
              <a:t>Thank you! </a:t>
            </a:r>
            <a:endParaRPr sz="1500">
              <a:solidFill>
                <a:srgbClr val="AAAAAA"/>
              </a:solidFill>
              <a:latin typeface="Average"/>
              <a:ea typeface="Average"/>
              <a:cs typeface="Average"/>
              <a:sym typeface="Average"/>
            </a:endParaRPr>
          </a:p>
        </p:txBody>
      </p:sp>
      <p:sp>
        <p:nvSpPr>
          <p:cNvPr descr="Translations" id="1088" name="Google Shape;1088;p155"/>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አብዛኞቻችሁ ለቁም ነገርዎ በማጣቀሻ ፎቶዎች ልከዎታል።</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لقد أرسل معظمكم صورًا مرجعية لصوركم الشخصية.</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La majoria de vosaltres heu enviat fotos de referència per al vostre retrat.</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你们大多数人都发送了肖像的参考照片。</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بسیاری از شما عکس های مرجع برای پرتره خود ارسال کردید.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आप में से अधिकांश ने अपने चित्र के लिए संदर्भ तस्वीरें भेजीं।</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皆さんのほとんどが、肖像画の参考写真を送ってくれました。</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여러분 중 대부분이 인물사진을 위한 참고 사진을 보내주셨습니다.</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Piraniya we ji bo portreya xwe wêneyên referansê şandin.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A maioria de vocês enviou fotos de referência para seu retrato.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ਤੁਹਾਡੇ ਵਿੱਚੋਂ ਬਹੁਤਿਆਂ ਨੇ ਤੁਹਾਡੇ ਪੋਰਟਰੇਟ ਲਈ ਹਵਾਲਾ ਫੋਟੋਆਂ ਭੇਜੀਆਂ ਹਨ।</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Большинство из вас прислали референсные фотографии для своего портрета.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Inta badan waxaad u dirtay sawirro tixraac ah sawirkaaga.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La mayoría de ustedes enviaron fotos de referencia para su retrato.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Wengi wenu mlituma picha za marejeleo za picha yako.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Karamihan sa inyo ay nagpadala ng mga reference na larawan para sa iyong portrait.</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Çoğunuz portreniz için referans fotoğraflar gönderdiniz.</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Більшість із вас надіслали довідкові фотографії для свого портрета.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Hầu hết các bạn đều gửi ảnh tham khảo cho bức chân dung của mình.</a:t>
            </a:r>
            <a:endParaRPr sz="1550">
              <a:solidFill>
                <a:srgbClr val="CACACA"/>
              </a:solidFill>
              <a:latin typeface="Average"/>
              <a:ea typeface="Average"/>
              <a:cs typeface="Average"/>
              <a:sym typeface="Average"/>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p156"/>
          <p:cNvSpPr txBox="1"/>
          <p:nvPr/>
        </p:nvSpPr>
        <p:spPr>
          <a:xfrm>
            <a:off x="-6900" y="1050575"/>
            <a:ext cx="91440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3300"/>
                </a:solidFill>
                <a:latin typeface="Oswald"/>
                <a:ea typeface="Oswald"/>
                <a:cs typeface="Oswald"/>
                <a:sym typeface="Oswald"/>
              </a:rPr>
              <a:t>Yikes! </a:t>
            </a:r>
            <a:r>
              <a:rPr lang="en" sz="4800">
                <a:solidFill>
                  <a:srgbClr val="FFFFFF"/>
                </a:solidFill>
                <a:latin typeface="Oswald"/>
                <a:ea typeface="Oswald"/>
                <a:cs typeface="Oswald"/>
                <a:sym typeface="Oswald"/>
              </a:rPr>
              <a:t>I still need photos from:</a:t>
            </a:r>
            <a:endParaRPr sz="4800">
              <a:solidFill>
                <a:srgbClr val="FFFFFF"/>
              </a:solidFill>
              <a:latin typeface="Oswald"/>
              <a:ea typeface="Oswald"/>
              <a:cs typeface="Oswald"/>
              <a:sym typeface="Oswald"/>
            </a:endParaRPr>
          </a:p>
        </p:txBody>
      </p:sp>
      <p:sp>
        <p:nvSpPr>
          <p:cNvPr id="1094" name="Google Shape;1094;p156"/>
          <p:cNvSpPr txBox="1"/>
          <p:nvPr/>
        </p:nvSpPr>
        <p:spPr>
          <a:xfrm>
            <a:off x="0" y="2298625"/>
            <a:ext cx="2188800" cy="45552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Clr>
                <a:srgbClr val="CACACA"/>
              </a:buClr>
              <a:buSzPts val="2100"/>
              <a:buFont typeface="Average"/>
              <a:buChar char="●"/>
            </a:pPr>
            <a:r>
              <a:rPr lang="en" sz="2100">
                <a:solidFill>
                  <a:srgbClr val="CACACA"/>
                </a:solidFill>
                <a:latin typeface="Average"/>
                <a:ea typeface="Average"/>
                <a:cs typeface="Average"/>
                <a:sym typeface="Average"/>
              </a:rPr>
              <a:t>Andrew R</a:t>
            </a:r>
            <a:endParaRPr sz="2100">
              <a:solidFill>
                <a:srgbClr val="CACACA"/>
              </a:solidFill>
              <a:latin typeface="Average"/>
              <a:ea typeface="Average"/>
              <a:cs typeface="Average"/>
              <a:sym typeface="Average"/>
            </a:endParaRPr>
          </a:p>
          <a:p>
            <a:pPr indent="-361950" lvl="0" marL="457200" rtl="0" algn="l">
              <a:lnSpc>
                <a:spcPct val="115000"/>
              </a:lnSpc>
              <a:spcBef>
                <a:spcPts val="0"/>
              </a:spcBef>
              <a:spcAft>
                <a:spcPts val="0"/>
              </a:spcAft>
              <a:buClr>
                <a:srgbClr val="CACACA"/>
              </a:buClr>
              <a:buSzPts val="2100"/>
              <a:buFont typeface="Average"/>
              <a:buChar char="●"/>
            </a:pPr>
            <a:r>
              <a:rPr lang="en" sz="2100">
                <a:solidFill>
                  <a:srgbClr val="CACACA"/>
                </a:solidFill>
                <a:latin typeface="Average"/>
                <a:ea typeface="Average"/>
                <a:cs typeface="Average"/>
                <a:sym typeface="Average"/>
              </a:rPr>
              <a:t>Banda</a:t>
            </a:r>
            <a:endParaRPr sz="2100">
              <a:solidFill>
                <a:srgbClr val="CACACA"/>
              </a:solidFill>
              <a:latin typeface="Average"/>
              <a:ea typeface="Average"/>
              <a:cs typeface="Average"/>
              <a:sym typeface="Average"/>
            </a:endParaRPr>
          </a:p>
          <a:p>
            <a:pPr indent="-361950" lvl="0" marL="457200" rtl="0" algn="l">
              <a:lnSpc>
                <a:spcPct val="115000"/>
              </a:lnSpc>
              <a:spcBef>
                <a:spcPts val="0"/>
              </a:spcBef>
              <a:spcAft>
                <a:spcPts val="0"/>
              </a:spcAft>
              <a:buClr>
                <a:srgbClr val="CACACA"/>
              </a:buClr>
              <a:buSzPts val="2100"/>
              <a:buFont typeface="Average"/>
              <a:buChar char="●"/>
            </a:pPr>
            <a:r>
              <a:rPr lang="en" sz="2100">
                <a:solidFill>
                  <a:srgbClr val="CACACA"/>
                </a:solidFill>
                <a:latin typeface="Average"/>
                <a:ea typeface="Average"/>
                <a:cs typeface="Average"/>
                <a:sym typeface="Average"/>
              </a:rPr>
              <a:t>Cameron A</a:t>
            </a:r>
            <a:endParaRPr sz="2100">
              <a:solidFill>
                <a:srgbClr val="CACACA"/>
              </a:solidFill>
              <a:latin typeface="Average"/>
              <a:ea typeface="Average"/>
              <a:cs typeface="Average"/>
              <a:sym typeface="Average"/>
            </a:endParaRPr>
          </a:p>
          <a:p>
            <a:pPr indent="-361950" lvl="0" marL="457200" rtl="0" algn="l">
              <a:lnSpc>
                <a:spcPct val="115000"/>
              </a:lnSpc>
              <a:spcBef>
                <a:spcPts val="0"/>
              </a:spcBef>
              <a:spcAft>
                <a:spcPts val="0"/>
              </a:spcAft>
              <a:buClr>
                <a:srgbClr val="CACACA"/>
              </a:buClr>
              <a:buSzPts val="2100"/>
              <a:buFont typeface="Average"/>
              <a:buChar char="●"/>
            </a:pPr>
            <a:r>
              <a:rPr lang="en" sz="2100">
                <a:solidFill>
                  <a:srgbClr val="CACACA"/>
                </a:solidFill>
                <a:latin typeface="Average"/>
                <a:ea typeface="Average"/>
                <a:cs typeface="Average"/>
                <a:sym typeface="Average"/>
              </a:rPr>
              <a:t>Christopher I</a:t>
            </a:r>
            <a:endParaRPr sz="2100">
              <a:solidFill>
                <a:srgbClr val="CACACA"/>
              </a:solidFill>
              <a:latin typeface="Average"/>
              <a:ea typeface="Average"/>
              <a:cs typeface="Average"/>
              <a:sym typeface="Average"/>
            </a:endParaRPr>
          </a:p>
          <a:p>
            <a:pPr indent="-361950" lvl="0" marL="457200" rtl="0" algn="l">
              <a:lnSpc>
                <a:spcPct val="115000"/>
              </a:lnSpc>
              <a:spcBef>
                <a:spcPts val="0"/>
              </a:spcBef>
              <a:spcAft>
                <a:spcPts val="0"/>
              </a:spcAft>
              <a:buClr>
                <a:srgbClr val="CACACA"/>
              </a:buClr>
              <a:buSzPts val="2100"/>
              <a:buFont typeface="Average"/>
              <a:buChar char="●"/>
            </a:pPr>
            <a:r>
              <a:rPr lang="en" sz="2100">
                <a:solidFill>
                  <a:srgbClr val="CACACA"/>
                </a:solidFill>
                <a:latin typeface="Average"/>
                <a:ea typeface="Average"/>
                <a:cs typeface="Average"/>
                <a:sym typeface="Average"/>
              </a:rPr>
              <a:t>Dah'Laun</a:t>
            </a:r>
            <a:endParaRPr sz="2100">
              <a:solidFill>
                <a:srgbClr val="CACACA"/>
              </a:solidFill>
              <a:latin typeface="Average"/>
              <a:ea typeface="Average"/>
              <a:cs typeface="Average"/>
              <a:sym typeface="Average"/>
            </a:endParaRPr>
          </a:p>
          <a:p>
            <a:pPr indent="-361950" lvl="0" marL="457200" rtl="0" algn="l">
              <a:lnSpc>
                <a:spcPct val="115000"/>
              </a:lnSpc>
              <a:spcBef>
                <a:spcPts val="0"/>
              </a:spcBef>
              <a:spcAft>
                <a:spcPts val="0"/>
              </a:spcAft>
              <a:buClr>
                <a:srgbClr val="CACACA"/>
              </a:buClr>
              <a:buSzPts val="2100"/>
              <a:buFont typeface="Average"/>
              <a:buChar char="●"/>
            </a:pPr>
            <a:r>
              <a:rPr lang="en" sz="2100">
                <a:solidFill>
                  <a:srgbClr val="CACACA"/>
                </a:solidFill>
                <a:latin typeface="Average"/>
                <a:ea typeface="Average"/>
                <a:cs typeface="Average"/>
                <a:sym typeface="Average"/>
              </a:rPr>
              <a:t>Gwen G</a:t>
            </a:r>
            <a:endParaRPr sz="2100">
              <a:solidFill>
                <a:srgbClr val="CACACA"/>
              </a:solidFill>
              <a:latin typeface="Average"/>
              <a:ea typeface="Average"/>
              <a:cs typeface="Average"/>
              <a:sym typeface="Average"/>
            </a:endParaRPr>
          </a:p>
        </p:txBody>
      </p:sp>
      <p:sp>
        <p:nvSpPr>
          <p:cNvPr id="1095" name="Google Shape;1095;p156"/>
          <p:cNvSpPr txBox="1"/>
          <p:nvPr/>
        </p:nvSpPr>
        <p:spPr>
          <a:xfrm>
            <a:off x="2316312" y="2298625"/>
            <a:ext cx="2188800" cy="45552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Clr>
                <a:srgbClr val="CACACA"/>
              </a:buClr>
              <a:buSzPts val="2100"/>
              <a:buFont typeface="Average"/>
              <a:buChar char="●"/>
            </a:pPr>
            <a:r>
              <a:rPr lang="en" sz="2100">
                <a:solidFill>
                  <a:srgbClr val="CACACA"/>
                </a:solidFill>
                <a:latin typeface="Average"/>
                <a:ea typeface="Average"/>
                <a:cs typeface="Average"/>
                <a:sym typeface="Average"/>
              </a:rPr>
              <a:t>Khloe</a:t>
            </a:r>
            <a:endParaRPr sz="2100">
              <a:solidFill>
                <a:srgbClr val="CACACA"/>
              </a:solidFill>
              <a:latin typeface="Average"/>
              <a:ea typeface="Average"/>
              <a:cs typeface="Average"/>
              <a:sym typeface="Average"/>
            </a:endParaRPr>
          </a:p>
          <a:p>
            <a:pPr indent="-361950" lvl="0" marL="457200" rtl="0" algn="l">
              <a:lnSpc>
                <a:spcPct val="115000"/>
              </a:lnSpc>
              <a:spcBef>
                <a:spcPts val="0"/>
              </a:spcBef>
              <a:spcAft>
                <a:spcPts val="0"/>
              </a:spcAft>
              <a:buClr>
                <a:srgbClr val="CACACA"/>
              </a:buClr>
              <a:buSzPts val="2100"/>
              <a:buFont typeface="Average"/>
              <a:buChar char="●"/>
            </a:pPr>
            <a:r>
              <a:rPr lang="en" sz="2100">
                <a:solidFill>
                  <a:srgbClr val="CACACA"/>
                </a:solidFill>
                <a:latin typeface="Average"/>
                <a:ea typeface="Average"/>
                <a:cs typeface="Average"/>
                <a:sym typeface="Average"/>
              </a:rPr>
              <a:t>Landreaz</a:t>
            </a:r>
            <a:endParaRPr sz="2100">
              <a:solidFill>
                <a:srgbClr val="CACACA"/>
              </a:solidFill>
              <a:latin typeface="Average"/>
              <a:ea typeface="Average"/>
              <a:cs typeface="Average"/>
              <a:sym typeface="Average"/>
            </a:endParaRPr>
          </a:p>
          <a:p>
            <a:pPr indent="-361950" lvl="0" marL="457200" rtl="0" algn="l">
              <a:lnSpc>
                <a:spcPct val="115000"/>
              </a:lnSpc>
              <a:spcBef>
                <a:spcPts val="0"/>
              </a:spcBef>
              <a:spcAft>
                <a:spcPts val="0"/>
              </a:spcAft>
              <a:buClr>
                <a:srgbClr val="CACACA"/>
              </a:buClr>
              <a:buSzPts val="2100"/>
              <a:buFont typeface="Average"/>
              <a:buChar char="●"/>
            </a:pPr>
            <a:r>
              <a:rPr lang="en" sz="2100">
                <a:solidFill>
                  <a:srgbClr val="CACACA"/>
                </a:solidFill>
                <a:latin typeface="Average"/>
                <a:ea typeface="Average"/>
                <a:cs typeface="Average"/>
                <a:sym typeface="Average"/>
              </a:rPr>
              <a:t>Landyn </a:t>
            </a:r>
            <a:endParaRPr sz="2100">
              <a:solidFill>
                <a:srgbClr val="CACACA"/>
              </a:solidFill>
              <a:latin typeface="Average"/>
              <a:ea typeface="Average"/>
              <a:cs typeface="Average"/>
              <a:sym typeface="Average"/>
            </a:endParaRPr>
          </a:p>
          <a:p>
            <a:pPr indent="-361950" lvl="0" marL="457200" rtl="0" algn="l">
              <a:lnSpc>
                <a:spcPct val="115000"/>
              </a:lnSpc>
              <a:spcBef>
                <a:spcPts val="0"/>
              </a:spcBef>
              <a:spcAft>
                <a:spcPts val="0"/>
              </a:spcAft>
              <a:buClr>
                <a:srgbClr val="CACACA"/>
              </a:buClr>
              <a:buSzPts val="2100"/>
              <a:buFont typeface="Average"/>
              <a:buChar char="●"/>
            </a:pPr>
            <a:r>
              <a:rPr lang="en" sz="2100">
                <a:solidFill>
                  <a:srgbClr val="CACACA"/>
                </a:solidFill>
                <a:latin typeface="Average"/>
                <a:ea typeface="Average"/>
                <a:cs typeface="Average"/>
                <a:sym typeface="Average"/>
              </a:rPr>
              <a:t>Lily M </a:t>
            </a:r>
            <a:endParaRPr sz="2100">
              <a:solidFill>
                <a:srgbClr val="CACACA"/>
              </a:solidFill>
              <a:latin typeface="Average"/>
              <a:ea typeface="Average"/>
              <a:cs typeface="Average"/>
              <a:sym typeface="Average"/>
            </a:endParaRPr>
          </a:p>
          <a:p>
            <a:pPr indent="-361950" lvl="0" marL="457200" rtl="0" algn="l">
              <a:lnSpc>
                <a:spcPct val="115000"/>
              </a:lnSpc>
              <a:spcBef>
                <a:spcPts val="0"/>
              </a:spcBef>
              <a:spcAft>
                <a:spcPts val="0"/>
              </a:spcAft>
              <a:buClr>
                <a:srgbClr val="CACACA"/>
              </a:buClr>
              <a:buSzPts val="2100"/>
              <a:buFont typeface="Average"/>
              <a:buChar char="●"/>
            </a:pPr>
            <a:r>
              <a:rPr lang="en" sz="2100">
                <a:solidFill>
                  <a:srgbClr val="CACACA"/>
                </a:solidFill>
                <a:latin typeface="Average"/>
                <a:ea typeface="Average"/>
                <a:cs typeface="Average"/>
                <a:sym typeface="Average"/>
              </a:rPr>
              <a:t>Lincoln </a:t>
            </a:r>
            <a:endParaRPr sz="2100">
              <a:solidFill>
                <a:srgbClr val="CACACA"/>
              </a:solidFill>
              <a:latin typeface="Average"/>
              <a:ea typeface="Average"/>
              <a:cs typeface="Average"/>
              <a:sym typeface="Average"/>
            </a:endParaRPr>
          </a:p>
        </p:txBody>
      </p:sp>
      <p:sp>
        <p:nvSpPr>
          <p:cNvPr id="1096" name="Google Shape;1096;p156"/>
          <p:cNvSpPr txBox="1"/>
          <p:nvPr/>
        </p:nvSpPr>
        <p:spPr>
          <a:xfrm>
            <a:off x="4632623" y="2298625"/>
            <a:ext cx="2188800" cy="45552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Clr>
                <a:srgbClr val="CACACA"/>
              </a:buClr>
              <a:buSzPts val="2100"/>
              <a:buFont typeface="Average"/>
              <a:buChar char="●"/>
            </a:pPr>
            <a:r>
              <a:rPr lang="en" sz="2100">
                <a:solidFill>
                  <a:srgbClr val="CACACA"/>
                </a:solidFill>
                <a:latin typeface="Average"/>
                <a:ea typeface="Average"/>
                <a:cs typeface="Average"/>
                <a:sym typeface="Average"/>
              </a:rPr>
              <a:t>Lita </a:t>
            </a:r>
            <a:endParaRPr sz="2100">
              <a:solidFill>
                <a:srgbClr val="CACACA"/>
              </a:solidFill>
              <a:latin typeface="Average"/>
              <a:ea typeface="Average"/>
              <a:cs typeface="Average"/>
              <a:sym typeface="Average"/>
            </a:endParaRPr>
          </a:p>
          <a:p>
            <a:pPr indent="-361950" lvl="0" marL="457200" rtl="0" algn="l">
              <a:lnSpc>
                <a:spcPct val="115000"/>
              </a:lnSpc>
              <a:spcBef>
                <a:spcPts val="0"/>
              </a:spcBef>
              <a:spcAft>
                <a:spcPts val="0"/>
              </a:spcAft>
              <a:buClr>
                <a:srgbClr val="CACACA"/>
              </a:buClr>
              <a:buSzPts val="2100"/>
              <a:buFont typeface="Average"/>
              <a:buChar char="●"/>
            </a:pPr>
            <a:r>
              <a:rPr lang="en" sz="2100">
                <a:solidFill>
                  <a:srgbClr val="CACACA"/>
                </a:solidFill>
                <a:latin typeface="Average"/>
                <a:ea typeface="Average"/>
                <a:cs typeface="Average"/>
                <a:sym typeface="Average"/>
              </a:rPr>
              <a:t>Logan T</a:t>
            </a:r>
            <a:endParaRPr sz="2100">
              <a:solidFill>
                <a:srgbClr val="CACACA"/>
              </a:solidFill>
              <a:latin typeface="Average"/>
              <a:ea typeface="Average"/>
              <a:cs typeface="Average"/>
              <a:sym typeface="Average"/>
            </a:endParaRPr>
          </a:p>
          <a:p>
            <a:pPr indent="-361950" lvl="0" marL="457200" rtl="0" algn="l">
              <a:lnSpc>
                <a:spcPct val="115000"/>
              </a:lnSpc>
              <a:spcBef>
                <a:spcPts val="0"/>
              </a:spcBef>
              <a:spcAft>
                <a:spcPts val="0"/>
              </a:spcAft>
              <a:buClr>
                <a:srgbClr val="CACACA"/>
              </a:buClr>
              <a:buSzPts val="2100"/>
              <a:buFont typeface="Average"/>
              <a:buChar char="●"/>
            </a:pPr>
            <a:r>
              <a:rPr lang="en" sz="2100">
                <a:solidFill>
                  <a:srgbClr val="CACACA"/>
                </a:solidFill>
                <a:latin typeface="Average"/>
                <a:ea typeface="Average"/>
                <a:cs typeface="Average"/>
                <a:sym typeface="Average"/>
              </a:rPr>
              <a:t>Mohamed G</a:t>
            </a:r>
            <a:endParaRPr sz="2100">
              <a:solidFill>
                <a:srgbClr val="CACACA"/>
              </a:solidFill>
              <a:latin typeface="Average"/>
              <a:ea typeface="Average"/>
              <a:cs typeface="Average"/>
              <a:sym typeface="Average"/>
            </a:endParaRPr>
          </a:p>
          <a:p>
            <a:pPr indent="-361950" lvl="0" marL="457200" rtl="0" algn="l">
              <a:lnSpc>
                <a:spcPct val="115000"/>
              </a:lnSpc>
              <a:spcBef>
                <a:spcPts val="0"/>
              </a:spcBef>
              <a:spcAft>
                <a:spcPts val="0"/>
              </a:spcAft>
              <a:buClr>
                <a:srgbClr val="CACACA"/>
              </a:buClr>
              <a:buSzPts val="2100"/>
              <a:buFont typeface="Average"/>
              <a:buChar char="●"/>
            </a:pPr>
            <a:r>
              <a:rPr lang="en" sz="2100">
                <a:solidFill>
                  <a:srgbClr val="CACACA"/>
                </a:solidFill>
                <a:latin typeface="Average"/>
                <a:ea typeface="Average"/>
                <a:cs typeface="Average"/>
                <a:sym typeface="Average"/>
              </a:rPr>
              <a:t>Nathan R</a:t>
            </a:r>
            <a:endParaRPr sz="2100">
              <a:solidFill>
                <a:srgbClr val="CACACA"/>
              </a:solidFill>
              <a:latin typeface="Average"/>
              <a:ea typeface="Average"/>
              <a:cs typeface="Average"/>
              <a:sym typeface="Average"/>
            </a:endParaRPr>
          </a:p>
          <a:p>
            <a:pPr indent="-361950" lvl="0" marL="457200" rtl="0" algn="l">
              <a:lnSpc>
                <a:spcPct val="115000"/>
              </a:lnSpc>
              <a:spcBef>
                <a:spcPts val="0"/>
              </a:spcBef>
              <a:spcAft>
                <a:spcPts val="0"/>
              </a:spcAft>
              <a:buClr>
                <a:srgbClr val="CACACA"/>
              </a:buClr>
              <a:buSzPts val="2100"/>
              <a:buFont typeface="Average"/>
              <a:buChar char="●"/>
            </a:pPr>
            <a:r>
              <a:rPr lang="en" sz="2100">
                <a:solidFill>
                  <a:srgbClr val="CACACA"/>
                </a:solidFill>
                <a:latin typeface="Average"/>
                <a:ea typeface="Average"/>
                <a:cs typeface="Average"/>
                <a:sym typeface="Average"/>
              </a:rPr>
              <a:t>Nila O'N</a:t>
            </a:r>
            <a:endParaRPr sz="2100">
              <a:solidFill>
                <a:srgbClr val="CACACA"/>
              </a:solidFill>
              <a:latin typeface="Average"/>
              <a:ea typeface="Average"/>
              <a:cs typeface="Average"/>
              <a:sym typeface="Average"/>
            </a:endParaRPr>
          </a:p>
        </p:txBody>
      </p:sp>
      <p:sp>
        <p:nvSpPr>
          <p:cNvPr id="1097" name="Google Shape;1097;p156"/>
          <p:cNvSpPr txBox="1"/>
          <p:nvPr/>
        </p:nvSpPr>
        <p:spPr>
          <a:xfrm>
            <a:off x="6948935" y="2298625"/>
            <a:ext cx="2188800" cy="45552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Clr>
                <a:srgbClr val="CACACA"/>
              </a:buClr>
              <a:buSzPts val="2100"/>
              <a:buFont typeface="Average"/>
              <a:buChar char="●"/>
            </a:pPr>
            <a:r>
              <a:rPr lang="en" sz="2100">
                <a:solidFill>
                  <a:srgbClr val="CACACA"/>
                </a:solidFill>
                <a:latin typeface="Average"/>
                <a:ea typeface="Average"/>
                <a:cs typeface="Average"/>
                <a:sym typeface="Average"/>
              </a:rPr>
              <a:t>Sasha K</a:t>
            </a:r>
            <a:endParaRPr sz="2100">
              <a:solidFill>
                <a:srgbClr val="CACACA"/>
              </a:solidFill>
              <a:latin typeface="Average"/>
              <a:ea typeface="Average"/>
              <a:cs typeface="Average"/>
              <a:sym typeface="Average"/>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157"/>
          <p:cNvSpPr txBox="1"/>
          <p:nvPr/>
        </p:nvSpPr>
        <p:spPr>
          <a:xfrm>
            <a:off x="0" y="0"/>
            <a:ext cx="36858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Oswald"/>
                <a:ea typeface="Oswald"/>
                <a:cs typeface="Oswald"/>
                <a:sym typeface="Oswald"/>
              </a:rPr>
              <a:t>Remember that you are not at your full skill level yet. </a:t>
            </a:r>
            <a:endParaRPr sz="4000">
              <a:solidFill>
                <a:srgbClr val="FFFFFF"/>
              </a:solidFill>
              <a:latin typeface="Oswald"/>
              <a:ea typeface="Oswald"/>
              <a:cs typeface="Oswald"/>
              <a:sym typeface="Oswald"/>
            </a:endParaRPr>
          </a:p>
          <a:p>
            <a:pPr indent="0" lvl="0" marL="0" rtl="0" algn="ctr">
              <a:spcBef>
                <a:spcPts val="0"/>
              </a:spcBef>
              <a:spcAft>
                <a:spcPts val="0"/>
              </a:spcAft>
              <a:buNone/>
            </a:pPr>
            <a:r>
              <a:t/>
            </a:r>
            <a:endParaRPr sz="4000">
              <a:solidFill>
                <a:srgbClr val="00FF00"/>
              </a:solidFill>
              <a:latin typeface="Oswald"/>
              <a:ea typeface="Oswald"/>
              <a:cs typeface="Oswald"/>
              <a:sym typeface="Oswald"/>
            </a:endParaRPr>
          </a:p>
          <a:p>
            <a:pPr indent="0" lvl="0" marL="0" rtl="0" algn="ctr">
              <a:spcBef>
                <a:spcPts val="0"/>
              </a:spcBef>
              <a:spcAft>
                <a:spcPts val="0"/>
              </a:spcAft>
              <a:buNone/>
            </a:pPr>
            <a:r>
              <a:rPr lang="en" sz="4000">
                <a:solidFill>
                  <a:srgbClr val="00FF00"/>
                </a:solidFill>
                <a:latin typeface="Oswald"/>
                <a:ea typeface="Oswald"/>
                <a:cs typeface="Oswald"/>
                <a:sym typeface="Oswald"/>
              </a:rPr>
              <a:t>You will still get better</a:t>
            </a:r>
            <a:r>
              <a:rPr lang="en" sz="4000">
                <a:solidFill>
                  <a:srgbClr val="FFFFFF"/>
                </a:solidFill>
                <a:latin typeface="Oswald"/>
                <a:ea typeface="Oswald"/>
                <a:cs typeface="Oswald"/>
                <a:sym typeface="Oswald"/>
              </a:rPr>
              <a:t> while you make your project!</a:t>
            </a:r>
            <a:endParaRPr sz="4000">
              <a:solidFill>
                <a:srgbClr val="FFFFFF"/>
              </a:solidFill>
              <a:latin typeface="Oswald"/>
              <a:ea typeface="Oswald"/>
              <a:cs typeface="Oswald"/>
              <a:sym typeface="Oswald"/>
            </a:endParaRPr>
          </a:p>
          <a:p>
            <a:pPr indent="0" lvl="0" marL="0" rtl="0" algn="ctr">
              <a:spcBef>
                <a:spcPts val="0"/>
              </a:spcBef>
              <a:spcAft>
                <a:spcPts val="0"/>
              </a:spcAft>
              <a:buNone/>
            </a:pPr>
            <a:r>
              <a:t/>
            </a:r>
            <a:endParaRPr sz="4000">
              <a:solidFill>
                <a:srgbClr val="FFFFFF"/>
              </a:solidFill>
              <a:latin typeface="Oswald"/>
              <a:ea typeface="Oswald"/>
              <a:cs typeface="Oswald"/>
              <a:sym typeface="Oswald"/>
            </a:endParaRPr>
          </a:p>
          <a:p>
            <a:pPr indent="0" lvl="0" marL="0" rtl="0" algn="ctr">
              <a:spcBef>
                <a:spcPts val="0"/>
              </a:spcBef>
              <a:spcAft>
                <a:spcPts val="0"/>
              </a:spcAft>
              <a:buNone/>
            </a:pPr>
            <a:r>
              <a:rPr lang="en" sz="4000">
                <a:solidFill>
                  <a:srgbClr val="FFFFFF"/>
                </a:solidFill>
                <a:latin typeface="Oswald"/>
                <a:ea typeface="Oswald"/>
                <a:cs typeface="Oswald"/>
                <a:sym typeface="Oswald"/>
              </a:rPr>
              <a:t>🎨🌟</a:t>
            </a:r>
            <a:endParaRPr sz="4000">
              <a:solidFill>
                <a:srgbClr val="FFFFFF"/>
              </a:solidFill>
              <a:latin typeface="Oswald"/>
              <a:ea typeface="Oswald"/>
              <a:cs typeface="Oswald"/>
              <a:sym typeface="Oswald"/>
            </a:endParaRPr>
          </a:p>
        </p:txBody>
      </p:sp>
      <p:sp>
        <p:nvSpPr>
          <p:cNvPr descr="Translations" id="1103" name="Google Shape;1103;p157"/>
          <p:cNvSpPr txBox="1"/>
          <p:nvPr/>
        </p:nvSpPr>
        <p:spPr>
          <a:xfrm>
            <a:off x="3685800" y="0"/>
            <a:ext cx="54582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በሚሳሉበት ጊዜ አሁንም የተሻለ እንደሚሆን ያስታውሱ!</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تذكر أنك سوف تصبح أفضل أثناء الرسم!</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Recordeu que encara millorareu mentre dibuixeu!</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请记住，当你绘画时，你还会变得更好！</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به یاد داشته باشید که در حالی که نقاشی می کنید هنوز بهتر خواهید شد!</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याद रखें कि चित्र बनाते समय आप और भी बेहतर होते जाएंगे!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描き続けるうちに上達していくことを忘れないでください。</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그림을 그리는 동안에도 점점 더 나아질 수 있다는 걸 기억하세요!</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Bînin bîra xwe ku hûn ê hîn çêtir bibin dema ku hûn xêz dikin!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Lembre-se de que você continuará melhorando enquanto desenha!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ਯਾਦ ਰੱਖੋ ਕਿ ਜਦੋਂ ਤੁਸੀਂ ਡਰਾਅ ਕਰਦੇ ਹੋ ਤਾਂ ਤੁਸੀਂ ਅਜੇ ਵੀ ਬਿਹਤਰ ਹੋਵੋਗੇ!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Помните, что, пока вы рисуете, ваши навыки будут совершенствоваться!</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Xusuusnow inaad weli fiicnaan doonto markaad sawirayso!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¡Recuerda que seguirás mejorando mientras dibujas!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Kumbuka kuwa bado utakuwa bora zaidi unapochora!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Tandaan na gaganda ka pa rin habang gumuhit ka!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Çizdikçe daha da iyiye gideceğinizi unutmayın!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Пам'ятайте, що під час малювання ви станете кращими!</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Hãy nhớ rằng bạn vẫn có thể vẽ đẹp hơn!</a:t>
            </a:r>
            <a:endParaRPr sz="1250">
              <a:solidFill>
                <a:srgbClr val="AAAAAA"/>
              </a:solidFill>
              <a:latin typeface="Average"/>
              <a:ea typeface="Average"/>
              <a:cs typeface="Average"/>
              <a:sym typeface="Average"/>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sp>
        <p:nvSpPr>
          <p:cNvPr id="1108" name="Google Shape;1108;p158"/>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500">
                <a:solidFill>
                  <a:srgbClr val="00FF00"/>
                </a:solidFill>
                <a:latin typeface="Oswald"/>
                <a:ea typeface="Oswald"/>
                <a:cs typeface="Oswald"/>
                <a:sym typeface="Oswald"/>
              </a:rPr>
              <a:t>You should start by shading</a:t>
            </a:r>
            <a:r>
              <a:rPr lang="en" sz="4500">
                <a:solidFill>
                  <a:srgbClr val="FFFFFF"/>
                </a:solidFill>
                <a:latin typeface="Oswald"/>
                <a:ea typeface="Oswald"/>
                <a:cs typeface="Oswald"/>
                <a:sym typeface="Oswald"/>
              </a:rPr>
              <a:t> the dark areas in the background, your clothes, your neck, and then your hair</a:t>
            </a:r>
            <a:endParaRPr sz="1200">
              <a:solidFill>
                <a:srgbClr val="AAAAAA"/>
              </a:solidFill>
              <a:latin typeface="Average"/>
              <a:ea typeface="Average"/>
              <a:cs typeface="Average"/>
              <a:sym typeface="Average"/>
            </a:endParaRPr>
          </a:p>
        </p:txBody>
      </p:sp>
      <p:sp>
        <p:nvSpPr>
          <p:cNvPr descr="Translations" id="1109" name="Google Shape;1109;p158"/>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በመጀመሪያ ዳራህን፣ ከዚያም ልብሱን፣ አንገትህን እና ፀጉርህን ጥላ።</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قم بتظليل الخلفية أولاً، ثم الملابس والرقبة والشعر.</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Primer ombreja el teu fons, després la roba, el coll i els cabells.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先给背景着色，然后给衣服、脖子和头发着色。</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ابتدا پس زمینه، سپس لباس، گردن و مو را سایه بزنید.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सबसे पहले अपनी पृष्ठभूमि पर छाया डालें, फिर कपड़े, गर्दन और बालों पर।</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まず背景に陰影を付け、次に服、首、髪の毛に陰影を付けます。</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먼저 배경에 음영을 칠하고, 그 다음에 옷, 목, 머리카락에 음영을 칠합니다.</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Pêşî paşnavê xwe, paşê cil, stû û porê xwe siya bikin.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Primeiro sombreie o fundo, depois as roupas, o pescoço e o cabelo.</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ਪਹਿਲਾਂ ਆਪਣੀ ਪਿੱਠਭੂਮੀ ਨੂੰ ਰੰਗਤ ਕਰੋ, ਫਿਰ ਕੱਪੜੇ, ਗਰਦਨ ਅਤੇ ਵਾਲ।</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Сначала затените фон, затем одежду, шею и волосы.</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Hoos u yeel asalkaaga marka hore, ka dibna dharka, qoorta, iyo timaha.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Primero sombrea el fondo, luego la ropa, el cuello y el cabello.</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Kutia kivuli mandharinyuma kwanza, kisha nguo, shingo na nywele.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I-shading muna ang iyong background, pagkatapos ay ang damit, leeg, at buhok.</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Önce arka planınızı, sonra kıyafetlerinizi, boynunuzu ve saçınızı gölgelendirin.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Спочатку затінюйте фон, потім одяг, шию та волосся.</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Đầu tiên, hãy tô bóng cho nền, sau đó là quần áo, cổ và tóc.</a:t>
            </a:r>
            <a:endParaRPr sz="2000">
              <a:solidFill>
                <a:srgbClr val="AAAAAA"/>
              </a:solidFill>
              <a:latin typeface="Average"/>
              <a:ea typeface="Average"/>
              <a:cs typeface="Average"/>
              <a:sym typeface="Average"/>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grpSp>
        <p:nvGrpSpPr>
          <p:cNvPr id="1114" name="Google Shape;1114;p159"/>
          <p:cNvGrpSpPr/>
          <p:nvPr/>
        </p:nvGrpSpPr>
        <p:grpSpPr>
          <a:xfrm>
            <a:off x="0" y="0"/>
            <a:ext cx="2738700" cy="6387175"/>
            <a:chOff x="0" y="0"/>
            <a:chExt cx="2738700" cy="6387175"/>
          </a:xfrm>
        </p:grpSpPr>
        <p:pic>
          <p:nvPicPr>
            <p:cNvPr id="1115" name="Google Shape;1115;p159"/>
            <p:cNvPicPr preferRelativeResize="0"/>
            <p:nvPr/>
          </p:nvPicPr>
          <p:blipFill>
            <a:blip r:embed="rId3">
              <a:alphaModFix/>
            </a:blip>
            <a:stretch>
              <a:fillRect/>
            </a:stretch>
          </p:blipFill>
          <p:spPr>
            <a:xfrm>
              <a:off x="50" y="4117925"/>
              <a:ext cx="2738601" cy="2269250"/>
            </a:xfrm>
            <a:prstGeom prst="rect">
              <a:avLst/>
            </a:prstGeom>
            <a:noFill/>
            <a:ln>
              <a:noFill/>
            </a:ln>
          </p:spPr>
        </p:pic>
        <p:sp>
          <p:nvSpPr>
            <p:cNvPr id="1116" name="Google Shape;1116;p159"/>
            <p:cNvSpPr txBox="1"/>
            <p:nvPr/>
          </p:nvSpPr>
          <p:spPr>
            <a:xfrm>
              <a:off x="0" y="0"/>
              <a:ext cx="2738700" cy="411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rgbClr val="FFFFFF"/>
                  </a:solidFill>
                  <a:latin typeface="Oswald"/>
                  <a:ea typeface="Oswald"/>
                  <a:cs typeface="Oswald"/>
                  <a:sym typeface="Oswald"/>
                </a:rPr>
                <a:t>For the good copy of your portrait, use </a:t>
              </a:r>
              <a:r>
                <a:rPr lang="en" sz="2900">
                  <a:solidFill>
                    <a:srgbClr val="00FF00"/>
                  </a:solidFill>
                  <a:latin typeface="Oswald"/>
                  <a:ea typeface="Oswald"/>
                  <a:cs typeface="Oswald"/>
                  <a:sym typeface="Oswald"/>
                </a:rPr>
                <a:t>one sheet</a:t>
              </a:r>
              <a:r>
                <a:rPr lang="en" sz="2900">
                  <a:solidFill>
                    <a:srgbClr val="FFFFFF"/>
                  </a:solidFill>
                  <a:latin typeface="Oswald"/>
                  <a:ea typeface="Oswald"/>
                  <a:cs typeface="Oswald"/>
                  <a:sym typeface="Oswald"/>
                </a:rPr>
                <a:t> of good drawing paper from your folder</a:t>
              </a:r>
              <a:endParaRPr sz="2900">
                <a:solidFill>
                  <a:srgbClr val="FFFFFF"/>
                </a:solidFill>
                <a:latin typeface="Oswald"/>
                <a:ea typeface="Oswald"/>
                <a:cs typeface="Oswald"/>
                <a:sym typeface="Oswald"/>
              </a:endParaRPr>
            </a:p>
            <a:p>
              <a:pPr indent="0" lvl="0" marL="0" rtl="0" algn="ctr">
                <a:spcBef>
                  <a:spcPts val="0"/>
                </a:spcBef>
                <a:spcAft>
                  <a:spcPts val="0"/>
                </a:spcAft>
                <a:buNone/>
              </a:pPr>
              <a:r>
                <a:t/>
              </a:r>
              <a:endParaRPr sz="2300">
                <a:solidFill>
                  <a:srgbClr val="FF0000"/>
                </a:solidFill>
                <a:latin typeface="Average"/>
                <a:ea typeface="Average"/>
                <a:cs typeface="Average"/>
                <a:sym typeface="Average"/>
              </a:endParaRPr>
            </a:p>
            <a:p>
              <a:pPr indent="0" lvl="0" marL="0" rtl="0" algn="ctr">
                <a:spcBef>
                  <a:spcPts val="0"/>
                </a:spcBef>
                <a:spcAft>
                  <a:spcPts val="0"/>
                </a:spcAft>
                <a:buNone/>
              </a:pPr>
              <a:r>
                <a:rPr b="1" lang="en" sz="2300">
                  <a:solidFill>
                    <a:srgbClr val="00FF00"/>
                  </a:solidFill>
                  <a:latin typeface="Average"/>
                  <a:ea typeface="Average"/>
                  <a:cs typeface="Average"/>
                  <a:sym typeface="Average"/>
                </a:rPr>
                <a:t>Keep the rest safe.</a:t>
              </a:r>
              <a:endParaRPr b="1">
                <a:solidFill>
                  <a:srgbClr val="00FF00"/>
                </a:solidFill>
              </a:endParaRPr>
            </a:p>
          </p:txBody>
        </p:sp>
      </p:grpSp>
      <p:sp>
        <p:nvSpPr>
          <p:cNvPr descr="Translations" id="1117" name="Google Shape;1117;p159"/>
          <p:cNvSpPr txBox="1"/>
          <p:nvPr/>
        </p:nvSpPr>
        <p:spPr>
          <a:xfrm>
            <a:off x="2738600" y="75"/>
            <a:ext cx="640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ለቁም ምስልዎ አንድ ጥሩ የስዕል ወረቀት ከአቃፊዎ ይጠቀሙ።</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استخدم ورقة واحدة من ورق الرسم الجيد من مجلدك لرسم صورتك الشخصية.</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Utilitzeu un bon full de paper de dibuix de la vostra carpeta per al vostre retrat.</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使用文件夹中的一张优质绘图纸来绘制您的肖像。</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از یک ورق کاغذ طراحی خوب از پوشه خود برای پرتره خود استفاده کنید.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अपने चित्र के लिए अपने फ़ोल्डर से अच्छे ड्राइंग पेपर की एक शीट का उपयोग करें।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肖像画には、フォルダーから良質の画用紙を 1 枚選び、使用します。</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폴더에서 좋은 도화지 한 장을 꺼내 초상화를 그리세요.</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Ji bo portreya xwe ji peldanka xwe yek kaxezek xêzkirina baş bikar bînin.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Use uma folha de papel de desenho de boa qualidade da sua pasta para o seu retrato.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ਆਪਣੇ ਪੋਰਟਰੇਟ ਲਈ ਆਪਣੇ ਫੋਲਡਰ ਵਿੱਚੋਂ ਚੰਗੇ ਡਰਾਇੰਗ ਪੇਪਰ ਦੀ ਇੱਕ ਸ਼ੀਟ ਦੀ ਵਰਤੋਂ ਕਰੋ।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Для портрета используйте один лист хорошей чертежной бумаги из вашей папки.</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 isticmaal hal xaashi warqad sawir wanaagsan oo galkaaga ah sawirkaaga.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Utilice una hoja de buen papel de dibujo de su carpeta para su retrato.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Tumia karatasi moja nzuri ya kuchora kutoka kwa folda yako kwa picha yako.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Gumamit ng isang sheet ng magandang drawing paper mula sa iyong folder para sa iyong portrait.</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Portreniz için klasörünüzden kaliteli bir çizim kağıdı kullanın.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Для портрета використовуйте один аркуш хорошого паперу для малювання з вашої папки.</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Sử dụng một tờ giấy vẽ đẹp từ tập tài liệu để vẽ chân dung.</a:t>
            </a:r>
            <a:endParaRPr sz="1550">
              <a:solidFill>
                <a:srgbClr val="AAAAAA"/>
              </a:solidFill>
              <a:latin typeface="Average"/>
              <a:ea typeface="Average"/>
              <a:cs typeface="Average"/>
              <a:sym typeface="Average"/>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160"/>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400">
                <a:solidFill>
                  <a:srgbClr val="FFFFFF"/>
                </a:solidFill>
                <a:latin typeface="Oswald"/>
                <a:ea typeface="Oswald"/>
                <a:cs typeface="Oswald"/>
                <a:sym typeface="Oswald"/>
              </a:rPr>
              <a:t>Make sure you are drawing on the </a:t>
            </a:r>
            <a:r>
              <a:rPr lang="en" sz="4400">
                <a:solidFill>
                  <a:srgbClr val="00FF00"/>
                </a:solidFill>
                <a:latin typeface="Oswald"/>
                <a:ea typeface="Oswald"/>
                <a:cs typeface="Oswald"/>
                <a:sym typeface="Oswald"/>
              </a:rPr>
              <a:t>good copy</a:t>
            </a:r>
            <a:r>
              <a:rPr lang="en" sz="4400">
                <a:solidFill>
                  <a:srgbClr val="FFFFFF"/>
                </a:solidFill>
                <a:latin typeface="Oswald"/>
                <a:ea typeface="Oswald"/>
                <a:cs typeface="Oswald"/>
                <a:sym typeface="Oswald"/>
              </a:rPr>
              <a:t> paper! 😀</a:t>
            </a:r>
            <a:br>
              <a:rPr lang="en" sz="4400">
                <a:solidFill>
                  <a:srgbClr val="FFFFFF"/>
                </a:solidFill>
                <a:latin typeface="Oswald"/>
                <a:ea typeface="Oswald"/>
                <a:cs typeface="Oswald"/>
                <a:sym typeface="Oswald"/>
              </a:rPr>
            </a:br>
            <a:br>
              <a:rPr lang="en" sz="4400">
                <a:solidFill>
                  <a:srgbClr val="FFFFFF"/>
                </a:solidFill>
                <a:latin typeface="Oswald"/>
                <a:ea typeface="Oswald"/>
                <a:cs typeface="Oswald"/>
                <a:sym typeface="Oswald"/>
              </a:rPr>
            </a:br>
            <a:r>
              <a:rPr lang="en" sz="4200">
                <a:solidFill>
                  <a:srgbClr val="CCCCCC"/>
                </a:solidFill>
                <a:latin typeface="Average"/>
                <a:ea typeface="Average"/>
                <a:cs typeface="Average"/>
                <a:sym typeface="Average"/>
              </a:rPr>
              <a:t>The </a:t>
            </a:r>
            <a:r>
              <a:rPr b="1" lang="en" sz="4200">
                <a:solidFill>
                  <a:srgbClr val="E06666"/>
                </a:solidFill>
                <a:latin typeface="Average"/>
                <a:ea typeface="Average"/>
                <a:cs typeface="Average"/>
                <a:sym typeface="Average"/>
              </a:rPr>
              <a:t>rough copy</a:t>
            </a:r>
            <a:r>
              <a:rPr lang="en" sz="4200">
                <a:solidFill>
                  <a:srgbClr val="CCCCCC"/>
                </a:solidFill>
                <a:latin typeface="Average"/>
                <a:ea typeface="Average"/>
                <a:cs typeface="Average"/>
                <a:sym typeface="Average"/>
              </a:rPr>
              <a:t> paper is only good for practice.</a:t>
            </a:r>
            <a:endParaRPr sz="4200">
              <a:solidFill>
                <a:srgbClr val="CCCCCC"/>
              </a:solidFill>
              <a:latin typeface="Average"/>
              <a:ea typeface="Average"/>
              <a:cs typeface="Average"/>
              <a:sym typeface="Average"/>
            </a:endParaRPr>
          </a:p>
        </p:txBody>
      </p:sp>
      <p:sp>
        <p:nvSpPr>
          <p:cNvPr descr="Translations" id="1123" name="Google Shape;1123;p160"/>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AAAAAA"/>
                </a:solidFill>
                <a:latin typeface="Average"/>
                <a:ea typeface="Average"/>
                <a:cs typeface="Average"/>
                <a:sym typeface="Average"/>
              </a:rPr>
              <a:t>በጥሩ ቅጂ ወረቀት ላይ መሳልዎን ያረጋግጡ!</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تأكد من أنك ترسم على ورق نسخ جيد!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Assegureu-vos que esteu dibuixant al bon paper de còpia!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确保你在好的复印纸上绘图！</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مطمئن شوید که روی کاغذ کپی خوب نقاشی می کشید!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सुनिश्चित करें कि आप अच्छे कॉपी पेपर पर चित्र बना रहे हैं!</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必ず良質のコピー用紙に描いてください。</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좋은 카피지에 그림을 그리는지 확인하세요!</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Bawer bikin ku hûn li ser kaxeza kopî ya baş xêz dikin!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Certifique-se de que você está desenhando em papel de boa qualidade!</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ਯਕੀਨੀ ਬਣਾਓ ਕਿ ਤੁਸੀਂ ਚੰਗੀ ਕਾਪੀ ਪੇਪਰ 'ਤੇ ਡਰਾਇੰਗ ਕਰ ਰਹੇ ਹੋ!</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Убедитесь, что вы рисуете на хорошей бумаге!</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Hubi inaad ku sawirayso warqadda koobiga ee wanaagsan!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¡Asegúrate de dibujar en un buen papel!</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Hakikisha unachora kwenye karatasi nzuri ya nakala!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Tiyaking gumuguhit ka sa magandang kopyang papel!</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İyi bir fotokopi kağıdına çizim yaptığınızdan emin olun!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Переконайтеся, що ви малюєте на якісному копіювальному папері!</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Hãy đảm bảo bạn đang vẽ trên loại giấy tốt!</a:t>
            </a:r>
            <a:endParaRPr sz="2400">
              <a:solidFill>
                <a:srgbClr val="AAAAAA"/>
              </a:solidFill>
              <a:latin typeface="Average"/>
              <a:ea typeface="Average"/>
              <a:cs typeface="Average"/>
              <a:sym typeface="Average"/>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27" name="Shape 1127"/>
        <p:cNvGrpSpPr/>
        <p:nvPr/>
      </p:nvGrpSpPr>
      <p:grpSpPr>
        <a:xfrm>
          <a:off x="0" y="0"/>
          <a:ext cx="0" cy="0"/>
          <a:chOff x="0" y="0"/>
          <a:chExt cx="0" cy="0"/>
        </a:xfrm>
      </p:grpSpPr>
      <p:pic>
        <p:nvPicPr>
          <p:cNvPr id="1128" name="Google Shape;1128;p161"/>
          <p:cNvPicPr preferRelativeResize="0"/>
          <p:nvPr/>
        </p:nvPicPr>
        <p:blipFill>
          <a:blip r:embed="rId3">
            <a:alphaModFix/>
          </a:blip>
          <a:stretch>
            <a:fillRect/>
          </a:stretch>
        </p:blipFill>
        <p:spPr>
          <a:xfrm>
            <a:off x="0" y="2079750"/>
            <a:ext cx="4571299" cy="4549201"/>
          </a:xfrm>
          <a:prstGeom prst="rect">
            <a:avLst/>
          </a:prstGeom>
          <a:noFill/>
          <a:ln>
            <a:noFill/>
          </a:ln>
        </p:spPr>
      </p:pic>
      <p:sp>
        <p:nvSpPr>
          <p:cNvPr id="1129" name="Google Shape;1129;p161"/>
          <p:cNvSpPr txBox="1"/>
          <p:nvPr/>
        </p:nvSpPr>
        <p:spPr>
          <a:xfrm>
            <a:off x="0" y="0"/>
            <a:ext cx="9144000" cy="185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You have </a:t>
            </a:r>
            <a:r>
              <a:rPr lang="en" sz="4800">
                <a:solidFill>
                  <a:srgbClr val="00FF00"/>
                </a:solidFill>
                <a:latin typeface="Oswald"/>
                <a:ea typeface="Oswald"/>
                <a:cs typeface="Oswald"/>
                <a:sym typeface="Oswald"/>
              </a:rPr>
              <a:t>two </a:t>
            </a:r>
            <a:r>
              <a:rPr lang="en" sz="4800">
                <a:solidFill>
                  <a:srgbClr val="FFFFFF"/>
                </a:solidFill>
                <a:latin typeface="Oswald"/>
                <a:ea typeface="Oswald"/>
                <a:cs typeface="Oswald"/>
                <a:sym typeface="Oswald"/>
              </a:rPr>
              <a:t>copies of your photo to work with</a:t>
            </a:r>
            <a:endParaRPr/>
          </a:p>
        </p:txBody>
      </p:sp>
      <p:sp>
        <p:nvSpPr>
          <p:cNvPr descr="Translations" id="1130" name="Google Shape;1130;p161"/>
          <p:cNvSpPr txBox="1"/>
          <p:nvPr/>
        </p:nvSpPr>
        <p:spPr>
          <a:xfrm>
            <a:off x="4571300" y="1850700"/>
            <a:ext cx="4571400" cy="500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አብሮ ለመስራት የፎቶዎ ሁለት ቅጂዎች አሉዎት</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لديك نسختين من صورتك للعمل عليها</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Tens dues còpies de la teva foto per treballar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您有两份照片可供使用</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شما دو کپی از عکس خود برای کار دارید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आपके पास काम करने के लिए अपनी फ़ोटो की दो प्रतियाँ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作業に使える写真は2枚あります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작업할 사진 사본이 두 개 있습니다.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Du kopiyên wêneya we hene ku hûn pê re bixebitin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Você tem duas cópias da sua foto para trabalhar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ਤੁਹਾਡੇ ਕੋਲ ਕੰਮ ਕਰਨ ਲਈ ਤੁਹਾਡੀ ਫੋਟੋ ਦੀਆਂ ਦੋ ਕਾਪੀਆਂ ਹਨ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У вас есть две копии вашей фотографии для работы.</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Waxaad haysataa laba koobi oo sawirkaaga ah oo aad kula shaqaynayso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Tienes dos copias de tu foto para trabajar.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Una nakala mbili za picha yako za kufanya kazi nazo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Mayroon kang dalawang kopya ng iyong larawan na gagawin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Çalışmak için fotoğrafınızın iki kopyası var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У вас є дві копії вашої фотографії для роботи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Bạn có hai bản sao ảnh để làm việc</a:t>
            </a:r>
            <a:endParaRPr sz="1750">
              <a:solidFill>
                <a:srgbClr val="AAAAAA"/>
              </a:solidFill>
              <a:latin typeface="Average"/>
              <a:ea typeface="Average"/>
              <a:cs typeface="Average"/>
              <a:sym typeface="Average"/>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34" name="Shape 1134"/>
        <p:cNvGrpSpPr/>
        <p:nvPr/>
      </p:nvGrpSpPr>
      <p:grpSpPr>
        <a:xfrm>
          <a:off x="0" y="0"/>
          <a:ext cx="0" cy="0"/>
          <a:chOff x="0" y="0"/>
          <a:chExt cx="0" cy="0"/>
        </a:xfrm>
      </p:grpSpPr>
      <p:sp>
        <p:nvSpPr>
          <p:cNvPr id="1135" name="Google Shape;1135;p162"/>
          <p:cNvSpPr txBox="1"/>
          <p:nvPr/>
        </p:nvSpPr>
        <p:spPr>
          <a:xfrm>
            <a:off x="0" y="0"/>
            <a:ext cx="9144000" cy="182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Start on the light table with the </a:t>
            </a:r>
            <a:r>
              <a:rPr lang="en" sz="4800">
                <a:solidFill>
                  <a:srgbClr val="00FF00"/>
                </a:solidFill>
                <a:latin typeface="Oswald"/>
                <a:ea typeface="Oswald"/>
                <a:cs typeface="Oswald"/>
                <a:sym typeface="Oswald"/>
              </a:rPr>
              <a:t>lightest one first</a:t>
            </a:r>
            <a:endParaRPr>
              <a:solidFill>
                <a:srgbClr val="00FF00"/>
              </a:solidFill>
            </a:endParaRPr>
          </a:p>
        </p:txBody>
      </p:sp>
      <p:pic>
        <p:nvPicPr>
          <p:cNvPr id="1136" name="Google Shape;1136;p162"/>
          <p:cNvPicPr preferRelativeResize="0"/>
          <p:nvPr/>
        </p:nvPicPr>
        <p:blipFill>
          <a:blip r:embed="rId3">
            <a:alphaModFix/>
          </a:blip>
          <a:stretch>
            <a:fillRect/>
          </a:stretch>
        </p:blipFill>
        <p:spPr>
          <a:xfrm>
            <a:off x="0" y="2073020"/>
            <a:ext cx="4571400" cy="4549304"/>
          </a:xfrm>
          <a:prstGeom prst="rect">
            <a:avLst/>
          </a:prstGeom>
          <a:noFill/>
          <a:ln>
            <a:noFill/>
          </a:ln>
        </p:spPr>
      </p:pic>
      <p:sp>
        <p:nvSpPr>
          <p:cNvPr descr="Translations" id="1137" name="Google Shape;1137;p162"/>
          <p:cNvSpPr txBox="1"/>
          <p:nvPr/>
        </p:nvSpPr>
        <p:spPr>
          <a:xfrm>
            <a:off x="4571300" y="1825200"/>
            <a:ext cx="4571400" cy="503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በመጀመሪያ በብርሃን ጠረጴዛው ላይ በጣም ቀላሉን ይጀምሩ</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ابدأ على طاولة الضوء بالضوء الأخف أولاً</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Comenceu a la taula de llum amb la més lleugera primer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先从最轻的一个开始</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ابتدا روی میز سبک با سبک ترین شروع کنید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लाइट टेबल पर सबसे हल्के वाले से शुरुआत करें</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ライトテーブルでは、まず一番軽いものから始めます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가장 가벼운 테이블부터 시작하세요</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Pêşî bi ya herî sivik li ser maseya ronahiyê dest pê bikin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Comece na mesa de luz com a mais leve primeiro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ਪਹਿਲਾਂ ਸਭ ਤੋਂ ਹਲਕੇ ਨਾਲ ਲਾਈਟ ਟੇਬਲ 'ਤੇ ਸ਼ੁਰੂ ਕਰੋ</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Начните с самого легкого предмета на световом столе.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Ka bilow miiska iftiinka marka hore midka ugu fudud</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Comience en la mesa de luz con el más claro primero.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Anza kwenye meza nyepesi na nyepesi zaidi kwanza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Magsimula sa ilaw na mesa gamit ang pinakamagaan muna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Işık masasında en hafif olanla başlayın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Почніть на світловому столі з найлегшого</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Bắt đầu trên bàn đèn với chiếc đèn nhẹ nhất trước</a:t>
            </a:r>
            <a:endParaRPr sz="1450">
              <a:solidFill>
                <a:srgbClr val="AAAAAA"/>
              </a:solidFill>
              <a:latin typeface="Average"/>
              <a:ea typeface="Average"/>
              <a:cs typeface="Average"/>
              <a:sym typeface="Average"/>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descr="All text" id="1142" name="Google Shape;1142;p163"/>
          <p:cNvSpPr txBox="1"/>
          <p:nvPr/>
        </p:nvSpPr>
        <p:spPr>
          <a:xfrm>
            <a:off x="0" y="0"/>
            <a:ext cx="9144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Oswald"/>
                <a:ea typeface="Oswald"/>
                <a:cs typeface="Oswald"/>
                <a:sym typeface="Oswald"/>
              </a:rPr>
              <a:t>You should </a:t>
            </a:r>
            <a:r>
              <a:rPr lang="en" sz="4000">
                <a:solidFill>
                  <a:srgbClr val="00FF00"/>
                </a:solidFill>
                <a:latin typeface="Oswald"/>
                <a:ea typeface="Oswald"/>
                <a:cs typeface="Oswald"/>
                <a:sym typeface="Oswald"/>
              </a:rPr>
              <a:t>keep working</a:t>
            </a:r>
            <a:r>
              <a:rPr lang="en" sz="4000">
                <a:solidFill>
                  <a:srgbClr val="FFFFFF"/>
                </a:solidFill>
                <a:latin typeface="Oswald"/>
                <a:ea typeface="Oswald"/>
                <a:cs typeface="Oswald"/>
                <a:sym typeface="Oswald"/>
              </a:rPr>
              <a:t> on your projects </a:t>
            </a:r>
            <a:br>
              <a:rPr lang="en" sz="4000">
                <a:solidFill>
                  <a:srgbClr val="FFFFFF"/>
                </a:solidFill>
                <a:latin typeface="Oswald"/>
                <a:ea typeface="Oswald"/>
                <a:cs typeface="Oswald"/>
                <a:sym typeface="Oswald"/>
              </a:rPr>
            </a:br>
            <a:r>
              <a:rPr lang="en" sz="4000">
                <a:solidFill>
                  <a:srgbClr val="FFFFFF"/>
                </a:solidFill>
                <a:latin typeface="Oswald"/>
                <a:ea typeface="Oswald"/>
                <a:cs typeface="Oswald"/>
                <a:sym typeface="Oswald"/>
              </a:rPr>
              <a:t>during the art history conversations! 😁</a:t>
            </a:r>
            <a:endParaRPr sz="4000">
              <a:solidFill>
                <a:srgbClr val="FFFFFF"/>
              </a:solidFill>
              <a:latin typeface="Oswald"/>
              <a:ea typeface="Oswald"/>
              <a:cs typeface="Oswald"/>
              <a:sym typeface="Oswald"/>
            </a:endParaRPr>
          </a:p>
          <a:p>
            <a:pPr indent="0" lvl="0" marL="0" rtl="0" algn="ctr">
              <a:spcBef>
                <a:spcPts val="0"/>
              </a:spcBef>
              <a:spcAft>
                <a:spcPts val="0"/>
              </a:spcAft>
              <a:buNone/>
            </a:pPr>
            <a:r>
              <a:t/>
            </a:r>
            <a:endParaRPr sz="1700">
              <a:solidFill>
                <a:srgbClr val="FFFFFF"/>
              </a:solidFill>
              <a:latin typeface="Average"/>
              <a:ea typeface="Average"/>
              <a:cs typeface="Average"/>
              <a:sym typeface="Average"/>
            </a:endParaRPr>
          </a:p>
          <a:p>
            <a:pPr indent="0" lvl="0" marL="0" rtl="0" algn="ctr">
              <a:spcBef>
                <a:spcPts val="0"/>
              </a:spcBef>
              <a:spcAft>
                <a:spcPts val="0"/>
              </a:spcAft>
              <a:buNone/>
            </a:pPr>
            <a:r>
              <a:t/>
            </a:r>
            <a:endParaRPr sz="1700">
              <a:solidFill>
                <a:srgbClr val="FFFFFF"/>
              </a:solidFill>
              <a:latin typeface="Average"/>
              <a:ea typeface="Average"/>
              <a:cs typeface="Average"/>
              <a:sym typeface="Average"/>
            </a:endParaRPr>
          </a:p>
          <a:p>
            <a:pPr indent="0" lvl="0" marL="0" rtl="0" algn="ctr">
              <a:spcBef>
                <a:spcPts val="0"/>
              </a:spcBef>
              <a:spcAft>
                <a:spcPts val="0"/>
              </a:spcAft>
              <a:buNone/>
            </a:pPr>
            <a:r>
              <a:t/>
            </a:r>
            <a:endParaRPr sz="3000">
              <a:solidFill>
                <a:srgbClr val="CCCCCC"/>
              </a:solidFill>
              <a:latin typeface="Average"/>
              <a:ea typeface="Average"/>
              <a:cs typeface="Average"/>
              <a:sym typeface="Average"/>
            </a:endParaRPr>
          </a:p>
          <a:p>
            <a:pPr indent="0" lvl="0" marL="0" rtl="0" algn="ctr">
              <a:spcBef>
                <a:spcPts val="0"/>
              </a:spcBef>
              <a:spcAft>
                <a:spcPts val="0"/>
              </a:spcAft>
              <a:buNone/>
            </a:pPr>
            <a:r>
              <a:rPr lang="en" sz="3000">
                <a:solidFill>
                  <a:srgbClr val="CCCCCC"/>
                </a:solidFill>
                <a:latin typeface="Average"/>
                <a:ea typeface="Average"/>
                <a:cs typeface="Average"/>
                <a:sym typeface="Average"/>
              </a:rPr>
              <a:t>In the future, you will do </a:t>
            </a:r>
            <a:r>
              <a:rPr b="1" lang="en" sz="3000">
                <a:solidFill>
                  <a:srgbClr val="00FF00"/>
                </a:solidFill>
                <a:latin typeface="Average"/>
                <a:ea typeface="Average"/>
                <a:cs typeface="Average"/>
                <a:sym typeface="Average"/>
              </a:rPr>
              <a:t>assignments</a:t>
            </a:r>
            <a:r>
              <a:rPr lang="en" sz="3000">
                <a:solidFill>
                  <a:srgbClr val="00FF00"/>
                </a:solidFill>
                <a:latin typeface="Average"/>
                <a:ea typeface="Average"/>
                <a:cs typeface="Average"/>
                <a:sym typeface="Average"/>
              </a:rPr>
              <a:t> </a:t>
            </a:r>
            <a:r>
              <a:rPr lang="en" sz="3000">
                <a:solidFill>
                  <a:srgbClr val="CCCCCC"/>
                </a:solidFill>
                <a:latin typeface="Average"/>
                <a:ea typeface="Average"/>
                <a:cs typeface="Average"/>
                <a:sym typeface="Average"/>
              </a:rPr>
              <a:t>will be based on the </a:t>
            </a:r>
            <a:r>
              <a:rPr b="1" lang="en" sz="3000">
                <a:solidFill>
                  <a:srgbClr val="FFFFFF"/>
                </a:solidFill>
                <a:latin typeface="Average"/>
                <a:ea typeface="Average"/>
                <a:cs typeface="Average"/>
                <a:sym typeface="Average"/>
              </a:rPr>
              <a:t>thinking skills</a:t>
            </a:r>
            <a:r>
              <a:rPr lang="en" sz="3000">
                <a:solidFill>
                  <a:srgbClr val="CCCCCC"/>
                </a:solidFill>
                <a:latin typeface="Average"/>
                <a:ea typeface="Average"/>
                <a:cs typeface="Average"/>
                <a:sym typeface="Average"/>
              </a:rPr>
              <a:t> you learn during these conversations. </a:t>
            </a:r>
            <a:endParaRPr sz="3000">
              <a:solidFill>
                <a:srgbClr val="CCCCCC"/>
              </a:solidFill>
              <a:latin typeface="Average"/>
              <a:ea typeface="Average"/>
              <a:cs typeface="Average"/>
              <a:sym typeface="Average"/>
            </a:endParaRPr>
          </a:p>
          <a:p>
            <a:pPr indent="0" lvl="0" marL="0" rtl="0" algn="ctr">
              <a:spcBef>
                <a:spcPts val="0"/>
              </a:spcBef>
              <a:spcAft>
                <a:spcPts val="0"/>
              </a:spcAft>
              <a:buNone/>
            </a:pPr>
            <a:r>
              <a:t/>
            </a:r>
            <a:endParaRPr sz="3000">
              <a:solidFill>
                <a:srgbClr val="CCCCCC"/>
              </a:solidFill>
              <a:latin typeface="Average"/>
              <a:ea typeface="Average"/>
              <a:cs typeface="Average"/>
              <a:sym typeface="Average"/>
            </a:endParaRPr>
          </a:p>
          <a:p>
            <a:pPr indent="0" lvl="0" marL="0" rtl="0" algn="ctr">
              <a:spcBef>
                <a:spcPts val="0"/>
              </a:spcBef>
              <a:spcAft>
                <a:spcPts val="0"/>
              </a:spcAft>
              <a:buNone/>
            </a:pPr>
            <a:r>
              <a:rPr lang="en" sz="3000">
                <a:solidFill>
                  <a:srgbClr val="CCCCCC"/>
                </a:solidFill>
                <a:latin typeface="Average"/>
                <a:ea typeface="Average"/>
                <a:cs typeface="Average"/>
                <a:sym typeface="Average"/>
              </a:rPr>
              <a:t>And you should </a:t>
            </a:r>
            <a:r>
              <a:rPr b="1" lang="en" sz="3000">
                <a:solidFill>
                  <a:srgbClr val="EA9999"/>
                </a:solidFill>
                <a:latin typeface="Average"/>
                <a:ea typeface="Average"/>
                <a:cs typeface="Average"/>
                <a:sym typeface="Average"/>
              </a:rPr>
              <a:t>not be talking</a:t>
            </a:r>
            <a:r>
              <a:rPr lang="en" sz="3000">
                <a:solidFill>
                  <a:srgbClr val="CCCCCC"/>
                </a:solidFill>
                <a:latin typeface="Average"/>
                <a:ea typeface="Average"/>
                <a:cs typeface="Average"/>
                <a:sym typeface="Average"/>
              </a:rPr>
              <a:t> to others while I am presenting.</a:t>
            </a:r>
            <a:endParaRPr sz="3000">
              <a:solidFill>
                <a:srgbClr val="CCCCCC"/>
              </a:solidFill>
              <a:latin typeface="Average"/>
              <a:ea typeface="Average"/>
              <a:cs typeface="Average"/>
              <a:sym typeface="Average"/>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descr="All text" id="1147" name="Google Shape;1147;p164"/>
          <p:cNvSpPr txBox="1"/>
          <p:nvPr/>
        </p:nvSpPr>
        <p:spPr>
          <a:xfrm>
            <a:off x="353100" y="260100"/>
            <a:ext cx="8437800" cy="1160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2100">
                <a:solidFill>
                  <a:srgbClr val="FFFFFF"/>
                </a:solidFill>
                <a:latin typeface="Average"/>
                <a:ea typeface="Average"/>
                <a:cs typeface="Average"/>
                <a:sym typeface="Average"/>
              </a:rPr>
              <a:t>ንፅፅር - مقابلة - Contrast - 对比 - کنتراست - अंतर - 対比 - 차이 - Dijîtî - Contraste - ਕੰਟ੍ਰਾਸਟ - Контраст - Isbarbardhigga - Contraste - Tofautisha - Contrast - Zıtlık - Контраст - Sự tương phản</a:t>
            </a:r>
            <a:endParaRPr b="1" sz="2100">
              <a:solidFill>
                <a:srgbClr val="FFFFFF"/>
              </a:solidFill>
              <a:latin typeface="Average"/>
              <a:ea typeface="Average"/>
              <a:cs typeface="Average"/>
              <a:sym typeface="Average"/>
            </a:endParaRPr>
          </a:p>
          <a:p>
            <a:pPr indent="457200" lvl="0" marL="0" rtl="0" algn="r">
              <a:lnSpc>
                <a:spcPct val="115000"/>
              </a:lnSpc>
              <a:spcBef>
                <a:spcPts val="0"/>
              </a:spcBef>
              <a:spcAft>
                <a:spcPts val="0"/>
              </a:spcAft>
              <a:buNone/>
            </a:pPr>
            <a:r>
              <a:t/>
            </a:r>
            <a:endParaRPr b="1" sz="2400">
              <a:solidFill>
                <a:srgbClr val="FFFFFF"/>
              </a:solidFill>
              <a:latin typeface="Oswald"/>
              <a:ea typeface="Oswald"/>
              <a:cs typeface="Oswald"/>
              <a:sym typeface="Oswald"/>
            </a:endParaRPr>
          </a:p>
          <a:p>
            <a:pPr indent="457200" lvl="0" marL="0" rtl="0" algn="r">
              <a:lnSpc>
                <a:spcPct val="115000"/>
              </a:lnSpc>
              <a:spcBef>
                <a:spcPts val="0"/>
              </a:spcBef>
              <a:spcAft>
                <a:spcPts val="0"/>
              </a:spcAft>
              <a:buNone/>
            </a:pPr>
            <a:r>
              <a:rPr b="1" lang="en" sz="3000">
                <a:solidFill>
                  <a:srgbClr val="FFFFFF"/>
                </a:solidFill>
                <a:latin typeface="Oswald"/>
                <a:ea typeface="Oswald"/>
                <a:cs typeface="Oswald"/>
                <a:sym typeface="Oswald"/>
              </a:rPr>
              <a:t>Contrast </a:t>
            </a:r>
            <a:r>
              <a:rPr lang="en" sz="3000">
                <a:solidFill>
                  <a:srgbClr val="CACACA"/>
                </a:solidFill>
                <a:latin typeface="Oswald"/>
                <a:ea typeface="Oswald"/>
                <a:cs typeface="Oswald"/>
                <a:sym typeface="Oswald"/>
              </a:rPr>
              <a:t>- the difference between the lights and darks</a:t>
            </a:r>
            <a:endParaRPr sz="3000">
              <a:solidFill>
                <a:srgbClr val="CACACA"/>
              </a:solidFill>
              <a:latin typeface="Oswald"/>
              <a:ea typeface="Oswald"/>
              <a:cs typeface="Oswald"/>
              <a:sym typeface="Oswald"/>
            </a:endParaRPr>
          </a:p>
        </p:txBody>
      </p:sp>
      <p:pic>
        <p:nvPicPr>
          <p:cNvPr descr="Image result for examples of high and low contrast" id="1148" name="Google Shape;1148;p164"/>
          <p:cNvPicPr preferRelativeResize="0"/>
          <p:nvPr/>
        </p:nvPicPr>
        <p:blipFill>
          <a:blip r:embed="rId3">
            <a:alphaModFix/>
          </a:blip>
          <a:stretch>
            <a:fillRect/>
          </a:stretch>
        </p:blipFill>
        <p:spPr>
          <a:xfrm>
            <a:off x="353100" y="2619016"/>
            <a:ext cx="8437800" cy="423898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descr="Translations" id="230" name="Google Shape;230;p39"/>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You will need your </a:t>
            </a:r>
            <a:r>
              <a:rPr lang="en" sz="4800">
                <a:solidFill>
                  <a:srgbClr val="FFFF00"/>
                </a:solidFill>
                <a:latin typeface="Oswald"/>
                <a:ea typeface="Oswald"/>
                <a:cs typeface="Oswald"/>
                <a:sym typeface="Oswald"/>
              </a:rPr>
              <a:t>Chromebooks </a:t>
            </a:r>
            <a:r>
              <a:rPr lang="en" sz="4800">
                <a:solidFill>
                  <a:srgbClr val="FFFFFF"/>
                </a:solidFill>
                <a:latin typeface="Oswald"/>
                <a:ea typeface="Oswald"/>
                <a:cs typeface="Oswald"/>
                <a:sym typeface="Oswald"/>
              </a:rPr>
              <a:t>on </a:t>
            </a:r>
            <a:r>
              <a:rPr lang="en" sz="4800">
                <a:solidFill>
                  <a:srgbClr val="00FF00"/>
                </a:solidFill>
                <a:latin typeface="Oswald"/>
                <a:ea typeface="Oswald"/>
                <a:cs typeface="Oswald"/>
                <a:sym typeface="Oswald"/>
              </a:rPr>
              <a:t>Thursday </a:t>
            </a:r>
            <a:r>
              <a:rPr lang="en" sz="4800">
                <a:solidFill>
                  <a:srgbClr val="FFFFFF"/>
                </a:solidFill>
                <a:latin typeface="Oswald"/>
                <a:ea typeface="Oswald"/>
                <a:cs typeface="Oswald"/>
                <a:sym typeface="Oswald"/>
              </a:rPr>
              <a:t>and </a:t>
            </a:r>
            <a:r>
              <a:rPr lang="en" sz="4800">
                <a:solidFill>
                  <a:srgbClr val="00FF00"/>
                </a:solidFill>
                <a:latin typeface="Oswald"/>
                <a:ea typeface="Oswald"/>
                <a:cs typeface="Oswald"/>
                <a:sym typeface="Oswald"/>
              </a:rPr>
              <a:t>Friday</a:t>
            </a:r>
            <a:endParaRPr sz="4800">
              <a:solidFill>
                <a:srgbClr val="00FF00"/>
              </a:solidFill>
              <a:latin typeface="Oswald"/>
              <a:ea typeface="Oswald"/>
              <a:cs typeface="Oswald"/>
              <a:sym typeface="Oswald"/>
            </a:endParaRPr>
          </a:p>
        </p:txBody>
      </p:sp>
      <p:sp>
        <p:nvSpPr>
          <p:cNvPr descr="Translations" id="231" name="Google Shape;231;p39"/>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ሐሙስ እና አርብ ላይ የእርስዎን Chromebooks ያስፈልግዎታል።</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ستحتاج إلى أجهزة Chromebook الخاصة بك يومي الخميس والجمعة.</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Necessitareu els vostres Chromebook els dijous i divendres.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您将在周四和周五需要您的 Chromebook。</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پنجشنبه و جمعه به دستگاه‌های Chromebook خود نیاز خواهید داشت.</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आपको गुरुवार और शुक्रवार को अपने Chromebook की आवश्यकता होगी.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木曜日と金曜日には Chromebook が必要になります。</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목요일과 금요일에는 Chromebook이 필요합니다.</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Pêncşem û Înîyê hûn ê hewceyê Chromebookên xwe bin.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Você precisará dos seus Chromebooks na quinta e sexta-feira.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ਤੁਹਾਨੂੰ ਵੀਰਵਾਰ ਅਤੇ ਸ਼ੁੱਕਰਵਾਰ ਨੂੰ ਤੁਹਾਡੀਆਂ Chromebooks ਦੀ ਲੋੜ ਪਵੇਗੀ।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Ваши Chromebook понадобятся вам в четверг и пятницу.</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Waxaad u baahan doontaa buugaagta Chrome-ka Khamiista iyo Jimcaha.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Necesitarás tus Chromebooks el jueves y viernes.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Utahitaji Chromebook zako Alhamisi na Ijumaa.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Kakailanganin mo ang iyong mga Chromebook sa Huwebes at Biyernes.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Chromebook'larınıza perşembe ve cuma günü ihtiyacınız olacak.</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Ваші Chromebook знадобляться вам у четвер і п’ятницю.</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Bạn sẽ cần Chromebook vào thứ năm và thứ sáu.</a:t>
            </a:r>
            <a:endParaRPr sz="1700">
              <a:solidFill>
                <a:srgbClr val="E0E0E0"/>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descr="Title" id="1153" name="Google Shape;1153;p165"/>
          <p:cNvSpPr txBox="1"/>
          <p:nvPr/>
        </p:nvSpPr>
        <p:spPr>
          <a:xfrm>
            <a:off x="0" y="0"/>
            <a:ext cx="9144000" cy="171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Contrast</a:t>
            </a:r>
            <a:endParaRPr sz="4800">
              <a:solidFill>
                <a:srgbClr val="FFFFFF"/>
              </a:solidFill>
              <a:latin typeface="Oswald"/>
              <a:ea typeface="Oswald"/>
              <a:cs typeface="Oswald"/>
              <a:sym typeface="Oswald"/>
            </a:endParaRPr>
          </a:p>
        </p:txBody>
      </p:sp>
      <p:sp>
        <p:nvSpPr>
          <p:cNvPr descr="Translations" id="1154" name="Google Shape;1154;p165"/>
          <p:cNvSpPr txBox="1"/>
          <p:nvPr/>
        </p:nvSpPr>
        <p:spPr>
          <a:xfrm>
            <a:off x="0" y="1714500"/>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ንፅፅር</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مقابلة</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Contrast</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对比</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کنتراست</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अंतर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対比</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차이</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Dijîtî</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Contraste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ਕੰਟ੍ਰਾਸਟ</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Контраст</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Isbarbardhigga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Contraste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Tofautisha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Contrast</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Zıtlık</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Контраст</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Sự tương phản</a:t>
            </a:r>
            <a:endParaRPr sz="1800">
              <a:solidFill>
                <a:schemeClr val="accent3"/>
              </a:solidFill>
              <a:latin typeface="Average"/>
              <a:ea typeface="Average"/>
              <a:cs typeface="Average"/>
              <a:sym typeface="Average"/>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166"/>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00FF00"/>
                </a:solidFill>
                <a:latin typeface="Oswald"/>
                <a:ea typeface="Oswald"/>
                <a:cs typeface="Oswald"/>
                <a:sym typeface="Oswald"/>
              </a:rPr>
              <a:t>Everyone </a:t>
            </a:r>
            <a:r>
              <a:rPr lang="en" sz="4800">
                <a:solidFill>
                  <a:srgbClr val="FFFFFF"/>
                </a:solidFill>
                <a:latin typeface="Oswald"/>
                <a:ea typeface="Oswald"/>
                <a:cs typeface="Oswald"/>
                <a:sym typeface="Oswald"/>
              </a:rPr>
              <a:t>should be drawing their portrait today 😀</a:t>
            </a:r>
            <a:endParaRPr sz="4800">
              <a:solidFill>
                <a:srgbClr val="FFFFFF"/>
              </a:solidFill>
              <a:latin typeface="Average"/>
              <a:ea typeface="Average"/>
              <a:cs typeface="Average"/>
              <a:sym typeface="Average"/>
            </a:endParaRPr>
          </a:p>
          <a:p>
            <a:pPr indent="0" lvl="0" marL="0" rtl="0" algn="ctr">
              <a:spcBef>
                <a:spcPts val="0"/>
              </a:spcBef>
              <a:spcAft>
                <a:spcPts val="0"/>
              </a:spcAft>
              <a:buNone/>
            </a:pPr>
            <a:r>
              <a:t/>
            </a:r>
            <a:endParaRPr sz="3200">
              <a:solidFill>
                <a:srgbClr val="B7B7B7"/>
              </a:solidFill>
              <a:latin typeface="Average"/>
              <a:ea typeface="Average"/>
              <a:cs typeface="Average"/>
              <a:sym typeface="Average"/>
            </a:endParaRPr>
          </a:p>
          <a:p>
            <a:pPr indent="0" lvl="0" marL="0" rtl="0" algn="ctr">
              <a:spcBef>
                <a:spcPts val="0"/>
              </a:spcBef>
              <a:spcAft>
                <a:spcPts val="0"/>
              </a:spcAft>
              <a:buNone/>
            </a:pPr>
            <a:r>
              <a:rPr lang="en" sz="3200">
                <a:solidFill>
                  <a:srgbClr val="B7B7B7"/>
                </a:solidFill>
                <a:latin typeface="Average"/>
                <a:ea typeface="Average"/>
                <a:cs typeface="Average"/>
                <a:sym typeface="Average"/>
              </a:rPr>
              <a:t>People who have not used the light table yet get </a:t>
            </a:r>
            <a:r>
              <a:rPr b="1" lang="en" sz="3200">
                <a:solidFill>
                  <a:srgbClr val="FFFFFF"/>
                </a:solidFill>
                <a:latin typeface="Average"/>
                <a:ea typeface="Average"/>
                <a:cs typeface="Average"/>
                <a:sym typeface="Average"/>
              </a:rPr>
              <a:t>first priority</a:t>
            </a:r>
            <a:r>
              <a:rPr lang="en" sz="3200">
                <a:solidFill>
                  <a:srgbClr val="B7B7B7"/>
                </a:solidFill>
                <a:latin typeface="Average"/>
                <a:ea typeface="Average"/>
                <a:cs typeface="Average"/>
                <a:sym typeface="Average"/>
              </a:rPr>
              <a:t>. </a:t>
            </a:r>
            <a:endParaRPr>
              <a:solidFill>
                <a:srgbClr val="B7B7B7"/>
              </a:solidFill>
              <a:latin typeface="Average"/>
              <a:ea typeface="Average"/>
              <a:cs typeface="Average"/>
              <a:sym typeface="Average"/>
            </a:endParaRPr>
          </a:p>
        </p:txBody>
      </p:sp>
      <p:sp>
        <p:nvSpPr>
          <p:cNvPr descr="Translations" id="1160" name="Google Shape;1160;p166"/>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AAAAAA"/>
                </a:solidFill>
                <a:latin typeface="Average"/>
                <a:ea typeface="Average"/>
                <a:cs typeface="Average"/>
                <a:sym typeface="Average"/>
              </a:rPr>
              <a:t>ዛሬ ሁሉም ሰው የራሱን ምስል መሳል አለበት።</a:t>
            </a:r>
            <a:endParaRPr sz="2000">
              <a:solidFill>
                <a:srgbClr val="AAAAAA"/>
              </a:solidFill>
              <a:latin typeface="Average"/>
              <a:ea typeface="Average"/>
              <a:cs typeface="Average"/>
              <a:sym typeface="Average"/>
            </a:endParaRPr>
          </a:p>
          <a:p>
            <a:pPr indent="0" lvl="0" marL="0" rtl="1" algn="r">
              <a:spcBef>
                <a:spcPts val="0"/>
              </a:spcBef>
              <a:spcAft>
                <a:spcPts val="0"/>
              </a:spcAft>
              <a:buNone/>
            </a:pPr>
            <a:r>
              <a:rPr lang="en" sz="2000">
                <a:solidFill>
                  <a:srgbClr val="AAAAAA"/>
                </a:solidFill>
                <a:latin typeface="Average"/>
                <a:ea typeface="Average"/>
                <a:cs typeface="Average"/>
                <a:sym typeface="Average"/>
              </a:rPr>
              <a:t>ينبغي على الجميع أن يرسموا صورتهم الشخصية اليوم.</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Avui tothom hauria de dibuixar el seu retrat.</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今天每个人都应该画下自己肖像。</a:t>
            </a:r>
            <a:endParaRPr sz="2000">
              <a:solidFill>
                <a:srgbClr val="AAAAAA"/>
              </a:solidFill>
              <a:latin typeface="Average"/>
              <a:ea typeface="Average"/>
              <a:cs typeface="Average"/>
              <a:sym typeface="Average"/>
            </a:endParaRPr>
          </a:p>
          <a:p>
            <a:pPr indent="0" lvl="0" marL="0" rtl="1" algn="r">
              <a:spcBef>
                <a:spcPts val="0"/>
              </a:spcBef>
              <a:spcAft>
                <a:spcPts val="0"/>
              </a:spcAft>
              <a:buNone/>
            </a:pPr>
            <a:r>
              <a:rPr lang="en" sz="2000">
                <a:solidFill>
                  <a:srgbClr val="AAAAAA"/>
                </a:solidFill>
                <a:latin typeface="Average"/>
                <a:ea typeface="Average"/>
                <a:cs typeface="Average"/>
                <a:sym typeface="Average"/>
              </a:rPr>
              <a:t>همه امروز باید پرتره خود را بکشند.</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आज हर किसी को अपना चित्र बनाना चाहिए।</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今日は誰もが自分の肖像画を描くべきです。</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오늘은 모두가 자신의 초상화를 그려야 합니다.</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Divê her kes îro portreya xwe xêz bike.</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Todo mundo deveria estar desenhando seu retrato hoje.</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ਅੱਜ ਹਰ ਕਿਸੇ ਨੂੰ ਆਪਣਾ ਪੋਰਟਰੇਟ ਬਣਾਉਣਾ ਚਾਹੀਦਾ ਹੈ।</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Сегодня каждый должен нарисовать свой портрет.</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Qof kastaa maanta waa inuu sawiraa sawirkiisa.</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Hoy todo el mundo debería dibujar su retrato.</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Kila mtu anapaswa kuchora picha yake leo.</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Dapat lahat ay gumuhit ng kanilang larawan ngayon.</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Herkes bugün kendi portresini çizmeli.</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Сьогодні кожен має намалювати свій портрет.</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Hôm nay mọi người nên vẽ chân dung của mình.</a:t>
            </a:r>
            <a:endParaRPr sz="1750">
              <a:solidFill>
                <a:srgbClr val="AAAAAA"/>
              </a:solidFill>
              <a:latin typeface="Average"/>
              <a:ea typeface="Average"/>
              <a:cs typeface="Average"/>
              <a:sym typeface="Average"/>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167"/>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500">
                <a:solidFill>
                  <a:srgbClr val="FFFFFF"/>
                </a:solidFill>
                <a:latin typeface="Oswald"/>
                <a:ea typeface="Oswald"/>
                <a:cs typeface="Oswald"/>
                <a:sym typeface="Oswald"/>
              </a:rPr>
              <a:t>Don’t let </a:t>
            </a:r>
            <a:r>
              <a:rPr lang="en" sz="6500">
                <a:solidFill>
                  <a:srgbClr val="EA9999"/>
                </a:solidFill>
                <a:latin typeface="Oswald"/>
                <a:ea typeface="Oswald"/>
                <a:cs typeface="Oswald"/>
                <a:sym typeface="Oswald"/>
              </a:rPr>
              <a:t>perfect</a:t>
            </a:r>
            <a:r>
              <a:rPr lang="en" sz="6500">
                <a:solidFill>
                  <a:srgbClr val="FF0000"/>
                </a:solidFill>
                <a:latin typeface="Oswald"/>
                <a:ea typeface="Oswald"/>
                <a:cs typeface="Oswald"/>
                <a:sym typeface="Oswald"/>
              </a:rPr>
              <a:t> </a:t>
            </a:r>
            <a:r>
              <a:rPr lang="en" sz="6500">
                <a:solidFill>
                  <a:srgbClr val="FFFFFF"/>
                </a:solidFill>
                <a:latin typeface="Oswald"/>
                <a:ea typeface="Oswald"/>
                <a:cs typeface="Oswald"/>
                <a:sym typeface="Oswald"/>
              </a:rPr>
              <a:t>😈</a:t>
            </a:r>
            <a:endParaRPr sz="6500">
              <a:solidFill>
                <a:srgbClr val="FFFFFF"/>
              </a:solidFill>
              <a:latin typeface="Oswald"/>
              <a:ea typeface="Oswald"/>
              <a:cs typeface="Oswald"/>
              <a:sym typeface="Oswald"/>
            </a:endParaRPr>
          </a:p>
          <a:p>
            <a:pPr indent="0" lvl="0" marL="0" rtl="0" algn="ctr">
              <a:spcBef>
                <a:spcPts val="0"/>
              </a:spcBef>
              <a:spcAft>
                <a:spcPts val="0"/>
              </a:spcAft>
              <a:buNone/>
            </a:pPr>
            <a:r>
              <a:rPr lang="en" sz="6500">
                <a:solidFill>
                  <a:srgbClr val="FFFFFF"/>
                </a:solidFill>
                <a:latin typeface="Oswald"/>
                <a:ea typeface="Oswald"/>
                <a:cs typeface="Oswald"/>
                <a:sym typeface="Oswald"/>
              </a:rPr>
              <a:t>be the enemy of </a:t>
            </a:r>
            <a:r>
              <a:rPr lang="en" sz="6500">
                <a:solidFill>
                  <a:srgbClr val="00FF00"/>
                </a:solidFill>
                <a:latin typeface="Oswald"/>
                <a:ea typeface="Oswald"/>
                <a:cs typeface="Oswald"/>
                <a:sym typeface="Oswald"/>
              </a:rPr>
              <a:t>good👼🏽</a:t>
            </a:r>
            <a:endParaRPr sz="5000">
              <a:solidFill>
                <a:srgbClr val="00FF00"/>
              </a:solidFill>
              <a:latin typeface="Average"/>
              <a:ea typeface="Average"/>
              <a:cs typeface="Average"/>
              <a:sym typeface="Average"/>
            </a:endParaRPr>
          </a:p>
        </p:txBody>
      </p:sp>
      <p:sp>
        <p:nvSpPr>
          <p:cNvPr descr="Translations" id="1166" name="Google Shape;1166;p167"/>
          <p:cNvSpPr txBox="1"/>
          <p:nvPr/>
        </p:nvSpPr>
        <p:spPr>
          <a:xfrm>
            <a:off x="3660000" y="125"/>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900">
                <a:solidFill>
                  <a:srgbClr val="AAAAAA"/>
                </a:solidFill>
                <a:latin typeface="Average"/>
                <a:ea typeface="Average"/>
                <a:cs typeface="Average"/>
                <a:sym typeface="Average"/>
              </a:rPr>
              <a:t>ፍፁም የመልካም ጠላት እንዲሆን አትፍቀድ</a:t>
            </a:r>
            <a:endParaRPr sz="1900">
              <a:solidFill>
                <a:srgbClr val="AAAAAA"/>
              </a:solidFill>
              <a:latin typeface="Average"/>
              <a:ea typeface="Average"/>
              <a:cs typeface="Average"/>
              <a:sym typeface="Average"/>
            </a:endParaRPr>
          </a:p>
          <a:p>
            <a:pPr indent="0" lvl="0" marL="0" rtl="1" algn="r">
              <a:spcBef>
                <a:spcPts val="0"/>
              </a:spcBef>
              <a:spcAft>
                <a:spcPts val="0"/>
              </a:spcAft>
              <a:buNone/>
            </a:pPr>
            <a:r>
              <a:rPr lang="en" sz="1900">
                <a:solidFill>
                  <a:srgbClr val="AAAAAA"/>
                </a:solidFill>
                <a:latin typeface="Average"/>
                <a:ea typeface="Average"/>
                <a:cs typeface="Average"/>
                <a:sym typeface="Average"/>
              </a:rPr>
              <a:t>لا تدع الكمال يكون عدوًا للخير</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No deixeu que el perfecte sigui l'enemic del bé</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不要让完美成为优秀的敌人</a:t>
            </a:r>
            <a:endParaRPr sz="1900">
              <a:solidFill>
                <a:srgbClr val="AAAAAA"/>
              </a:solidFill>
              <a:latin typeface="Average"/>
              <a:ea typeface="Average"/>
              <a:cs typeface="Average"/>
              <a:sym typeface="Average"/>
            </a:endParaRPr>
          </a:p>
          <a:p>
            <a:pPr indent="0" lvl="0" marL="0" rtl="1" algn="r">
              <a:spcBef>
                <a:spcPts val="0"/>
              </a:spcBef>
              <a:spcAft>
                <a:spcPts val="0"/>
              </a:spcAft>
              <a:buNone/>
            </a:pPr>
            <a:r>
              <a:rPr lang="en" sz="1900">
                <a:solidFill>
                  <a:srgbClr val="AAAAAA"/>
                </a:solidFill>
                <a:latin typeface="Average"/>
                <a:ea typeface="Average"/>
                <a:cs typeface="Average"/>
                <a:sym typeface="Average"/>
              </a:rPr>
              <a:t>نگذارید کامل دشمن خوبی باشد</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पूर्णता को अच्छाई का दुश्मन न बनने दें</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完璧さは良さの敵にならないように</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완벽함이 좋은 것의 적이 되지 않도록 하세요</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Nehêlin kamil bibe dijminê qenciyê</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Não deixe que o perfeito seja o inimigo do bom</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ਸੰਪੂਰਨ ਨੂੰ ਚੰਗੇ ਦਾ ਦੁਸ਼ਮਣ ਨਾ ਬਣਨ ਦਿਓ</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Не позволяйте совершенству быть врагом хорошего</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Ha u oggolaan in kaamilku noqdo cadowga wanaagga</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No dejes que lo perfecto sea enemigo de lo bueno</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Usiruhusu mkamilifu kuwa adui wa wema</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Huwag hayaang maging kalaban ng kabutihan ang perpekto</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Mükemmelliğin iyiliğin düşmanı olmasına izin vermeyin</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Не дозволяйте ідеальному бути ворогом добра</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Đừng để sự hoàn hảo là kẻ thù của điều tốt</a:t>
            </a:r>
            <a:endParaRPr sz="4700">
              <a:solidFill>
                <a:srgbClr val="CACACA"/>
              </a:solidFill>
              <a:latin typeface="Average"/>
              <a:ea typeface="Average"/>
              <a:cs typeface="Average"/>
              <a:sym typeface="Average"/>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descr="Translations" id="1171" name="Google Shape;1171;p168"/>
          <p:cNvSpPr txBox="1"/>
          <p:nvPr/>
        </p:nvSpPr>
        <p:spPr>
          <a:xfrm>
            <a:off x="0" y="2292300"/>
            <a:ext cx="4572000" cy="45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የእኛን የውሃ ቀለም ቀለም በመጠቀም የብልሽት ኮርስ።</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دورة مكثفة في استخدام طلاء الألوان المائية لدينا.</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Curs intensiu d'ús de la nostra pintura a l'aquarel·la.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使用我们的水彩颜料的速成课程。</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دوره کرش در استفاده از رنگ آبرنگ ما.</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हमारे जल रंग पेंट का उपयोग करने में क्रैश कोर्स।</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当社の水彩絵の具の使い方を学ぶ短期集中講座。</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수채화 물감 사용법에 대한 집중 강좌입니다.</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Di bikaranîna boyaxa meya avî de qursa têkçûnê.</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Curso intensivo sobre como usar nossa tinta aquarela.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ਸਾਡੇ ਵਾਟਰ ਕਲਰ ਪੇਂਟ ਦੀ ਵਰਤੋਂ ਕਰਨ ਵਿੱਚ ਕ੍ਰੈਸ਼ ਕੋਰਸ।</a:t>
            </a:r>
            <a:endParaRPr sz="1500">
              <a:solidFill>
                <a:srgbClr val="AAAAAA"/>
              </a:solidFill>
              <a:latin typeface="Average"/>
              <a:ea typeface="Average"/>
              <a:cs typeface="Average"/>
              <a:sym typeface="Average"/>
            </a:endParaRPr>
          </a:p>
        </p:txBody>
      </p:sp>
      <p:sp>
        <p:nvSpPr>
          <p:cNvPr id="1172" name="Google Shape;1172;p168"/>
          <p:cNvSpPr txBox="1"/>
          <p:nvPr/>
        </p:nvSpPr>
        <p:spPr>
          <a:xfrm>
            <a:off x="0" y="0"/>
            <a:ext cx="9144000" cy="229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400">
                <a:solidFill>
                  <a:srgbClr val="FFFFFF"/>
                </a:solidFill>
                <a:latin typeface="Oswald"/>
                <a:ea typeface="Oswald"/>
                <a:cs typeface="Oswald"/>
                <a:sym typeface="Oswald"/>
              </a:rPr>
              <a:t>Crash course in using our watercolour paint</a:t>
            </a:r>
            <a:endParaRPr b="1" sz="4400">
              <a:solidFill>
                <a:srgbClr val="FFFFFF"/>
              </a:solidFill>
              <a:latin typeface="Average"/>
              <a:ea typeface="Average"/>
              <a:cs typeface="Average"/>
              <a:sym typeface="Average"/>
            </a:endParaRPr>
          </a:p>
          <a:p>
            <a:pPr indent="0" lvl="0" marL="0" rtl="0" algn="ctr">
              <a:spcBef>
                <a:spcPts val="0"/>
              </a:spcBef>
              <a:spcAft>
                <a:spcPts val="0"/>
              </a:spcAft>
              <a:buNone/>
            </a:pPr>
            <a:r>
              <a:t/>
            </a:r>
            <a:endParaRPr b="1" sz="2000">
              <a:solidFill>
                <a:srgbClr val="FFFFFF"/>
              </a:solidFill>
              <a:latin typeface="Average"/>
              <a:ea typeface="Average"/>
              <a:cs typeface="Average"/>
              <a:sym typeface="Average"/>
            </a:endParaRPr>
          </a:p>
          <a:p>
            <a:pPr indent="0" lvl="0" marL="0" rtl="0" algn="ctr">
              <a:spcBef>
                <a:spcPts val="0"/>
              </a:spcBef>
              <a:spcAft>
                <a:spcPts val="0"/>
              </a:spcAft>
              <a:buNone/>
            </a:pPr>
            <a:r>
              <a:rPr b="1" lang="en" sz="2000">
                <a:solidFill>
                  <a:srgbClr val="FFFFFF"/>
                </a:solidFill>
                <a:latin typeface="Average"/>
                <a:ea typeface="Average"/>
                <a:cs typeface="Average"/>
                <a:sym typeface="Average"/>
              </a:rPr>
              <a:t>I will be teaching everyone how to paint later in the course.</a:t>
            </a:r>
            <a:r>
              <a:rPr lang="en" sz="2000">
                <a:solidFill>
                  <a:srgbClr val="CACACA"/>
                </a:solidFill>
                <a:latin typeface="Average"/>
                <a:ea typeface="Average"/>
                <a:cs typeface="Average"/>
                <a:sym typeface="Average"/>
              </a:rPr>
              <a:t> </a:t>
            </a:r>
            <a:endParaRPr sz="2000">
              <a:solidFill>
                <a:srgbClr val="CACACA"/>
              </a:solidFill>
              <a:latin typeface="Average"/>
              <a:ea typeface="Average"/>
              <a:cs typeface="Average"/>
              <a:sym typeface="Average"/>
            </a:endParaRPr>
          </a:p>
          <a:p>
            <a:pPr indent="0" lvl="0" marL="0" rtl="0" algn="ctr">
              <a:spcBef>
                <a:spcPts val="0"/>
              </a:spcBef>
              <a:spcAft>
                <a:spcPts val="0"/>
              </a:spcAft>
              <a:buNone/>
            </a:pPr>
            <a:r>
              <a:rPr lang="en" sz="2000">
                <a:solidFill>
                  <a:srgbClr val="CACACA"/>
                </a:solidFill>
                <a:latin typeface="Average"/>
                <a:ea typeface="Average"/>
                <a:cs typeface="Average"/>
                <a:sym typeface="Average"/>
              </a:rPr>
              <a:t>I </a:t>
            </a:r>
            <a:r>
              <a:rPr b="1" lang="en" sz="2000">
                <a:solidFill>
                  <a:srgbClr val="E06666"/>
                </a:solidFill>
                <a:latin typeface="Average"/>
                <a:ea typeface="Average"/>
                <a:cs typeface="Average"/>
                <a:sym typeface="Average"/>
              </a:rPr>
              <a:t>won’t be able</a:t>
            </a:r>
            <a:r>
              <a:rPr lang="en" sz="2000">
                <a:solidFill>
                  <a:srgbClr val="CACACA"/>
                </a:solidFill>
                <a:latin typeface="Average"/>
                <a:ea typeface="Average"/>
                <a:cs typeface="Average"/>
                <a:sym typeface="Average"/>
              </a:rPr>
              <a:t> to squeeze a four week unit into a four minute conversation.</a:t>
            </a:r>
            <a:endParaRPr sz="1000">
              <a:solidFill>
                <a:srgbClr val="CACACA"/>
              </a:solidFill>
              <a:latin typeface="Average"/>
              <a:ea typeface="Average"/>
              <a:cs typeface="Average"/>
              <a:sym typeface="Average"/>
            </a:endParaRPr>
          </a:p>
        </p:txBody>
      </p:sp>
      <p:sp>
        <p:nvSpPr>
          <p:cNvPr descr="Translations" id="1173" name="Google Shape;1173;p168"/>
          <p:cNvSpPr txBox="1"/>
          <p:nvPr/>
        </p:nvSpPr>
        <p:spPr>
          <a:xfrm>
            <a:off x="4572000" y="2292300"/>
            <a:ext cx="4572000" cy="45657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500">
                <a:solidFill>
                  <a:srgbClr val="AAAAAA"/>
                </a:solidFill>
                <a:latin typeface="Average"/>
                <a:ea typeface="Average"/>
                <a:cs typeface="Average"/>
                <a:sym typeface="Average"/>
              </a:rPr>
              <a:t>معلومات سريعة عن ألوان الألوان المائية.</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关于水彩画的简要信息。</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اطلاعات سریع در مورد رنگ آبرنگ.</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Kurze Informationen zu Aquarellfarben.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जलरंग पेंट के बारे में त्वरित जानकारी।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수채화 물감에 대한 간략한 정보.</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Брзе информације о акварел бојама.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Información rápida sobre la pintura de acuarela.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Mabilis na impormasyon tungkol sa watercolor paint.</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Коротка інформація про акварельні фарби.</a:t>
            </a:r>
            <a:endParaRPr sz="2600">
              <a:solidFill>
                <a:srgbClr val="CACACA"/>
              </a:solidFill>
              <a:latin typeface="Average"/>
              <a:ea typeface="Average"/>
              <a:cs typeface="Average"/>
              <a:sym typeface="Average"/>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descr="Translations" id="1178" name="Google Shape;1178;p169"/>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በመጀመሪያ ውሃ ወደ ቀለምዎ ይጨምሩ: ከእያንዳንዱ ቀለሞች ውስጥ አንዱን ወደ ላይ ይሞሉ.</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أضف الماء إلى الطلاء أولاً: املأ لونًا واحدًا من كل لون حتى الأعلى.</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Afegiu aigua a la vostra pintura primer: obteniu un de cadascun dels colors que s'ompli fins a la part superior.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首先将水添加到颜料中：将每种颜色的颜料加至最顶部。</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ابتدا به رنگ خود آب اضافه کنید: یکی از رنگ ها را تا بالا پر کنید.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सबसे पहले अपने पेंट में पानी डालें: प्रत्येक रंग का एक भाग ऊपर तक भरें।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まず、絵の具に水を加えます。各色を上まで満たします。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먼저 페인트에 물을 넣으세요. 각 색깔을 하나씩 맨 위까지 채우세요.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Pêşî avê li boyaxa xwe zêde bikin: Ji her rengan yek ji wan rengan bigire heya jor.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Adicione água à tinta primeiro: pegue uma de cada cor e preencha até o topo.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ਪਹਿਲਾਂ ਆਪਣੇ ਪੇਂਟ ਵਿੱਚ ਪਾਣੀ ਸ਼ਾਮਲ ਕਰੋ: ਸਿਖਰ 'ਤੇ ਭਰੇ ਹਰੇਕ ਰੰਗ ਵਿੱਚੋਂ ਇੱਕ ਪ੍ਰਾਪਤ ਕਰੋ।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Сначала добавьте воду в краску: наполните емкость водой каждого цвета доверху.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Biyaha ku dar rinjigaaga marka hore: Midab kasta ka hel mid ka mid ah kuwa ka buuxa xagga sare.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Primero añade agua a tu pintura: llena uno de cada color hasta el tope.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Ongeza maji kwenye rangi yako kwanza: Pata moja ya kila rangi iliyojazwa juu.</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Magdagdag muna ng tubig sa iyong pintura: Punan ang isa sa bawat kulay sa itaas.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Boyanıza önce su ekleyin: Her renkten birer tane alıp boyayı ağzına kadar doldurun.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Спочатку додайте воду до вашої фарби: візьміть по одному з кожного кольору, заповненого доверху.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Trước tiên, hãy đổ nước vào sơn: Lấy một màu của mỗi màu cho đến khi đầy.</a:t>
            </a:r>
            <a:endParaRPr sz="2400">
              <a:solidFill>
                <a:srgbClr val="CACACA"/>
              </a:solidFill>
              <a:latin typeface="Average"/>
              <a:ea typeface="Average"/>
              <a:cs typeface="Average"/>
              <a:sym typeface="Average"/>
            </a:endParaRPr>
          </a:p>
        </p:txBody>
      </p:sp>
      <p:sp>
        <p:nvSpPr>
          <p:cNvPr id="1179" name="Google Shape;1179;p169"/>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900">
                <a:solidFill>
                  <a:srgbClr val="FFFFFF"/>
                </a:solidFill>
                <a:latin typeface="Oswald"/>
                <a:ea typeface="Oswald"/>
                <a:cs typeface="Oswald"/>
                <a:sym typeface="Oswald"/>
              </a:rPr>
              <a:t>Add </a:t>
            </a:r>
            <a:r>
              <a:rPr lang="en" sz="6900">
                <a:solidFill>
                  <a:srgbClr val="00FF00"/>
                </a:solidFill>
                <a:latin typeface="Oswald"/>
                <a:ea typeface="Oswald"/>
                <a:cs typeface="Oswald"/>
                <a:sym typeface="Oswald"/>
              </a:rPr>
              <a:t>water </a:t>
            </a:r>
            <a:r>
              <a:rPr lang="en" sz="6900">
                <a:solidFill>
                  <a:srgbClr val="FFFFFF"/>
                </a:solidFill>
                <a:latin typeface="Oswald"/>
                <a:ea typeface="Oswald"/>
                <a:cs typeface="Oswald"/>
                <a:sym typeface="Oswald"/>
              </a:rPr>
              <a:t>to your paint first</a:t>
            </a:r>
            <a:endParaRPr b="1" sz="6900">
              <a:solidFill>
                <a:srgbClr val="FFFFFF"/>
              </a:solidFill>
              <a:latin typeface="Average"/>
              <a:ea typeface="Average"/>
              <a:cs typeface="Average"/>
              <a:sym typeface="Average"/>
            </a:endParaRPr>
          </a:p>
          <a:p>
            <a:pPr indent="0" lvl="0" marL="0" rtl="0" algn="ctr">
              <a:spcBef>
                <a:spcPts val="0"/>
              </a:spcBef>
              <a:spcAft>
                <a:spcPts val="0"/>
              </a:spcAft>
              <a:buNone/>
            </a:pPr>
            <a:r>
              <a:t/>
            </a:r>
            <a:endParaRPr sz="3300">
              <a:solidFill>
                <a:srgbClr val="CACACA"/>
              </a:solidFill>
              <a:latin typeface="Average"/>
              <a:ea typeface="Average"/>
              <a:cs typeface="Average"/>
              <a:sym typeface="Average"/>
            </a:endParaRPr>
          </a:p>
          <a:p>
            <a:pPr indent="0" lvl="0" marL="0" rtl="0" algn="ctr">
              <a:spcBef>
                <a:spcPts val="0"/>
              </a:spcBef>
              <a:spcAft>
                <a:spcPts val="0"/>
              </a:spcAft>
              <a:buNone/>
            </a:pPr>
            <a:r>
              <a:rPr lang="en" sz="3300">
                <a:solidFill>
                  <a:srgbClr val="CACACA"/>
                </a:solidFill>
                <a:latin typeface="Average"/>
                <a:ea typeface="Average"/>
                <a:cs typeface="Average"/>
                <a:sym typeface="Average"/>
              </a:rPr>
              <a:t>Get one of each of the colours filled to the top</a:t>
            </a:r>
            <a:endParaRPr sz="2200">
              <a:solidFill>
                <a:srgbClr val="CACACA"/>
              </a:solidFill>
              <a:latin typeface="Average"/>
              <a:ea typeface="Average"/>
              <a:cs typeface="Average"/>
              <a:sym typeface="Average"/>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170"/>
          <p:cNvSpPr txBox="1"/>
          <p:nvPr/>
        </p:nvSpPr>
        <p:spPr>
          <a:xfrm>
            <a:off x="0" y="0"/>
            <a:ext cx="36771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200">
                <a:solidFill>
                  <a:srgbClr val="FFFFFF"/>
                </a:solidFill>
                <a:latin typeface="Oswald"/>
                <a:ea typeface="Oswald"/>
                <a:cs typeface="Oswald"/>
                <a:sym typeface="Oswald"/>
              </a:rPr>
              <a:t>Keep </a:t>
            </a:r>
            <a:r>
              <a:rPr lang="en" sz="7200">
                <a:solidFill>
                  <a:srgbClr val="FFFF00"/>
                </a:solidFill>
                <a:latin typeface="Oswald"/>
                <a:ea typeface="Oswald"/>
                <a:cs typeface="Oswald"/>
                <a:sym typeface="Oswald"/>
              </a:rPr>
              <a:t>your </a:t>
            </a:r>
            <a:r>
              <a:rPr lang="en" sz="7200">
                <a:solidFill>
                  <a:srgbClr val="00FFFF"/>
                </a:solidFill>
                <a:latin typeface="Oswald"/>
                <a:ea typeface="Oswald"/>
                <a:cs typeface="Oswald"/>
                <a:sym typeface="Oswald"/>
              </a:rPr>
              <a:t>colours </a:t>
            </a:r>
            <a:r>
              <a:rPr lang="en" sz="7200">
                <a:solidFill>
                  <a:srgbClr val="FF00FF"/>
                </a:solidFill>
                <a:latin typeface="Oswald"/>
                <a:ea typeface="Oswald"/>
                <a:cs typeface="Oswald"/>
                <a:sym typeface="Oswald"/>
              </a:rPr>
              <a:t>pure</a:t>
            </a:r>
            <a:endParaRPr b="1" sz="7200">
              <a:solidFill>
                <a:srgbClr val="FF00FF"/>
              </a:solidFill>
              <a:latin typeface="Average"/>
              <a:ea typeface="Average"/>
              <a:cs typeface="Average"/>
              <a:sym typeface="Average"/>
            </a:endParaRPr>
          </a:p>
          <a:p>
            <a:pPr indent="0" lvl="0" marL="0" rtl="0" algn="ctr">
              <a:spcBef>
                <a:spcPts val="0"/>
              </a:spcBef>
              <a:spcAft>
                <a:spcPts val="0"/>
              </a:spcAft>
              <a:buNone/>
            </a:pPr>
            <a:r>
              <a:t/>
            </a:r>
            <a:endParaRPr sz="3200">
              <a:solidFill>
                <a:srgbClr val="CACACA"/>
              </a:solidFill>
              <a:latin typeface="Average"/>
              <a:ea typeface="Average"/>
              <a:cs typeface="Average"/>
              <a:sym typeface="Average"/>
            </a:endParaRPr>
          </a:p>
          <a:p>
            <a:pPr indent="0" lvl="0" marL="0" rtl="0" algn="ctr">
              <a:spcBef>
                <a:spcPts val="0"/>
              </a:spcBef>
              <a:spcAft>
                <a:spcPts val="0"/>
              </a:spcAft>
              <a:buNone/>
            </a:pPr>
            <a:r>
              <a:rPr lang="en" sz="3200">
                <a:solidFill>
                  <a:srgbClr val="CACACA"/>
                </a:solidFill>
                <a:latin typeface="Average"/>
                <a:ea typeface="Average"/>
                <a:cs typeface="Average"/>
                <a:sym typeface="Average"/>
              </a:rPr>
              <a:t>I will not replace your paint if you mess them up</a:t>
            </a:r>
            <a:endParaRPr sz="2200">
              <a:solidFill>
                <a:srgbClr val="CACACA"/>
              </a:solidFill>
              <a:latin typeface="Average"/>
              <a:ea typeface="Average"/>
              <a:cs typeface="Average"/>
              <a:sym typeface="Average"/>
            </a:endParaRPr>
          </a:p>
        </p:txBody>
      </p:sp>
      <p:sp>
        <p:nvSpPr>
          <p:cNvPr descr="Translations" id="1185" name="Google Shape;1185;p170"/>
          <p:cNvSpPr txBox="1"/>
          <p:nvPr/>
        </p:nvSpPr>
        <p:spPr>
          <a:xfrm>
            <a:off x="3677100" y="0"/>
            <a:ext cx="54669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50">
                <a:solidFill>
                  <a:srgbClr val="AAAAAA"/>
                </a:solidFill>
                <a:latin typeface="Average"/>
                <a:ea typeface="Average"/>
                <a:cs typeface="Average"/>
                <a:sym typeface="Average"/>
              </a:rPr>
              <a:t>ቀለሞችዎን ንጹህ አድርገው ይያዙ. ቀለምህን አልተካም።</a:t>
            </a:r>
            <a:endParaRPr sz="1750">
              <a:solidFill>
                <a:srgbClr val="AAAAAA"/>
              </a:solidFill>
              <a:latin typeface="Average"/>
              <a:ea typeface="Average"/>
              <a:cs typeface="Average"/>
              <a:sym typeface="Average"/>
            </a:endParaRPr>
          </a:p>
          <a:p>
            <a:pPr indent="0" lvl="0" marL="0" rtl="1" algn="r">
              <a:spcBef>
                <a:spcPts val="0"/>
              </a:spcBef>
              <a:spcAft>
                <a:spcPts val="0"/>
              </a:spcAft>
              <a:buNone/>
            </a:pPr>
            <a:r>
              <a:rPr lang="en" sz="1750">
                <a:solidFill>
                  <a:srgbClr val="AAAAAA"/>
                </a:solidFill>
                <a:latin typeface="Average"/>
                <a:ea typeface="Average"/>
                <a:cs typeface="Average"/>
                <a:sym typeface="Average"/>
              </a:rPr>
              <a:t>حافظ على ألوانك نقية. لن أستبدل طلاءك.</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Mantingueu els vostres colors purs. No substituiré la teva pintura.</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保持颜色纯净。我不会更换你的油漆。</a:t>
            </a:r>
            <a:endParaRPr sz="1750">
              <a:solidFill>
                <a:srgbClr val="AAAAAA"/>
              </a:solidFill>
              <a:latin typeface="Average"/>
              <a:ea typeface="Average"/>
              <a:cs typeface="Average"/>
              <a:sym typeface="Average"/>
            </a:endParaRPr>
          </a:p>
          <a:p>
            <a:pPr indent="0" lvl="0" marL="0" rtl="1" algn="r">
              <a:spcBef>
                <a:spcPts val="0"/>
              </a:spcBef>
              <a:spcAft>
                <a:spcPts val="0"/>
              </a:spcAft>
              <a:buNone/>
            </a:pPr>
            <a:r>
              <a:rPr lang="en" sz="1750">
                <a:solidFill>
                  <a:srgbClr val="AAAAAA"/>
                </a:solidFill>
                <a:latin typeface="Average"/>
                <a:ea typeface="Average"/>
                <a:cs typeface="Average"/>
                <a:sym typeface="Average"/>
              </a:rPr>
              <a:t>رنگ های خود را خالص نگه دارید. رنگ شما را عوض نمی کنم.</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अपने रंग शुद्ध रखना। मैं तुम्हारा रंग नहीं बदलूँगा।</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色はそのままにしておいてください。塗料は交換しません。</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색상을 깨끗하게 유지하세요. 페인트는 교체해 드리지 않습니다.</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Rengên xwe paqij bihêlin. Ez ê boyaxa te neguherim.</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Mantenha suas cores puras. Não substituirei sua tinta.</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ਆਪਣੇ ਰੰਗਾਂ ਨੂੰ ਸ਼ੁੱਧ ਰੱਖੋ। ਮੈਂ ਤੁਹਾਡਾ ਪੇਂਟ ਨਹੀਂ ਬਦਲਾਂਗਾ।</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Сохраняйте чистоту цветов. Я не буду менять краску.</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Midabadaada nadiifi Ma bedeli doono rinjigaaga.</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Mantén tus colores puros. No reemplazaré tu pintura.</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Weka rangi zako safi. Sitachukua nafasi ya rangi yako.</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Panatilihing dalisay ang iyong mga kulay. Hindi ko papalitan ang pintura mo.</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Renklerinizi saf tutun. Boyanızı değiştirmeyeceğim.</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Зберігайте свої кольори чистими. Фарбу твою не заміню.</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Hãy giữ màu sơn nguyên bản. Tôi sẽ không thay sơn mới cho bạn.</a:t>
            </a:r>
            <a:endParaRPr sz="1750">
              <a:solidFill>
                <a:srgbClr val="AAAAAA"/>
              </a:solidFill>
              <a:latin typeface="Average"/>
              <a:ea typeface="Average"/>
              <a:cs typeface="Average"/>
              <a:sym typeface="Average"/>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171"/>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200">
                <a:solidFill>
                  <a:srgbClr val="FFFFFF"/>
                </a:solidFill>
                <a:latin typeface="Oswald"/>
                <a:ea typeface="Oswald"/>
                <a:cs typeface="Oswald"/>
                <a:sym typeface="Oswald"/>
              </a:rPr>
              <a:t>Mix your colours in the </a:t>
            </a:r>
            <a:r>
              <a:rPr lang="en" sz="7200">
                <a:solidFill>
                  <a:srgbClr val="00FF00"/>
                </a:solidFill>
                <a:latin typeface="Oswald"/>
                <a:ea typeface="Oswald"/>
                <a:cs typeface="Oswald"/>
                <a:sym typeface="Oswald"/>
              </a:rPr>
              <a:t>centre </a:t>
            </a:r>
            <a:r>
              <a:rPr lang="en" sz="7200">
                <a:solidFill>
                  <a:srgbClr val="FFFFFF"/>
                </a:solidFill>
                <a:latin typeface="Oswald"/>
                <a:ea typeface="Oswald"/>
                <a:cs typeface="Oswald"/>
                <a:sym typeface="Oswald"/>
              </a:rPr>
              <a:t>of the palette</a:t>
            </a:r>
            <a:endParaRPr sz="1800">
              <a:solidFill>
                <a:srgbClr val="B7B7B7"/>
              </a:solidFill>
              <a:latin typeface="Average"/>
              <a:ea typeface="Average"/>
              <a:cs typeface="Average"/>
              <a:sym typeface="Average"/>
            </a:endParaRPr>
          </a:p>
        </p:txBody>
      </p:sp>
      <p:sp>
        <p:nvSpPr>
          <p:cNvPr descr="Translations" id="1191" name="Google Shape;1191;p171"/>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900">
                <a:solidFill>
                  <a:srgbClr val="AAAAAA"/>
                </a:solidFill>
                <a:latin typeface="Average"/>
                <a:ea typeface="Average"/>
                <a:cs typeface="Average"/>
                <a:sym typeface="Average"/>
              </a:rPr>
              <a:t>ቀለሞችዎን በቤተ-ስዕሉ መሃል ላይ ይቀላቅሉ</a:t>
            </a:r>
            <a:endParaRPr sz="1900">
              <a:solidFill>
                <a:srgbClr val="AAAAAA"/>
              </a:solidFill>
              <a:latin typeface="Average"/>
              <a:ea typeface="Average"/>
              <a:cs typeface="Average"/>
              <a:sym typeface="Average"/>
            </a:endParaRPr>
          </a:p>
          <a:p>
            <a:pPr indent="0" lvl="0" marL="0" rtl="1" algn="r">
              <a:spcBef>
                <a:spcPts val="0"/>
              </a:spcBef>
              <a:spcAft>
                <a:spcPts val="0"/>
              </a:spcAft>
              <a:buNone/>
            </a:pPr>
            <a:r>
              <a:rPr lang="en" sz="1900">
                <a:solidFill>
                  <a:srgbClr val="AAAAAA"/>
                </a:solidFill>
                <a:latin typeface="Average"/>
                <a:ea typeface="Average"/>
                <a:cs typeface="Average"/>
                <a:sym typeface="Average"/>
              </a:rPr>
              <a:t>قم بخلط الألوان في وسط اللوحة</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Barreja els teus colors al centre de la paleta</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在调色板的中心混合颜色</a:t>
            </a:r>
            <a:endParaRPr sz="1900">
              <a:solidFill>
                <a:srgbClr val="AAAAAA"/>
              </a:solidFill>
              <a:latin typeface="Average"/>
              <a:ea typeface="Average"/>
              <a:cs typeface="Average"/>
              <a:sym typeface="Average"/>
            </a:endParaRPr>
          </a:p>
          <a:p>
            <a:pPr indent="0" lvl="0" marL="0" rtl="1" algn="r">
              <a:spcBef>
                <a:spcPts val="0"/>
              </a:spcBef>
              <a:spcAft>
                <a:spcPts val="0"/>
              </a:spcAft>
              <a:buNone/>
            </a:pPr>
            <a:r>
              <a:rPr lang="en" sz="1900">
                <a:solidFill>
                  <a:srgbClr val="AAAAAA"/>
                </a:solidFill>
                <a:latin typeface="Average"/>
                <a:ea typeface="Average"/>
                <a:cs typeface="Average"/>
                <a:sym typeface="Average"/>
              </a:rPr>
              <a:t>رنگ های خود را در مرکز پالت مخلوط کنید</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अपने रंगों को पैलेट के केंद्र में मिलाएं</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パレットの中央で色を混ぜます</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팔레트 중앙에서 색상을 섞으세요</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Rengên xwe di navenda paletê de tevlihev bikin</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Misture suas cores no centro da paleta</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ਪੈਲੇਟ ਦੇ ਕੇਂਦਰ ਵਿੱਚ ਆਪਣੇ ਰੰਗਾਂ ਨੂੰ ਮਿਲਾਓ</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Смешайте цвета в центре палитры.</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Isku qas midabadaada bartamaha palette</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Mezcla tus colores en el centro de la paleta.</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Changanya rangi zako katikati ya palette</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Paghaluin ang iyong mga kulay sa gitna ng palette</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Renklerinizi paletin ortasında karıştırın</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Змішайте свої кольори в центрі палітри</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Trộn màu của bạn ở giữa bảng màu</a:t>
            </a:r>
            <a:endParaRPr sz="4500">
              <a:solidFill>
                <a:srgbClr val="AAAAAA"/>
              </a:solidFill>
              <a:latin typeface="Average"/>
              <a:ea typeface="Average"/>
              <a:cs typeface="Average"/>
              <a:sym typeface="Average"/>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172"/>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200">
                <a:solidFill>
                  <a:srgbClr val="FFFFFF"/>
                </a:solidFill>
                <a:latin typeface="Oswald"/>
                <a:ea typeface="Oswald"/>
                <a:cs typeface="Oswald"/>
                <a:sym typeface="Oswald"/>
              </a:rPr>
              <a:t>Use </a:t>
            </a:r>
            <a:r>
              <a:rPr lang="en" sz="7200">
                <a:solidFill>
                  <a:srgbClr val="00FF00"/>
                </a:solidFill>
                <a:latin typeface="Oswald"/>
                <a:ea typeface="Oswald"/>
                <a:cs typeface="Oswald"/>
                <a:sym typeface="Oswald"/>
              </a:rPr>
              <a:t>lots of water</a:t>
            </a:r>
            <a:r>
              <a:rPr lang="en" sz="7200">
                <a:solidFill>
                  <a:srgbClr val="FFFFFF"/>
                </a:solidFill>
                <a:latin typeface="Oswald"/>
                <a:ea typeface="Oswald"/>
                <a:cs typeface="Oswald"/>
                <a:sym typeface="Oswald"/>
              </a:rPr>
              <a:t> to lighten the colours</a:t>
            </a:r>
            <a:endParaRPr sz="1800">
              <a:solidFill>
                <a:srgbClr val="CACACA"/>
              </a:solidFill>
              <a:latin typeface="Average"/>
              <a:ea typeface="Average"/>
              <a:cs typeface="Average"/>
              <a:sym typeface="Average"/>
            </a:endParaRPr>
          </a:p>
        </p:txBody>
      </p:sp>
      <p:sp>
        <p:nvSpPr>
          <p:cNvPr descr="Translations" id="1197" name="Google Shape;1197;p172"/>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900">
                <a:solidFill>
                  <a:srgbClr val="AAAAAA"/>
                </a:solidFill>
                <a:latin typeface="Average"/>
                <a:ea typeface="Average"/>
                <a:cs typeface="Average"/>
                <a:sym typeface="Average"/>
              </a:rPr>
              <a:t>ቀለሞችዎን በቤተ-ስዕሉ መሃል ላይ ይቀላቅሉ</a:t>
            </a:r>
            <a:endParaRPr sz="1900">
              <a:solidFill>
                <a:srgbClr val="AAAAAA"/>
              </a:solidFill>
              <a:latin typeface="Average"/>
              <a:ea typeface="Average"/>
              <a:cs typeface="Average"/>
              <a:sym typeface="Average"/>
            </a:endParaRPr>
          </a:p>
          <a:p>
            <a:pPr indent="0" lvl="0" marL="0" rtl="1" algn="r">
              <a:spcBef>
                <a:spcPts val="0"/>
              </a:spcBef>
              <a:spcAft>
                <a:spcPts val="0"/>
              </a:spcAft>
              <a:buNone/>
            </a:pPr>
            <a:r>
              <a:rPr lang="en" sz="1900">
                <a:solidFill>
                  <a:srgbClr val="AAAAAA"/>
                </a:solidFill>
                <a:latin typeface="Average"/>
                <a:ea typeface="Average"/>
                <a:cs typeface="Average"/>
                <a:sym typeface="Average"/>
              </a:rPr>
              <a:t>قم بخلط الألوان في وسط اللوحة</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Barreja els teus colors al centre de la paleta</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在调色板的中心混合颜色</a:t>
            </a:r>
            <a:endParaRPr sz="1900">
              <a:solidFill>
                <a:srgbClr val="AAAAAA"/>
              </a:solidFill>
              <a:latin typeface="Average"/>
              <a:ea typeface="Average"/>
              <a:cs typeface="Average"/>
              <a:sym typeface="Average"/>
            </a:endParaRPr>
          </a:p>
          <a:p>
            <a:pPr indent="0" lvl="0" marL="0" rtl="1" algn="r">
              <a:spcBef>
                <a:spcPts val="0"/>
              </a:spcBef>
              <a:spcAft>
                <a:spcPts val="0"/>
              </a:spcAft>
              <a:buNone/>
            </a:pPr>
            <a:r>
              <a:rPr lang="en" sz="1900">
                <a:solidFill>
                  <a:srgbClr val="AAAAAA"/>
                </a:solidFill>
                <a:latin typeface="Average"/>
                <a:ea typeface="Average"/>
                <a:cs typeface="Average"/>
                <a:sym typeface="Average"/>
              </a:rPr>
              <a:t>رنگ های خود را در مرکز پالت مخلوط کنید</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अपने रंगों को पैलेट के केंद्र में मिलाएं</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パレットの中央で色を混ぜます</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팔레트 중앙에서 색상을 섞으세요</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Rengên xwe di navenda paletê de tevlihev bikin</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Misture suas cores no centro da paleta</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ਪੈਲੇਟ ਦੇ ਕੇਂਦਰ ਵਿੱਚ ਆਪਣੇ ਰੰਗਾਂ ਨੂੰ ਮਿਲਾਓ</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Смешайте цвета в центре палитры.</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Isku qas midabadaada bartamaha palette</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Mezcla tus colores en el centro de la paleta.</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Changanya rangi zako katikati ya palette</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Paghaluin ang iyong mga kulay sa gitna ng palette</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Renklerinizi paletin ortasında karıştırın</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Змішайте свої кольори в центрі палітри</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Trộn màu của bạn ở giữa bảng màu</a:t>
            </a:r>
            <a:endParaRPr sz="4900">
              <a:solidFill>
                <a:srgbClr val="CACACA"/>
              </a:solidFill>
              <a:latin typeface="Average"/>
              <a:ea typeface="Average"/>
              <a:cs typeface="Average"/>
              <a:sym typeface="Average"/>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sp>
        <p:nvSpPr>
          <p:cNvPr id="1202" name="Google Shape;1202;p173"/>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rgbClr val="FFFFFF"/>
                </a:solidFill>
                <a:latin typeface="Oswald"/>
                <a:ea typeface="Oswald"/>
                <a:cs typeface="Oswald"/>
                <a:sym typeface="Oswald"/>
              </a:rPr>
              <a:t>Experiment with the paint on a </a:t>
            </a:r>
            <a:r>
              <a:rPr lang="en" sz="5000">
                <a:solidFill>
                  <a:srgbClr val="00FF00"/>
                </a:solidFill>
                <a:latin typeface="Oswald"/>
                <a:ea typeface="Oswald"/>
                <a:cs typeface="Oswald"/>
                <a:sym typeface="Oswald"/>
              </a:rPr>
              <a:t>different piece of paper</a:t>
            </a:r>
            <a:r>
              <a:rPr lang="en" sz="5000">
                <a:solidFill>
                  <a:srgbClr val="FFFFFF"/>
                </a:solidFill>
                <a:latin typeface="Oswald"/>
                <a:ea typeface="Oswald"/>
                <a:cs typeface="Oswald"/>
                <a:sym typeface="Oswald"/>
              </a:rPr>
              <a:t> before trying to use them on your portrait project</a:t>
            </a:r>
            <a:endParaRPr sz="1600">
              <a:solidFill>
                <a:srgbClr val="CACACA"/>
              </a:solidFill>
              <a:latin typeface="Average"/>
              <a:ea typeface="Average"/>
              <a:cs typeface="Average"/>
              <a:sym typeface="Average"/>
            </a:endParaRPr>
          </a:p>
        </p:txBody>
      </p:sp>
      <p:sp>
        <p:nvSpPr>
          <p:cNvPr descr="Translations" id="1203" name="Google Shape;1203;p173"/>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በመጀመሪያ ከቀለም ጋር በተለያየ ወረቀት ላይ ሙከራ ያድርጉ.</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قم بتجربة الطلاء على قطعة مختلفة من الورق أولاً.</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Experimenteu primer amb la pintura en un paper diferent.</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首先在另一张纸上尝试颜料。</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ابتدا رنگ را روی یک تکه کاغذ دیگر آزمایش کنید.</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पहले कागज के एक अलग टुकड़े पर पेंट का प्रयोग करें।</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まずは別の紙に絵の具を塗って実験してみましょう。</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먼저 다른 종이에 페인트를 칠해 실험해 보세요.</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Pêşî bi boyaxê li ser kaxezek cûda ceribandin.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Experimente primeiro a tinta em um pedaço de papel diferente.</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ਪਹਿਲਾਂ ਕਾਗਜ਼ ਦੇ ਵੱਖਰੇ ਟੁਕੜੇ 'ਤੇ ਪੇਂਟ ਨਾਲ ਪ੍ਰਯੋਗ ਕਰੋ।</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Сначала поэкспериментируйте с краской на другом листе бумаги.</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Marka hore ku tijaabi rinjiga warqad kale.</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Experimente primero con la pintura en un trozo de papel diferente.</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Jaribu na rangi kwenye kipande tofauti cha karatasi kwanza.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Eksperimento muna ang pintura sa ibang piraso ng papel.</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Boyayı önce başka bir kağıt üzerinde deneyin.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Спочатку поекспериментуйте з фарбою на іншому аркуші паперу.</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Trước tiên, hãy thử nghiệm màu trên một tờ giấy khác.</a:t>
            </a:r>
            <a:endParaRPr sz="1450">
              <a:solidFill>
                <a:srgbClr val="AAAAAA"/>
              </a:solidFill>
              <a:latin typeface="Average"/>
              <a:ea typeface="Average"/>
              <a:cs typeface="Average"/>
              <a:sym typeface="Average"/>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pic>
        <p:nvPicPr>
          <p:cNvPr id="1208" name="Google Shape;1208;p174"/>
          <p:cNvPicPr preferRelativeResize="0"/>
          <p:nvPr/>
        </p:nvPicPr>
        <p:blipFill rotWithShape="1">
          <a:blip r:embed="rId3">
            <a:alphaModFix/>
          </a:blip>
          <a:srcRect b="4154" l="24565" r="27399" t="19904"/>
          <a:stretch/>
        </p:blipFill>
        <p:spPr>
          <a:xfrm>
            <a:off x="100" y="1423375"/>
            <a:ext cx="4121200" cy="5212401"/>
          </a:xfrm>
          <a:prstGeom prst="rect">
            <a:avLst/>
          </a:prstGeom>
          <a:noFill/>
          <a:ln>
            <a:noFill/>
          </a:ln>
        </p:spPr>
      </p:pic>
      <p:sp>
        <p:nvSpPr>
          <p:cNvPr id="1209" name="Google Shape;1209;p174"/>
          <p:cNvSpPr txBox="1"/>
          <p:nvPr/>
        </p:nvSpPr>
        <p:spPr>
          <a:xfrm>
            <a:off x="100" y="0"/>
            <a:ext cx="9144000" cy="142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If you did not finish the art history assignment, </a:t>
            </a:r>
            <a:endParaRPr sz="3000">
              <a:solidFill>
                <a:srgbClr val="FFFFFF"/>
              </a:solidFill>
              <a:latin typeface="Oswald"/>
              <a:ea typeface="Oswald"/>
              <a:cs typeface="Oswald"/>
              <a:sym typeface="Oswald"/>
            </a:endParaRPr>
          </a:p>
          <a:p>
            <a:pPr indent="0" lvl="0" marL="0" rtl="0" algn="ctr">
              <a:spcBef>
                <a:spcPts val="0"/>
              </a:spcBef>
              <a:spcAft>
                <a:spcPts val="0"/>
              </a:spcAft>
              <a:buNone/>
            </a:pPr>
            <a:r>
              <a:rPr lang="en" sz="3000">
                <a:solidFill>
                  <a:srgbClr val="00FF00"/>
                </a:solidFill>
                <a:latin typeface="Oswald"/>
                <a:ea typeface="Oswald"/>
                <a:cs typeface="Oswald"/>
                <a:sym typeface="Oswald"/>
              </a:rPr>
              <a:t>DO THAT FIRST!</a:t>
            </a:r>
            <a:endParaRPr sz="1000">
              <a:solidFill>
                <a:srgbClr val="00FF00"/>
              </a:solidFill>
              <a:latin typeface="Average"/>
              <a:ea typeface="Average"/>
              <a:cs typeface="Average"/>
              <a:sym typeface="Average"/>
            </a:endParaRPr>
          </a:p>
        </p:txBody>
      </p:sp>
      <p:sp>
        <p:nvSpPr>
          <p:cNvPr descr="Translations" id="1210" name="Google Shape;1210;p174"/>
          <p:cNvSpPr txBox="1"/>
          <p:nvPr/>
        </p:nvSpPr>
        <p:spPr>
          <a:xfrm>
            <a:off x="4121300" y="1184100"/>
            <a:ext cx="5022900" cy="56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AAAAAA"/>
                </a:solidFill>
                <a:latin typeface="Average"/>
                <a:ea typeface="Average"/>
                <a:cs typeface="Average"/>
                <a:sym typeface="Average"/>
              </a:rPr>
              <a:t>የጥበብ ታሪክ ስራውን ካልጨረስክ፣ መጀመሪያ ያንን አድርግ!</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إذا لم تقم بإنهاء مهمة تاريخ الفن، قم بذلك أولاً!</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Si no has acabat el treball d'història de l'art, FES-HO PRIMERAMENT!</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如果您尚未完成艺术史作业，请先完成！</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اگر تکلیف تاریخ هنر را تمام نکردید، ابتدا این کار را انجام دهید!</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यदि आपने कला इतिहास का कार्य पूरा नहीं किया है, तो पहले उसे पूरा करें!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美術史の課題が終わっていないなら、まずそれをやりましょう。</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미술사 과제를 아직 끝내지 못했다면, 먼저 끝내세요!</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Ger we peywira dîroka hunerê neqedand, PÊŞÎ WÊ BIKIN!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Se você não terminou a tarefa de história da arte, FAÇA ISSO PRIMEIRO!</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ਜੇ ਤੁਸੀਂ ਕਲਾ ਇਤਿਹਾਸ ਅਸਾਈਨਮੈਂਟ ਨੂੰ ਪੂਰਾ ਨਹੀਂ ਕੀਤਾ, ਤਾਂ ਪਹਿਲਾਂ ਕਰੋ!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Если вы не выполнили задание по истории искусств, СДЕЛАЙТЕ ЭТО СНАЧАЛА!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Haddii aanad dhammayn hawsha taariikhda fanka, MARKA HORE SAMEE!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Si no terminaste la tarea de historia del arte, ¡HAZ ESO PRIMERO!</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Ikiwa hukumaliza kazi ya historia ya sanaa, FANYA HILO KWANZA!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Kung hindi mo natapos ang art history assignment, GAWIN MO MUNA!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Eğer sanat tarihi ödevini bitirmediyseniz, ÖNCE BUNU YAPIN!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Якщо ви не закінчили завдання з історії мистецтва, ЗРОБІТЬ ЦЕ ПЕРШИМ!</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Nếu bạn chưa hoàn thành bài tập lịch sử nghệ thuật, HÃY LÀM ĐIỀU ĐÓ TRƯỚC!</a:t>
            </a:r>
            <a:endParaRPr sz="1300">
              <a:solidFill>
                <a:srgbClr val="AAAAAA"/>
              </a:solidFill>
              <a:latin typeface="Average"/>
              <a:ea typeface="Average"/>
              <a:cs typeface="Average"/>
              <a:sym typeface="Averag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descr="Translations" id="236" name="Google Shape;236;p40"/>
          <p:cNvSpPr txBox="1"/>
          <p:nvPr/>
        </p:nvSpPr>
        <p:spPr>
          <a:xfrm>
            <a:off x="2732175" y="0"/>
            <a:ext cx="64119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እጅን በመጥፎ ይሳሉ, በእድሜ እንዴት እንደሚስሉ ይማሩ እና በዝርዝር ይሳሉ.</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سترسم يدك بشكل سيء، وتتعلم كيفية الرسم مع التقدم في السن، وترسم بتفاصيل دقيقة.</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Dibuixaràs una mà malament, aprendràs com dibuixes amb l'edat i dibuixaràs amb detall.</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你会画得很糟糕，随着年龄的增长，你会学会如何画画，并画出细节。</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شما یک دست را بد ترسیم می کنید، یاد می گیرید که چگونه با افزایش سن طراحی می کنید، و با جزئیات نقاشی می کنید.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आप हाथ को खराब तरीके से चित्रित करेंगे, उम्र के साथ सीखेंगे कि कैसे चित्रित करना है, और विस्तार से चित्रित करेंगे।</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下手な手を描いても、年齢とともに描き方を学び、細かく描くようになります。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당신은 손을 제대로 그리지 못할 것이고, 나이가 들면서 그림 그리는 법을 배우게 될 것이고, 세부적으로 그림을 그릴 것입니다.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Hûn ê destek xirab bikşînin, fêr bibin ka hûn bi temen re çawa xêz dikin, û bi hûrgulî xêz dikin.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Você desenhará uma mão mal, aprenderá a desenhar com a idade e desenhará com detalhes.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ਤੁਸੀਂ ਇੱਕ ਹੱਥ ਨੂੰ ਬੁਰੀ ਤਰ੍ਹਾਂ ਖਿੱਚੋਗੇ, ਸਿੱਖੋ ਕਿ ਤੁਸੀਂ ਉਮਰ ਦੇ ਨਾਲ ਕਿਵੇਂ ਖਿੱਚੋਗੇ, ਅਤੇ ਵਿਸਥਾਰ ਨਾਲ ਖਿੱਚੋਗੇ.</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Вы нарисуете руку плохо, но со временем научитесь рисовать и рисовать с детализацией.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Waxaad u sawiri doontaa gacanta si xun, waxaad baran doontaa sida aad u sawirto da'da, oo aad sawirto si faahfaahsan.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Dibujarás mal una mano, aprenderás a dibujar con la edad y dibujarás con detalle.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Utachora mkono vibaya, jifunze jinsi ya kuchora na umri, na kuchora kwa undani.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Ikaw ay gumuhit ng isang kamay nang masama, matutunan kung paano ka gumuhit sa edad, at gumuhit nang may detalye.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Kötü el çizeceksin, yaşlandıkça nasıl çizileceğini öğreneceksin ve detaylı çizeceksin.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Ви будете погано малювати руку, з віком навчитеся малювати і малювати детально.</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Bạn sẽ vẽ tay một cách tệ hại, học cách vẽ theo tuổi tác và vẽ một cách chi tiết.</a:t>
            </a:r>
            <a:endParaRPr>
              <a:solidFill>
                <a:srgbClr val="AAAAAA"/>
              </a:solidFill>
              <a:latin typeface="Average"/>
              <a:ea typeface="Average"/>
              <a:cs typeface="Average"/>
              <a:sym typeface="Average"/>
            </a:endParaRPr>
          </a:p>
        </p:txBody>
      </p:sp>
      <p:sp>
        <p:nvSpPr>
          <p:cNvPr id="237" name="Google Shape;237;p40"/>
          <p:cNvSpPr txBox="1"/>
          <p:nvPr/>
        </p:nvSpPr>
        <p:spPr>
          <a:xfrm>
            <a:off x="0" y="0"/>
            <a:ext cx="2732100" cy="102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pic>
        <p:nvPicPr>
          <p:cNvPr id="238" name="Google Shape;238;p40"/>
          <p:cNvPicPr preferRelativeResize="0"/>
          <p:nvPr/>
        </p:nvPicPr>
        <p:blipFill>
          <a:blip r:embed="rId3">
            <a:alphaModFix/>
          </a:blip>
          <a:stretch>
            <a:fillRect/>
          </a:stretch>
        </p:blipFill>
        <p:spPr>
          <a:xfrm>
            <a:off x="-37" y="1028688"/>
            <a:ext cx="2732176" cy="3391675"/>
          </a:xfrm>
          <a:prstGeom prst="rect">
            <a:avLst/>
          </a:prstGeom>
          <a:noFill/>
          <a:ln>
            <a:noFill/>
          </a:ln>
        </p:spPr>
      </p:pic>
      <p:sp>
        <p:nvSpPr>
          <p:cNvPr id="239" name="Google Shape;239;p40"/>
          <p:cNvSpPr txBox="1"/>
          <p:nvPr/>
        </p:nvSpPr>
        <p:spPr>
          <a:xfrm>
            <a:off x="0" y="4420375"/>
            <a:ext cx="2732100" cy="243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CACACA"/>
                </a:solidFill>
                <a:latin typeface="Average"/>
                <a:ea typeface="Average"/>
                <a:cs typeface="Average"/>
                <a:sym typeface="Average"/>
              </a:rPr>
              <a:t>You are making a </a:t>
            </a:r>
            <a:r>
              <a:rPr b="1" lang="en" sz="1700">
                <a:solidFill>
                  <a:srgbClr val="00FF00"/>
                </a:solidFill>
                <a:latin typeface="Average"/>
                <a:ea typeface="Average"/>
                <a:cs typeface="Average"/>
                <a:sym typeface="Average"/>
              </a:rPr>
              <a:t>terrible drawing</a:t>
            </a:r>
            <a:r>
              <a:rPr lang="en" sz="1700">
                <a:solidFill>
                  <a:srgbClr val="CACACA"/>
                </a:solidFill>
                <a:latin typeface="Average"/>
                <a:ea typeface="Average"/>
                <a:cs typeface="Average"/>
                <a:sym typeface="Average"/>
              </a:rPr>
              <a:t> of a </a:t>
            </a:r>
            <a:r>
              <a:rPr b="1" lang="en" sz="1700">
                <a:solidFill>
                  <a:srgbClr val="FFFFFF"/>
                </a:solidFill>
                <a:latin typeface="Average"/>
                <a:ea typeface="Average"/>
                <a:cs typeface="Average"/>
                <a:sym typeface="Average"/>
              </a:rPr>
              <a:t>hand</a:t>
            </a:r>
            <a:r>
              <a:rPr lang="en" sz="1700">
                <a:solidFill>
                  <a:srgbClr val="CACACA"/>
                </a:solidFill>
                <a:latin typeface="Average"/>
                <a:ea typeface="Average"/>
                <a:cs typeface="Average"/>
                <a:sym typeface="Average"/>
              </a:rPr>
              <a:t>. Then you learn about how your brain </a:t>
            </a:r>
            <a:r>
              <a:rPr b="1" lang="en" sz="1700">
                <a:solidFill>
                  <a:srgbClr val="00FF00"/>
                </a:solidFill>
                <a:latin typeface="Average"/>
                <a:ea typeface="Average"/>
                <a:cs typeface="Average"/>
                <a:sym typeface="Average"/>
              </a:rPr>
              <a:t>sees things differently</a:t>
            </a:r>
            <a:r>
              <a:rPr lang="en" sz="1700">
                <a:solidFill>
                  <a:srgbClr val="CACACA"/>
                </a:solidFill>
                <a:latin typeface="Average"/>
                <a:ea typeface="Average"/>
                <a:cs typeface="Average"/>
                <a:sym typeface="Average"/>
              </a:rPr>
              <a:t> as you grow older. At the end, I show you how to draw while focusing on </a:t>
            </a:r>
            <a:r>
              <a:rPr b="1" lang="en" sz="1700">
                <a:solidFill>
                  <a:srgbClr val="00FF00"/>
                </a:solidFill>
                <a:latin typeface="Average"/>
                <a:ea typeface="Average"/>
                <a:cs typeface="Average"/>
                <a:sym typeface="Average"/>
              </a:rPr>
              <a:t>detail</a:t>
            </a:r>
            <a:r>
              <a:rPr lang="en" sz="1700">
                <a:solidFill>
                  <a:srgbClr val="CACACA"/>
                </a:solidFill>
                <a:latin typeface="Average"/>
                <a:ea typeface="Average"/>
                <a:cs typeface="Average"/>
                <a:sym typeface="Average"/>
              </a:rPr>
              <a:t>. </a:t>
            </a:r>
            <a:endParaRPr sz="1700"/>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p175"/>
          <p:cNvSpPr txBox="1"/>
          <p:nvPr/>
        </p:nvSpPr>
        <p:spPr>
          <a:xfrm>
            <a:off x="0" y="0"/>
            <a:ext cx="3847200" cy="138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Please get out your </a:t>
            </a:r>
            <a:r>
              <a:rPr lang="en" sz="3600">
                <a:solidFill>
                  <a:srgbClr val="00FF00"/>
                </a:solidFill>
                <a:latin typeface="Oswald"/>
                <a:ea typeface="Oswald"/>
                <a:cs typeface="Oswald"/>
                <a:sym typeface="Oswald"/>
              </a:rPr>
              <a:t>Portrait booklet</a:t>
            </a:r>
            <a:endParaRPr>
              <a:solidFill>
                <a:srgbClr val="00FF00"/>
              </a:solidFill>
              <a:latin typeface="Average"/>
              <a:ea typeface="Average"/>
              <a:cs typeface="Average"/>
              <a:sym typeface="Average"/>
            </a:endParaRPr>
          </a:p>
        </p:txBody>
      </p:sp>
      <p:pic>
        <p:nvPicPr>
          <p:cNvPr id="1216" name="Google Shape;1216;p175" title="Portrait booklet covers for Visual Arts 10.jpg"/>
          <p:cNvPicPr preferRelativeResize="0"/>
          <p:nvPr/>
        </p:nvPicPr>
        <p:blipFill rotWithShape="1">
          <a:blip r:embed="rId3">
            <a:alphaModFix/>
          </a:blip>
          <a:srcRect b="0" l="0" r="0" t="0"/>
          <a:stretch/>
        </p:blipFill>
        <p:spPr>
          <a:xfrm>
            <a:off x="3847211" y="-2"/>
            <a:ext cx="5299390" cy="6857999"/>
          </a:xfrm>
          <a:prstGeom prst="rect">
            <a:avLst/>
          </a:prstGeom>
          <a:noFill/>
          <a:ln>
            <a:noFill/>
          </a:ln>
        </p:spPr>
      </p:pic>
      <p:sp>
        <p:nvSpPr>
          <p:cNvPr descr="Translations" id="1217" name="Google Shape;1217;p175"/>
          <p:cNvSpPr txBox="1"/>
          <p:nvPr/>
        </p:nvSpPr>
        <p:spPr>
          <a:xfrm>
            <a:off x="0" y="1380000"/>
            <a:ext cx="3847200" cy="54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እባክህ የቁም መፅሃፍህን አውጣ</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يرجى الحصول على كتيب صورتك الشخصية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 us plau, treu el teu fullet de retrats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请拿出你的肖像册</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لطفا جزوه پرتره خود را بیرون بیاورید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कृपया अपनी पोर्ट्रेट पुस्तिका निकालिए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ポートレートブックレットを取り出してください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초상화 책자를 꺼내주세요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Ji kerema xwe pirtûka Portreya xwe derxin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Por favor, pegue seu livreto de retratos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ਕਿਰਪਾ ਕਰਕੇ ਆਪਣੀ ਪੋਰਟਰੇਟ ਕਿਤਾਬਚਾ ਕੱਢੋ</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Пожалуйста, достаньте ваш буклет с портретом.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Fadlan soo saar buug-yarahaaga Sawirka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Por favor, saque su folleto de retrato.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Tafadhali toa kijitabu chako cha Picha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Mangyaring ilabas ang iyong Portrait booklet</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Lütfen Portre kitapçığınızı çıkarın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Будь ласка, дістаньте свій буклет «Портрет».</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Xin hãy lấy tập sách Chân dung của bạn ra</a:t>
            </a:r>
            <a:endParaRPr sz="2900">
              <a:solidFill>
                <a:srgbClr val="AAAAAA"/>
              </a:solidFill>
              <a:latin typeface="Average"/>
              <a:ea typeface="Average"/>
              <a:cs typeface="Average"/>
              <a:sym typeface="Average"/>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descr="All text" id="1222" name="Google Shape;1222;p176"/>
          <p:cNvSpPr txBox="1"/>
          <p:nvPr/>
        </p:nvSpPr>
        <p:spPr>
          <a:xfrm>
            <a:off x="311700" y="0"/>
            <a:ext cx="8520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General teaching strategies in Visual Arts</a:t>
            </a:r>
            <a:endParaRPr sz="3000">
              <a:solidFill>
                <a:srgbClr val="FFFFFF"/>
              </a:solidFill>
              <a:latin typeface="Oswald"/>
              <a:ea typeface="Oswald"/>
              <a:cs typeface="Oswald"/>
              <a:sym typeface="Oswald"/>
            </a:endParaRPr>
          </a:p>
          <a:p>
            <a:pPr indent="0" lvl="0" marL="0" rtl="0" algn="l">
              <a:spcBef>
                <a:spcPts val="0"/>
              </a:spcBef>
              <a:spcAft>
                <a:spcPts val="0"/>
              </a:spcAft>
              <a:buNone/>
            </a:pPr>
            <a:r>
              <a:t/>
            </a:r>
            <a:endParaRPr sz="3000">
              <a:solidFill>
                <a:srgbClr val="FFFFFF"/>
              </a:solidFill>
              <a:latin typeface="Oswald"/>
              <a:ea typeface="Oswald"/>
              <a:cs typeface="Oswald"/>
              <a:sym typeface="Oswald"/>
            </a:endParaRPr>
          </a:p>
          <a:p>
            <a:pPr indent="-342900" lvl="0" marL="457200" rtl="0" algn="l">
              <a:lnSpc>
                <a:spcPct val="115000"/>
              </a:lnSpc>
              <a:spcBef>
                <a:spcPts val="0"/>
              </a:spcBef>
              <a:spcAft>
                <a:spcPts val="0"/>
              </a:spcAft>
              <a:buClr>
                <a:srgbClr val="CACACA"/>
              </a:buClr>
              <a:buSzPts val="1800"/>
              <a:buFont typeface="Average"/>
              <a:buAutoNum type="arabicPeriod"/>
            </a:pPr>
            <a:r>
              <a:rPr b="1" lang="en" sz="1800">
                <a:solidFill>
                  <a:srgbClr val="FFFFFF"/>
                </a:solidFill>
                <a:latin typeface="Average"/>
                <a:ea typeface="Average"/>
                <a:cs typeface="Average"/>
                <a:sym typeface="Average"/>
              </a:rPr>
              <a:t>Demonstrations. </a:t>
            </a:r>
            <a:br>
              <a:rPr lang="en" sz="1800">
                <a:solidFill>
                  <a:srgbClr val="CACACA"/>
                </a:solidFill>
                <a:latin typeface="Average"/>
                <a:ea typeface="Average"/>
                <a:cs typeface="Average"/>
                <a:sym typeface="Average"/>
              </a:rPr>
            </a:br>
            <a:r>
              <a:rPr lang="en" sz="1800">
                <a:solidFill>
                  <a:srgbClr val="CACACA"/>
                </a:solidFill>
                <a:latin typeface="Average"/>
                <a:ea typeface="Average"/>
                <a:cs typeface="Average"/>
                <a:sym typeface="Average"/>
              </a:rPr>
              <a:t>So you know how to do the skills.</a:t>
            </a:r>
            <a:endParaRPr sz="1800">
              <a:solidFill>
                <a:srgbClr val="CACACA"/>
              </a:solidFill>
              <a:latin typeface="Average"/>
              <a:ea typeface="Average"/>
              <a:cs typeface="Average"/>
              <a:sym typeface="Average"/>
            </a:endParaRPr>
          </a:p>
          <a:p>
            <a:pPr indent="-342900" lvl="0" marL="457200" rtl="0" algn="l">
              <a:lnSpc>
                <a:spcPct val="115000"/>
              </a:lnSpc>
              <a:spcBef>
                <a:spcPts val="0"/>
              </a:spcBef>
              <a:spcAft>
                <a:spcPts val="0"/>
              </a:spcAft>
              <a:buClr>
                <a:srgbClr val="CACACA"/>
              </a:buClr>
              <a:buSzPts val="1800"/>
              <a:buFont typeface="Average"/>
              <a:buAutoNum type="arabicPeriod"/>
            </a:pPr>
            <a:r>
              <a:rPr b="1" lang="en" sz="1800">
                <a:solidFill>
                  <a:srgbClr val="FFFFFF"/>
                </a:solidFill>
                <a:latin typeface="Average"/>
                <a:ea typeface="Average"/>
                <a:cs typeface="Average"/>
                <a:sym typeface="Average"/>
              </a:rPr>
              <a:t>Finished exemplars. </a:t>
            </a:r>
            <a:br>
              <a:rPr lang="en" sz="1800">
                <a:solidFill>
                  <a:srgbClr val="CACACA"/>
                </a:solidFill>
                <a:latin typeface="Average"/>
                <a:ea typeface="Average"/>
                <a:cs typeface="Average"/>
                <a:sym typeface="Average"/>
              </a:rPr>
            </a:br>
            <a:r>
              <a:rPr lang="en" sz="1800">
                <a:solidFill>
                  <a:srgbClr val="CACACA"/>
                </a:solidFill>
                <a:latin typeface="Average"/>
                <a:ea typeface="Average"/>
                <a:cs typeface="Average"/>
                <a:sym typeface="Average"/>
              </a:rPr>
              <a:t>So you know what it looks like when it is done.</a:t>
            </a:r>
            <a:endParaRPr sz="1800">
              <a:solidFill>
                <a:srgbClr val="CACACA"/>
              </a:solidFill>
              <a:latin typeface="Average"/>
              <a:ea typeface="Average"/>
              <a:cs typeface="Average"/>
              <a:sym typeface="Average"/>
            </a:endParaRPr>
          </a:p>
          <a:p>
            <a:pPr indent="-342900" lvl="0" marL="457200" rtl="0" algn="l">
              <a:lnSpc>
                <a:spcPct val="115000"/>
              </a:lnSpc>
              <a:spcBef>
                <a:spcPts val="0"/>
              </a:spcBef>
              <a:spcAft>
                <a:spcPts val="0"/>
              </a:spcAft>
              <a:buClr>
                <a:srgbClr val="CACACA"/>
              </a:buClr>
              <a:buSzPts val="1800"/>
              <a:buFont typeface="Average"/>
              <a:buAutoNum type="arabicPeriod"/>
            </a:pPr>
            <a:r>
              <a:rPr b="1" lang="en" sz="1800">
                <a:solidFill>
                  <a:srgbClr val="FFFFFF"/>
                </a:solidFill>
                <a:latin typeface="Average"/>
                <a:ea typeface="Average"/>
                <a:cs typeface="Average"/>
                <a:sym typeface="Average"/>
              </a:rPr>
              <a:t>In-progress scans. </a:t>
            </a:r>
            <a:br>
              <a:rPr lang="en" sz="1800">
                <a:solidFill>
                  <a:srgbClr val="CACACA"/>
                </a:solidFill>
                <a:latin typeface="Average"/>
                <a:ea typeface="Average"/>
                <a:cs typeface="Average"/>
                <a:sym typeface="Average"/>
              </a:rPr>
            </a:br>
            <a:r>
              <a:rPr lang="en" sz="1800">
                <a:solidFill>
                  <a:srgbClr val="CACACA"/>
                </a:solidFill>
                <a:latin typeface="Average"/>
                <a:ea typeface="Average"/>
                <a:cs typeface="Average"/>
                <a:sym typeface="Average"/>
              </a:rPr>
              <a:t>So you see how things develop and how they deal with problems.</a:t>
            </a:r>
            <a:endParaRPr sz="1800">
              <a:solidFill>
                <a:srgbClr val="CACACA"/>
              </a:solidFill>
              <a:latin typeface="Average"/>
              <a:ea typeface="Average"/>
              <a:cs typeface="Average"/>
              <a:sym typeface="Average"/>
            </a:endParaRPr>
          </a:p>
          <a:p>
            <a:pPr indent="-342900" lvl="0" marL="457200" rtl="0" algn="l">
              <a:lnSpc>
                <a:spcPct val="115000"/>
              </a:lnSpc>
              <a:spcBef>
                <a:spcPts val="0"/>
              </a:spcBef>
              <a:spcAft>
                <a:spcPts val="0"/>
              </a:spcAft>
              <a:buClr>
                <a:srgbClr val="CACACA"/>
              </a:buClr>
              <a:buSzPts val="1800"/>
              <a:buFont typeface="Average"/>
              <a:buAutoNum type="arabicPeriod"/>
            </a:pPr>
            <a:r>
              <a:rPr b="1" lang="en" sz="1800">
                <a:solidFill>
                  <a:srgbClr val="FFFFFF"/>
                </a:solidFill>
                <a:latin typeface="Average"/>
                <a:ea typeface="Average"/>
                <a:cs typeface="Average"/>
                <a:sym typeface="Average"/>
              </a:rPr>
              <a:t>Drive-by comments. </a:t>
            </a:r>
            <a:br>
              <a:rPr lang="en" sz="1800">
                <a:solidFill>
                  <a:srgbClr val="CACACA"/>
                </a:solidFill>
                <a:latin typeface="Average"/>
                <a:ea typeface="Average"/>
                <a:cs typeface="Average"/>
                <a:sym typeface="Average"/>
              </a:rPr>
            </a:br>
            <a:r>
              <a:rPr lang="en" sz="1800">
                <a:solidFill>
                  <a:srgbClr val="CACACA"/>
                </a:solidFill>
                <a:latin typeface="Average"/>
                <a:ea typeface="Average"/>
                <a:cs typeface="Average"/>
                <a:sym typeface="Average"/>
              </a:rPr>
              <a:t>So you know if you are doing a skills generally right.</a:t>
            </a:r>
            <a:endParaRPr sz="1800">
              <a:solidFill>
                <a:srgbClr val="CACACA"/>
              </a:solidFill>
              <a:latin typeface="Average"/>
              <a:ea typeface="Average"/>
              <a:cs typeface="Average"/>
              <a:sym typeface="Average"/>
            </a:endParaRPr>
          </a:p>
          <a:p>
            <a:pPr indent="-342900" lvl="0" marL="457200" rtl="0" algn="l">
              <a:lnSpc>
                <a:spcPct val="115000"/>
              </a:lnSpc>
              <a:spcBef>
                <a:spcPts val="0"/>
              </a:spcBef>
              <a:spcAft>
                <a:spcPts val="0"/>
              </a:spcAft>
              <a:buClr>
                <a:srgbClr val="CACACA"/>
              </a:buClr>
              <a:buSzPts val="1800"/>
              <a:buFont typeface="Average"/>
              <a:buAutoNum type="arabicPeriod"/>
            </a:pPr>
            <a:r>
              <a:rPr b="1" lang="en" sz="1800">
                <a:solidFill>
                  <a:srgbClr val="FFFFFF"/>
                </a:solidFill>
                <a:latin typeface="Average"/>
                <a:ea typeface="Average"/>
                <a:cs typeface="Average"/>
                <a:sym typeface="Average"/>
              </a:rPr>
              <a:t>Checklist feedback. </a:t>
            </a:r>
            <a:br>
              <a:rPr lang="en" sz="1800">
                <a:solidFill>
                  <a:srgbClr val="CACACA"/>
                </a:solidFill>
                <a:latin typeface="Average"/>
                <a:ea typeface="Average"/>
                <a:cs typeface="Average"/>
                <a:sym typeface="Average"/>
              </a:rPr>
            </a:br>
            <a:r>
              <a:rPr lang="en" sz="1800">
                <a:solidFill>
                  <a:srgbClr val="CACACA"/>
                </a:solidFill>
                <a:latin typeface="Average"/>
                <a:ea typeface="Average"/>
                <a:cs typeface="Average"/>
                <a:sym typeface="Average"/>
              </a:rPr>
              <a:t>So you get a written version of advice.</a:t>
            </a:r>
            <a:endParaRPr sz="1800">
              <a:solidFill>
                <a:srgbClr val="CACACA"/>
              </a:solidFill>
              <a:latin typeface="Average"/>
              <a:ea typeface="Average"/>
              <a:cs typeface="Average"/>
              <a:sym typeface="Average"/>
            </a:endParaRPr>
          </a:p>
          <a:p>
            <a:pPr indent="-342900" lvl="0" marL="457200" rtl="0" algn="l">
              <a:lnSpc>
                <a:spcPct val="115000"/>
              </a:lnSpc>
              <a:spcBef>
                <a:spcPts val="0"/>
              </a:spcBef>
              <a:spcAft>
                <a:spcPts val="0"/>
              </a:spcAft>
              <a:buClr>
                <a:srgbClr val="CACACA"/>
              </a:buClr>
              <a:buSzPts val="1800"/>
              <a:buFont typeface="Average"/>
              <a:buAutoNum type="arabicPeriod"/>
            </a:pPr>
            <a:r>
              <a:rPr b="1" lang="en" sz="1800">
                <a:solidFill>
                  <a:srgbClr val="FFFFFF"/>
                </a:solidFill>
                <a:latin typeface="Average"/>
                <a:ea typeface="Average"/>
                <a:cs typeface="Average"/>
                <a:sym typeface="Average"/>
              </a:rPr>
              <a:t>Student goal-setting.</a:t>
            </a:r>
            <a:r>
              <a:rPr lang="en" sz="1800">
                <a:solidFill>
                  <a:srgbClr val="CACACA"/>
                </a:solidFill>
                <a:latin typeface="Average"/>
                <a:ea typeface="Average"/>
                <a:cs typeface="Average"/>
                <a:sym typeface="Average"/>
              </a:rPr>
              <a:t> </a:t>
            </a:r>
            <a:br>
              <a:rPr lang="en" sz="1800">
                <a:solidFill>
                  <a:srgbClr val="CACACA"/>
                </a:solidFill>
                <a:latin typeface="Average"/>
                <a:ea typeface="Average"/>
                <a:cs typeface="Average"/>
                <a:sym typeface="Average"/>
              </a:rPr>
            </a:br>
            <a:r>
              <a:rPr lang="en" sz="1800">
                <a:solidFill>
                  <a:srgbClr val="CACACA"/>
                </a:solidFill>
                <a:latin typeface="Average"/>
                <a:ea typeface="Average"/>
                <a:cs typeface="Average"/>
                <a:sym typeface="Average"/>
              </a:rPr>
              <a:t>So you have time to think about specific areas to improve.</a:t>
            </a:r>
            <a:endParaRPr sz="1800">
              <a:solidFill>
                <a:srgbClr val="CACACA"/>
              </a:solidFill>
              <a:latin typeface="Average"/>
              <a:ea typeface="Average"/>
              <a:cs typeface="Average"/>
              <a:sym typeface="Average"/>
            </a:endParaRPr>
          </a:p>
          <a:p>
            <a:pPr indent="-342900" lvl="0" marL="457200" rtl="0" algn="l">
              <a:lnSpc>
                <a:spcPct val="115000"/>
              </a:lnSpc>
              <a:spcBef>
                <a:spcPts val="0"/>
              </a:spcBef>
              <a:spcAft>
                <a:spcPts val="0"/>
              </a:spcAft>
              <a:buClr>
                <a:srgbClr val="CACACA"/>
              </a:buClr>
              <a:buSzPts val="1800"/>
              <a:buFont typeface="Average"/>
              <a:buAutoNum type="arabicPeriod"/>
            </a:pPr>
            <a:r>
              <a:rPr b="1" lang="en" sz="1800">
                <a:solidFill>
                  <a:srgbClr val="FFFFFF"/>
                </a:solidFill>
                <a:latin typeface="Average"/>
                <a:ea typeface="Average"/>
                <a:cs typeface="Average"/>
                <a:sym typeface="Average"/>
              </a:rPr>
              <a:t>One-on-one coaching. </a:t>
            </a:r>
            <a:br>
              <a:rPr lang="en" sz="1800">
                <a:solidFill>
                  <a:srgbClr val="CACACA"/>
                </a:solidFill>
                <a:latin typeface="Average"/>
                <a:ea typeface="Average"/>
                <a:cs typeface="Average"/>
                <a:sym typeface="Average"/>
              </a:rPr>
            </a:br>
            <a:r>
              <a:rPr lang="en" sz="1800">
                <a:solidFill>
                  <a:srgbClr val="CACACA"/>
                </a:solidFill>
                <a:latin typeface="Average"/>
                <a:ea typeface="Average"/>
                <a:cs typeface="Average"/>
                <a:sym typeface="Average"/>
              </a:rPr>
              <a:t>For helping people with specific advice. </a:t>
            </a:r>
            <a:endParaRPr sz="1800">
              <a:solidFill>
                <a:srgbClr val="CACACA"/>
              </a:solidFill>
              <a:latin typeface="Average"/>
              <a:ea typeface="Average"/>
              <a:cs typeface="Average"/>
              <a:sym typeface="Average"/>
            </a:endParaRPr>
          </a:p>
          <a:p>
            <a:pPr indent="-342900" lvl="0" marL="457200" rtl="0" algn="l">
              <a:lnSpc>
                <a:spcPct val="115000"/>
              </a:lnSpc>
              <a:spcBef>
                <a:spcPts val="0"/>
              </a:spcBef>
              <a:spcAft>
                <a:spcPts val="0"/>
              </a:spcAft>
              <a:buClr>
                <a:srgbClr val="CACACA"/>
              </a:buClr>
              <a:buSzPts val="1800"/>
              <a:buFont typeface="Average"/>
              <a:buAutoNum type="arabicPeriod"/>
            </a:pPr>
            <a:r>
              <a:rPr b="1" lang="en" sz="1800">
                <a:solidFill>
                  <a:srgbClr val="FFFFFF"/>
                </a:solidFill>
                <a:latin typeface="Average"/>
                <a:ea typeface="Average"/>
                <a:cs typeface="Average"/>
                <a:sym typeface="Average"/>
              </a:rPr>
              <a:t>Group coaching. </a:t>
            </a:r>
            <a:br>
              <a:rPr lang="en" sz="1800">
                <a:solidFill>
                  <a:srgbClr val="CACACA"/>
                </a:solidFill>
                <a:latin typeface="Average"/>
                <a:ea typeface="Average"/>
                <a:cs typeface="Average"/>
                <a:sym typeface="Average"/>
              </a:rPr>
            </a:br>
            <a:r>
              <a:rPr lang="en" sz="1800">
                <a:solidFill>
                  <a:srgbClr val="CACACA"/>
                </a:solidFill>
                <a:latin typeface="Average"/>
                <a:ea typeface="Average"/>
                <a:cs typeface="Average"/>
                <a:sym typeface="Average"/>
              </a:rPr>
              <a:t>Showing other students how to coach others. Because there is more of you than me.</a:t>
            </a:r>
            <a:endParaRPr sz="1800">
              <a:solidFill>
                <a:srgbClr val="CACACA"/>
              </a:solidFill>
              <a:latin typeface="Average"/>
              <a:ea typeface="Average"/>
              <a:cs typeface="Average"/>
              <a:sym typeface="Average"/>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pic>
        <p:nvPicPr>
          <p:cNvPr id="1227" name="Google Shape;1227;p177"/>
          <p:cNvPicPr preferRelativeResize="0"/>
          <p:nvPr/>
        </p:nvPicPr>
        <p:blipFill>
          <a:blip r:embed="rId3">
            <a:alphaModFix/>
          </a:blip>
          <a:stretch>
            <a:fillRect/>
          </a:stretch>
        </p:blipFill>
        <p:spPr>
          <a:xfrm>
            <a:off x="431000" y="200"/>
            <a:ext cx="3249191" cy="4204775"/>
          </a:xfrm>
          <a:prstGeom prst="rect">
            <a:avLst/>
          </a:prstGeom>
          <a:noFill/>
          <a:ln>
            <a:noFill/>
          </a:ln>
        </p:spPr>
      </p:pic>
      <p:pic>
        <p:nvPicPr>
          <p:cNvPr id="1228" name="Google Shape;1228;p177"/>
          <p:cNvPicPr preferRelativeResize="0"/>
          <p:nvPr/>
        </p:nvPicPr>
        <p:blipFill>
          <a:blip r:embed="rId4">
            <a:alphaModFix/>
          </a:blip>
          <a:stretch>
            <a:fillRect/>
          </a:stretch>
        </p:blipFill>
        <p:spPr>
          <a:xfrm>
            <a:off x="2050092" y="4204978"/>
            <a:ext cx="2050060" cy="2653024"/>
          </a:xfrm>
          <a:prstGeom prst="rect">
            <a:avLst/>
          </a:prstGeom>
          <a:noFill/>
          <a:ln>
            <a:noFill/>
          </a:ln>
        </p:spPr>
      </p:pic>
      <p:pic>
        <p:nvPicPr>
          <p:cNvPr id="1229" name="Google Shape;1229;p177"/>
          <p:cNvPicPr preferRelativeResize="0"/>
          <p:nvPr/>
        </p:nvPicPr>
        <p:blipFill>
          <a:blip r:embed="rId5">
            <a:alphaModFix/>
          </a:blip>
          <a:stretch>
            <a:fillRect/>
          </a:stretch>
        </p:blipFill>
        <p:spPr>
          <a:xfrm>
            <a:off x="25" y="4204986"/>
            <a:ext cx="2050060" cy="2653024"/>
          </a:xfrm>
          <a:prstGeom prst="rect">
            <a:avLst/>
          </a:prstGeom>
          <a:noFill/>
          <a:ln>
            <a:noFill/>
          </a:ln>
        </p:spPr>
      </p:pic>
      <p:sp>
        <p:nvSpPr>
          <p:cNvPr id="1230" name="Google Shape;1230;p177"/>
          <p:cNvSpPr txBox="1"/>
          <p:nvPr/>
        </p:nvSpPr>
        <p:spPr>
          <a:xfrm>
            <a:off x="431000" y="1094875"/>
            <a:ext cx="3249300" cy="3110100"/>
          </a:xfrm>
          <a:prstGeom prst="rect">
            <a:avLst/>
          </a:prstGeom>
          <a:noFill/>
          <a:ln>
            <a:noFill/>
          </a:ln>
        </p:spPr>
        <p:txBody>
          <a:bodyPr anchorCtr="0" anchor="ctr" bIns="82100" lIns="82100" spcFirstLastPara="1" rIns="82100" wrap="square" tIns="82100">
            <a:noAutofit/>
          </a:bodyPr>
          <a:lstStyle/>
          <a:p>
            <a:pPr indent="0" lvl="0" marL="0" rtl="0" algn="ctr">
              <a:spcBef>
                <a:spcPts val="0"/>
              </a:spcBef>
              <a:spcAft>
                <a:spcPts val="0"/>
              </a:spcAft>
              <a:buNone/>
            </a:pPr>
            <a:r>
              <a:rPr lang="en" sz="3034">
                <a:solidFill>
                  <a:srgbClr val="274E13"/>
                </a:solidFill>
                <a:latin typeface="Oswald"/>
                <a:ea typeface="Oswald"/>
                <a:cs typeface="Oswald"/>
                <a:sym typeface="Oswald"/>
              </a:rPr>
              <a:t>There are </a:t>
            </a:r>
            <a:r>
              <a:rPr lang="en" sz="3034">
                <a:solidFill>
                  <a:srgbClr val="00FF00"/>
                </a:solidFill>
                <a:latin typeface="Oswald"/>
                <a:ea typeface="Oswald"/>
                <a:cs typeface="Oswald"/>
                <a:sym typeface="Oswald"/>
              </a:rPr>
              <a:t>different versions</a:t>
            </a:r>
            <a:r>
              <a:rPr lang="en" sz="3034">
                <a:solidFill>
                  <a:srgbClr val="FFFFFF"/>
                </a:solidFill>
                <a:latin typeface="Oswald"/>
                <a:ea typeface="Oswald"/>
                <a:cs typeface="Oswald"/>
                <a:sym typeface="Oswald"/>
              </a:rPr>
              <a:t> </a:t>
            </a:r>
            <a:r>
              <a:rPr lang="en" sz="3034">
                <a:solidFill>
                  <a:srgbClr val="274E13"/>
                </a:solidFill>
                <a:latin typeface="Oswald"/>
                <a:ea typeface="Oswald"/>
                <a:cs typeface="Oswald"/>
                <a:sym typeface="Oswald"/>
              </a:rPr>
              <a:t>of this assignment depending on your language and adaptations</a:t>
            </a:r>
            <a:endParaRPr sz="1597">
              <a:solidFill>
                <a:srgbClr val="274E13"/>
              </a:solidFill>
            </a:endParaRPr>
          </a:p>
        </p:txBody>
      </p:sp>
      <p:sp>
        <p:nvSpPr>
          <p:cNvPr descr="Translations" id="1231" name="Google Shape;1231;p177"/>
          <p:cNvSpPr txBox="1"/>
          <p:nvPr/>
        </p:nvSpPr>
        <p:spPr>
          <a:xfrm>
            <a:off x="4111250" y="200"/>
            <a:ext cx="50325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ለቋንቋዎ የዚህ ምድብ የተለያዩ ስሪቶች አሉ።</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هناك إصدارات مختلفة من هذه المهمة للغتك.</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Hi ha diferents versions d'aquesta tasca per al vostre idioma.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此作业有适合您的语言的不同版本。</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نسخه های مختلفی از این تکلیف برای زبان شما وجود دارد.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आपकी भाषा के लिए इस असाइनमेंट के विभिन्न संस्करण उपलब्ध हैं।</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あなたの言語ではこの課題のさまざまなバージョンがあります。</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이 과제는 여러분의 언어에 따라 여러 가지 버전이 있습니다.</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Ji bo zimanê we guhertoyên cihêreng ên vê peywirê hene.</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Há diferentes versões desta tarefa para o seu idioma.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ਤੁਹਾਡੀ ਭਾਸ਼ਾ ਲਈ ਇਸ ਅਸਾਈਨਮੈਂਟ ਦੇ ਵੱਖ-ਵੱਖ ਸੰਸਕਰਣ ਹਨ।</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Существуют различные версии этого задания для вашего языка.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Waxaa jira noocyo kala duwan oo hawshan ah oo luuqadaada ah.</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Hay diferentes versiones de esta tarea para tu idioma.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Kuna matoleo tofauti ya kazi hii kwa lugha yako.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Mayroong iba't ibang bersyon ng takdang-aralin na ito para sa iyong wika.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Bu ödevin diliniz için farklı versiyonları mevcuttur.</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Існують різні версії цього завдання для вашої мови.</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Có nhiều phiên bản khác nhau của bài tập này dành cho ngôn ngữ của bạn.</a:t>
            </a:r>
            <a:endParaRPr sz="1550">
              <a:solidFill>
                <a:srgbClr val="AAAAAA"/>
              </a:solidFill>
              <a:latin typeface="Average"/>
              <a:ea typeface="Average"/>
              <a:cs typeface="Average"/>
              <a:sym typeface="Average"/>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grpSp>
        <p:nvGrpSpPr>
          <p:cNvPr id="1236" name="Google Shape;1236;p178"/>
          <p:cNvGrpSpPr/>
          <p:nvPr/>
        </p:nvGrpSpPr>
        <p:grpSpPr>
          <a:xfrm>
            <a:off x="0" y="304827"/>
            <a:ext cx="3664982" cy="6248455"/>
            <a:chOff x="0" y="609600"/>
            <a:chExt cx="4578366" cy="7805690"/>
          </a:xfrm>
        </p:grpSpPr>
        <p:sp>
          <p:nvSpPr>
            <p:cNvPr id="1237" name="Google Shape;1237;p178"/>
            <p:cNvSpPr txBox="1"/>
            <p:nvPr/>
          </p:nvSpPr>
          <p:spPr>
            <a:xfrm>
              <a:off x="0" y="3572090"/>
              <a:ext cx="4564800" cy="4843200"/>
            </a:xfrm>
            <a:prstGeom prst="rect">
              <a:avLst/>
            </a:prstGeom>
            <a:noFill/>
            <a:ln>
              <a:noFill/>
            </a:ln>
          </p:spPr>
          <p:txBody>
            <a:bodyPr anchorCtr="0" anchor="ctr" bIns="73175" lIns="73175" spcFirstLastPara="1" rIns="73175" wrap="square" tIns="73175">
              <a:noAutofit/>
            </a:bodyPr>
            <a:lstStyle/>
            <a:p>
              <a:pPr indent="0" lvl="0" marL="0" rtl="0" algn="ctr">
                <a:spcBef>
                  <a:spcPts val="0"/>
                </a:spcBef>
                <a:spcAft>
                  <a:spcPts val="0"/>
                </a:spcAft>
                <a:buNone/>
              </a:pPr>
              <a:r>
                <a:rPr lang="en" sz="3800">
                  <a:solidFill>
                    <a:srgbClr val="FFFFFF"/>
                  </a:solidFill>
                  <a:latin typeface="Oswald"/>
                  <a:ea typeface="Oswald"/>
                  <a:cs typeface="Oswald"/>
                  <a:sym typeface="Oswald"/>
                </a:rPr>
                <a:t>Look at the </a:t>
              </a:r>
              <a:r>
                <a:rPr lang="en" sz="3800">
                  <a:solidFill>
                    <a:srgbClr val="00FF00"/>
                  </a:solidFill>
                  <a:latin typeface="Oswald"/>
                  <a:ea typeface="Oswald"/>
                  <a:cs typeface="Oswald"/>
                  <a:sym typeface="Oswald"/>
                </a:rPr>
                <a:t>page just before</a:t>
              </a:r>
              <a:r>
                <a:rPr lang="en" sz="3800">
                  <a:solidFill>
                    <a:srgbClr val="FFFFFF"/>
                  </a:solidFill>
                  <a:latin typeface="Oswald"/>
                  <a:ea typeface="Oswald"/>
                  <a:cs typeface="Oswald"/>
                  <a:sym typeface="Oswald"/>
                </a:rPr>
                <a:t> the assignment for </a:t>
              </a:r>
              <a:r>
                <a:rPr lang="en" sz="3800">
                  <a:solidFill>
                    <a:srgbClr val="00FF00"/>
                  </a:solidFill>
                  <a:latin typeface="Oswald"/>
                  <a:ea typeface="Oswald"/>
                  <a:cs typeface="Oswald"/>
                  <a:sym typeface="Oswald"/>
                </a:rPr>
                <a:t>clues </a:t>
              </a:r>
              <a:r>
                <a:rPr lang="en" sz="3800">
                  <a:solidFill>
                    <a:srgbClr val="FFFFFF"/>
                  </a:solidFill>
                  <a:latin typeface="Oswald"/>
                  <a:ea typeface="Oswald"/>
                  <a:cs typeface="Oswald"/>
                  <a:sym typeface="Oswald"/>
                </a:rPr>
                <a:t>on how to answer the goal setting questions</a:t>
              </a:r>
              <a:endParaRPr sz="3800">
                <a:solidFill>
                  <a:srgbClr val="FFFFFF"/>
                </a:solidFill>
                <a:latin typeface="Oswald"/>
                <a:ea typeface="Oswald"/>
                <a:cs typeface="Oswald"/>
                <a:sym typeface="Oswald"/>
              </a:endParaRPr>
            </a:p>
          </p:txBody>
        </p:sp>
        <p:grpSp>
          <p:nvGrpSpPr>
            <p:cNvPr id="1238" name="Google Shape;1238;p178"/>
            <p:cNvGrpSpPr/>
            <p:nvPr/>
          </p:nvGrpSpPr>
          <p:grpSpPr>
            <a:xfrm>
              <a:off x="0" y="609600"/>
              <a:ext cx="4578366" cy="2962501"/>
              <a:chOff x="0" y="0"/>
              <a:chExt cx="4578366" cy="2962501"/>
            </a:xfrm>
          </p:grpSpPr>
          <p:pic>
            <p:nvPicPr>
              <p:cNvPr id="1239" name="Google Shape;1239;p178"/>
              <p:cNvPicPr preferRelativeResize="0"/>
              <p:nvPr/>
            </p:nvPicPr>
            <p:blipFill>
              <a:blip r:embed="rId3">
                <a:alphaModFix/>
              </a:blip>
              <a:stretch>
                <a:fillRect/>
              </a:stretch>
            </p:blipFill>
            <p:spPr>
              <a:xfrm>
                <a:off x="2289193" y="0"/>
                <a:ext cx="2289173" cy="2962501"/>
              </a:xfrm>
              <a:prstGeom prst="rect">
                <a:avLst/>
              </a:prstGeom>
              <a:noFill/>
              <a:ln>
                <a:noFill/>
              </a:ln>
            </p:spPr>
          </p:pic>
          <p:pic>
            <p:nvPicPr>
              <p:cNvPr id="1240" name="Google Shape;1240;p178"/>
              <p:cNvPicPr preferRelativeResize="0"/>
              <p:nvPr/>
            </p:nvPicPr>
            <p:blipFill rotWithShape="1">
              <a:blip r:embed="rId4">
                <a:alphaModFix/>
              </a:blip>
              <a:srcRect b="4839" l="22810" r="24116" t="9507"/>
              <a:stretch/>
            </p:blipFill>
            <p:spPr>
              <a:xfrm>
                <a:off x="0" y="0"/>
                <a:ext cx="2289194" cy="2955528"/>
              </a:xfrm>
              <a:prstGeom prst="rect">
                <a:avLst/>
              </a:prstGeom>
              <a:noFill/>
              <a:ln>
                <a:noFill/>
              </a:ln>
            </p:spPr>
          </p:pic>
          <p:cxnSp>
            <p:nvCxnSpPr>
              <p:cNvPr id="1241" name="Google Shape;1241;p178"/>
              <p:cNvCxnSpPr/>
              <p:nvPr/>
            </p:nvCxnSpPr>
            <p:spPr>
              <a:xfrm rot="10800000">
                <a:off x="830162" y="583537"/>
                <a:ext cx="2134800" cy="456900"/>
              </a:xfrm>
              <a:prstGeom prst="straightConnector1">
                <a:avLst/>
              </a:prstGeom>
              <a:noFill/>
              <a:ln cap="flat" cmpd="sng" w="30500">
                <a:solidFill>
                  <a:srgbClr val="CC0000"/>
                </a:solidFill>
                <a:prstDash val="solid"/>
                <a:round/>
                <a:headEnd len="med" w="med" type="none"/>
                <a:tailEnd len="med" w="med" type="triangle"/>
              </a:ln>
            </p:spPr>
          </p:cxnSp>
          <p:cxnSp>
            <p:nvCxnSpPr>
              <p:cNvPr id="1242" name="Google Shape;1242;p178"/>
              <p:cNvCxnSpPr/>
              <p:nvPr/>
            </p:nvCxnSpPr>
            <p:spPr>
              <a:xfrm rot="10800000">
                <a:off x="691565" y="1260718"/>
                <a:ext cx="2091300" cy="495600"/>
              </a:xfrm>
              <a:prstGeom prst="straightConnector1">
                <a:avLst/>
              </a:prstGeom>
              <a:noFill/>
              <a:ln cap="flat" cmpd="sng" w="30500">
                <a:solidFill>
                  <a:srgbClr val="CC0000"/>
                </a:solidFill>
                <a:prstDash val="solid"/>
                <a:round/>
                <a:headEnd len="med" w="med" type="none"/>
                <a:tailEnd len="med" w="med" type="triangle"/>
              </a:ln>
            </p:spPr>
          </p:cxnSp>
          <p:cxnSp>
            <p:nvCxnSpPr>
              <p:cNvPr id="1243" name="Google Shape;1243;p178"/>
              <p:cNvCxnSpPr/>
              <p:nvPr/>
            </p:nvCxnSpPr>
            <p:spPr>
              <a:xfrm rot="10800000">
                <a:off x="597122" y="2237249"/>
                <a:ext cx="2153400" cy="338100"/>
              </a:xfrm>
              <a:prstGeom prst="straightConnector1">
                <a:avLst/>
              </a:prstGeom>
              <a:noFill/>
              <a:ln cap="flat" cmpd="sng" w="30500">
                <a:solidFill>
                  <a:srgbClr val="CC0000"/>
                </a:solidFill>
                <a:prstDash val="solid"/>
                <a:round/>
                <a:headEnd len="med" w="med" type="none"/>
                <a:tailEnd len="med" w="med" type="triangle"/>
              </a:ln>
            </p:spPr>
          </p:cxnSp>
        </p:grpSp>
      </p:grpSp>
      <p:sp>
        <p:nvSpPr>
          <p:cNvPr descr="Translations" id="1244" name="Google Shape;1244;p178"/>
          <p:cNvSpPr txBox="1"/>
          <p:nvPr/>
        </p:nvSpPr>
        <p:spPr>
          <a:xfrm>
            <a:off x="3664975" y="225"/>
            <a:ext cx="54789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ግብን እንዴት እንደሚጽፉ ፍንጭ ለማግኘት ያለፈውን ገጽ ይመልከቱ።</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قم بإلقاء نظرة على الصفحة السابقة للحصول على أدلة حول كيفية كتابة الهدف.</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Mireu la pàgina anterior per trobar pistes sobre com escriure un objectiu.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请参阅上一页以获取有关如何写目标的线索。</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برای سرنخ هایی در مورد نحوه نوشتن هدف به صفحه قبل نگاه کنید.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लक्ष्य लिखने के तरीके के बारे में जानकारी के लिए पिछले पृष्ठ को देखें।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目標の書き方のヒントについては、前のページを参照してください。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목표를 작성하는 방법에 대한 단서는 이전 페이지에서 확인하세요.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Li rûpela berê binerin ku meriv çawa armancekê binivîse.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Veja a página anterior para obter dicas sobre como escrever uma meta.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ਟੀਚਾ ਕਿਵੇਂ ਲਿਖਣਾ ਹੈ ਇਸ ਬਾਰੇ ਸੁਰਾਗ ਲਈ ਪਿਛਲੇ ਪੰਨੇ ਨੂੰ ਦੇਖੋ।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Подсказки о том, как сформулировать цель, можно найти на предыдущей странице.</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U fiirso boggii hore tilmaamo ku saabsan sida hadaf loo qoro.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Consulte la página anterior para obtener pistas sobre cómo escribir una meta.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Angalia ukurasa uliopita kwa vidokezo vya jinsi ya kuandika lengo.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Tumingin sa nakaraang pahina para sa mga pahiwatig kung paano magsulat ng isang layunin.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Hedef yazma konusunda ipuçları için önceki sayfaya bakın.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Подивіться на попередню сторінку, щоб дізнатися, як написати ціль.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Hãy xem trang trước để biết cách viết mục tiêu.</a:t>
            </a:r>
            <a:endParaRPr sz="1150">
              <a:solidFill>
                <a:srgbClr val="AAAAAA"/>
              </a:solidFill>
              <a:latin typeface="Average"/>
              <a:ea typeface="Average"/>
              <a:cs typeface="Average"/>
              <a:sym typeface="Average"/>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sp>
        <p:nvSpPr>
          <p:cNvPr id="1249" name="Google Shape;1249;p179"/>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rgbClr val="FFFFFF"/>
                </a:solidFill>
                <a:latin typeface="Oswald"/>
                <a:ea typeface="Oswald"/>
                <a:cs typeface="Oswald"/>
                <a:sym typeface="Oswald"/>
              </a:rPr>
              <a:t>Detail and proportion: Tell me both </a:t>
            </a:r>
            <a:r>
              <a:rPr lang="en" sz="4000">
                <a:solidFill>
                  <a:srgbClr val="00FF00"/>
                </a:solidFill>
                <a:latin typeface="Oswald"/>
                <a:ea typeface="Oswald"/>
                <a:cs typeface="Oswald"/>
                <a:sym typeface="Oswald"/>
              </a:rPr>
              <a:t>WHERE </a:t>
            </a:r>
            <a:r>
              <a:rPr lang="en" sz="4000">
                <a:solidFill>
                  <a:srgbClr val="FFFFFF"/>
                </a:solidFill>
                <a:latin typeface="Oswald"/>
                <a:ea typeface="Oswald"/>
                <a:cs typeface="Oswald"/>
                <a:sym typeface="Oswald"/>
              </a:rPr>
              <a:t>and </a:t>
            </a:r>
            <a:r>
              <a:rPr lang="en" sz="4000">
                <a:solidFill>
                  <a:srgbClr val="FFFF00"/>
                </a:solidFill>
                <a:latin typeface="Oswald"/>
                <a:ea typeface="Oswald"/>
                <a:cs typeface="Oswald"/>
                <a:sym typeface="Oswald"/>
              </a:rPr>
              <a:t>WHAT</a:t>
            </a:r>
            <a:endParaRPr b="1" sz="2400">
              <a:solidFill>
                <a:srgbClr val="FFFFFF"/>
              </a:solidFill>
              <a:latin typeface="Average"/>
              <a:ea typeface="Average"/>
              <a:cs typeface="Average"/>
              <a:sym typeface="Average"/>
            </a:endParaRPr>
          </a:p>
          <a:p>
            <a:pPr indent="0" lvl="0" marL="0" rtl="0" algn="l">
              <a:lnSpc>
                <a:spcPct val="115000"/>
              </a:lnSpc>
              <a:spcBef>
                <a:spcPts val="0"/>
              </a:spcBef>
              <a:spcAft>
                <a:spcPts val="0"/>
              </a:spcAft>
              <a:buNone/>
            </a:pPr>
            <a:r>
              <a:t/>
            </a:r>
            <a:endParaRPr b="1" sz="3600">
              <a:solidFill>
                <a:srgbClr val="FFFFFF"/>
              </a:solidFill>
              <a:latin typeface="Average"/>
              <a:ea typeface="Average"/>
              <a:cs typeface="Average"/>
              <a:sym typeface="Average"/>
            </a:endParaRPr>
          </a:p>
          <a:p>
            <a:pPr indent="0" lvl="0" marL="0" rtl="0" algn="l">
              <a:lnSpc>
                <a:spcPct val="115000"/>
              </a:lnSpc>
              <a:spcBef>
                <a:spcPts val="0"/>
              </a:spcBef>
              <a:spcAft>
                <a:spcPts val="0"/>
              </a:spcAft>
              <a:buNone/>
            </a:pPr>
            <a:r>
              <a:rPr b="1" lang="en" sz="2400">
                <a:solidFill>
                  <a:srgbClr val="FFFFFF"/>
                </a:solidFill>
                <a:latin typeface="Average"/>
                <a:ea typeface="Average"/>
                <a:cs typeface="Average"/>
                <a:sym typeface="Average"/>
              </a:rPr>
              <a:t>Something good:</a:t>
            </a:r>
            <a:endParaRPr b="1" sz="2400">
              <a:solidFill>
                <a:srgbClr val="FFFFFF"/>
              </a:solidFill>
              <a:latin typeface="Average"/>
              <a:ea typeface="Average"/>
              <a:cs typeface="Average"/>
              <a:sym typeface="Average"/>
            </a:endParaRPr>
          </a:p>
          <a:p>
            <a:pPr indent="0" lvl="0" marL="0" rtl="0" algn="l">
              <a:lnSpc>
                <a:spcPct val="115000"/>
              </a:lnSpc>
              <a:spcBef>
                <a:spcPts val="0"/>
              </a:spcBef>
              <a:spcAft>
                <a:spcPts val="0"/>
              </a:spcAft>
              <a:buNone/>
            </a:pPr>
            <a:r>
              <a:t/>
            </a:r>
            <a:endParaRPr b="1" sz="2400">
              <a:solidFill>
                <a:srgbClr val="FFFFFF"/>
              </a:solidFill>
              <a:latin typeface="Average"/>
              <a:ea typeface="Average"/>
              <a:cs typeface="Average"/>
              <a:sym typeface="Average"/>
            </a:endParaRPr>
          </a:p>
          <a:p>
            <a:pPr indent="457200" lvl="0" marL="0" rtl="0" algn="l">
              <a:lnSpc>
                <a:spcPct val="115000"/>
              </a:lnSpc>
              <a:spcBef>
                <a:spcPts val="0"/>
              </a:spcBef>
              <a:spcAft>
                <a:spcPts val="0"/>
              </a:spcAft>
              <a:buNone/>
            </a:pPr>
            <a:r>
              <a:rPr lang="en" sz="2300">
                <a:solidFill>
                  <a:srgbClr val="CACACA"/>
                </a:solidFill>
                <a:latin typeface="Average"/>
                <a:ea typeface="Average"/>
                <a:cs typeface="Average"/>
                <a:sym typeface="Average"/>
              </a:rPr>
              <a:t>“I think I have </a:t>
            </a:r>
            <a:r>
              <a:rPr b="1" lang="en" sz="2300">
                <a:solidFill>
                  <a:srgbClr val="FFFF00"/>
                </a:solidFill>
                <a:latin typeface="Average"/>
                <a:ea typeface="Average"/>
                <a:cs typeface="Average"/>
                <a:sym typeface="Average"/>
              </a:rPr>
              <a:t>observed the shadows</a:t>
            </a:r>
            <a:r>
              <a:rPr lang="en" sz="2300">
                <a:solidFill>
                  <a:srgbClr val="CACACA"/>
                </a:solidFill>
                <a:latin typeface="Average"/>
                <a:ea typeface="Average"/>
                <a:cs typeface="Average"/>
                <a:sym typeface="Average"/>
              </a:rPr>
              <a:t> in my </a:t>
            </a:r>
            <a:r>
              <a:rPr b="1" lang="en" sz="2300">
                <a:solidFill>
                  <a:srgbClr val="00FF00"/>
                </a:solidFill>
                <a:latin typeface="Average"/>
                <a:ea typeface="Average"/>
                <a:cs typeface="Average"/>
                <a:sym typeface="Average"/>
              </a:rPr>
              <a:t>hair </a:t>
            </a:r>
            <a:r>
              <a:rPr lang="en" sz="2300">
                <a:solidFill>
                  <a:srgbClr val="CACACA"/>
                </a:solidFill>
                <a:latin typeface="Average"/>
                <a:ea typeface="Average"/>
                <a:cs typeface="Average"/>
                <a:sym typeface="Average"/>
              </a:rPr>
              <a:t>very carefully.”</a:t>
            </a:r>
            <a:endParaRPr sz="23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t/>
            </a:r>
            <a:endParaRPr sz="24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400">
                <a:solidFill>
                  <a:srgbClr val="FFFFFF"/>
                </a:solidFill>
                <a:latin typeface="Average"/>
                <a:ea typeface="Average"/>
                <a:cs typeface="Average"/>
                <a:sym typeface="Average"/>
              </a:rPr>
              <a:t>To improve:</a:t>
            </a:r>
            <a:endParaRPr b="1" sz="2400">
              <a:solidFill>
                <a:srgbClr val="FFFFFF"/>
              </a:solidFill>
              <a:latin typeface="Average"/>
              <a:ea typeface="Average"/>
              <a:cs typeface="Average"/>
              <a:sym typeface="Average"/>
            </a:endParaRPr>
          </a:p>
          <a:p>
            <a:pPr indent="0" lvl="0" marL="0" rtl="0" algn="l">
              <a:lnSpc>
                <a:spcPct val="115000"/>
              </a:lnSpc>
              <a:spcBef>
                <a:spcPts val="0"/>
              </a:spcBef>
              <a:spcAft>
                <a:spcPts val="0"/>
              </a:spcAft>
              <a:buNone/>
            </a:pPr>
            <a:r>
              <a:t/>
            </a:r>
            <a:endParaRPr b="1" sz="2400">
              <a:solidFill>
                <a:srgbClr val="FFFFFF"/>
              </a:solidFill>
              <a:latin typeface="Average"/>
              <a:ea typeface="Average"/>
              <a:cs typeface="Average"/>
              <a:sym typeface="Average"/>
            </a:endParaRPr>
          </a:p>
          <a:p>
            <a:pPr indent="457200" lvl="0" marL="0" rtl="0" algn="l">
              <a:lnSpc>
                <a:spcPct val="115000"/>
              </a:lnSpc>
              <a:spcBef>
                <a:spcPts val="0"/>
              </a:spcBef>
              <a:spcAft>
                <a:spcPts val="0"/>
              </a:spcAft>
              <a:buNone/>
            </a:pPr>
            <a:r>
              <a:rPr lang="en" sz="2300">
                <a:solidFill>
                  <a:srgbClr val="CACACA"/>
                </a:solidFill>
                <a:latin typeface="Average"/>
                <a:ea typeface="Average"/>
                <a:cs typeface="Average"/>
                <a:sym typeface="Average"/>
              </a:rPr>
              <a:t>“I think I need to </a:t>
            </a:r>
            <a:r>
              <a:rPr b="1" lang="en" sz="2300">
                <a:solidFill>
                  <a:srgbClr val="FFFF00"/>
                </a:solidFill>
                <a:latin typeface="Average"/>
                <a:ea typeface="Average"/>
                <a:cs typeface="Average"/>
                <a:sym typeface="Average"/>
              </a:rPr>
              <a:t>look more closely at the shapes of the shadows</a:t>
            </a:r>
            <a:r>
              <a:rPr lang="en" sz="2300">
                <a:solidFill>
                  <a:srgbClr val="CACACA"/>
                </a:solidFill>
                <a:latin typeface="Average"/>
                <a:ea typeface="Average"/>
                <a:cs typeface="Average"/>
                <a:sym typeface="Average"/>
              </a:rPr>
              <a:t> around my </a:t>
            </a:r>
            <a:r>
              <a:rPr b="1" lang="en" sz="2300">
                <a:solidFill>
                  <a:srgbClr val="00FF00"/>
                </a:solidFill>
                <a:latin typeface="Average"/>
                <a:ea typeface="Average"/>
                <a:cs typeface="Average"/>
                <a:sym typeface="Average"/>
              </a:rPr>
              <a:t>nose</a:t>
            </a:r>
            <a:r>
              <a:rPr lang="en" sz="2300">
                <a:solidFill>
                  <a:srgbClr val="CACACA"/>
                </a:solidFill>
                <a:latin typeface="Average"/>
                <a:ea typeface="Average"/>
                <a:cs typeface="Average"/>
                <a:sym typeface="Average"/>
              </a:rPr>
              <a:t>.”</a:t>
            </a:r>
            <a:endParaRPr sz="1500">
              <a:solidFill>
                <a:srgbClr val="CACACA"/>
              </a:solidFill>
              <a:latin typeface="Average"/>
              <a:ea typeface="Average"/>
              <a:cs typeface="Average"/>
              <a:sym typeface="Average"/>
            </a:endParaRPr>
          </a:p>
        </p:txBody>
      </p:sp>
      <p:sp>
        <p:nvSpPr>
          <p:cNvPr descr="Translations" id="1250" name="Google Shape;1250;p179"/>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50">
                <a:solidFill>
                  <a:srgbClr val="AAAAAA"/>
                </a:solidFill>
                <a:latin typeface="Average"/>
                <a:ea typeface="Average"/>
                <a:cs typeface="Average"/>
                <a:sym typeface="Average"/>
              </a:rPr>
              <a:t>ዝርዝር እና መጠን፡ ሁለቱንም የት እና ምን ንገሩኝ።</a:t>
            </a:r>
            <a:endParaRPr sz="1650">
              <a:solidFill>
                <a:srgbClr val="AAAAAA"/>
              </a:solidFill>
              <a:latin typeface="Average"/>
              <a:ea typeface="Average"/>
              <a:cs typeface="Average"/>
              <a:sym typeface="Average"/>
            </a:endParaRPr>
          </a:p>
          <a:p>
            <a:pPr indent="0" lvl="0" marL="0" rtl="1" algn="r">
              <a:spcBef>
                <a:spcPts val="0"/>
              </a:spcBef>
              <a:spcAft>
                <a:spcPts val="0"/>
              </a:spcAft>
              <a:buNone/>
            </a:pPr>
            <a:r>
              <a:rPr lang="en" sz="1650">
                <a:solidFill>
                  <a:srgbClr val="AAAAAA"/>
                </a:solidFill>
                <a:latin typeface="Average"/>
                <a:ea typeface="Average"/>
                <a:cs typeface="Average"/>
                <a:sym typeface="Average"/>
              </a:rPr>
              <a:t>التفاصيل والتناسب: أخبرني أين وماذا</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Detall i proporció: digueu-me ON i QUÈ</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细节和比例：告诉我哪里和什么</a:t>
            </a:r>
            <a:endParaRPr sz="1650">
              <a:solidFill>
                <a:srgbClr val="AAAAAA"/>
              </a:solidFill>
              <a:latin typeface="Average"/>
              <a:ea typeface="Average"/>
              <a:cs typeface="Average"/>
              <a:sym typeface="Average"/>
            </a:endParaRPr>
          </a:p>
          <a:p>
            <a:pPr indent="0" lvl="0" marL="0" rtl="1" algn="r">
              <a:spcBef>
                <a:spcPts val="0"/>
              </a:spcBef>
              <a:spcAft>
                <a:spcPts val="0"/>
              </a:spcAft>
              <a:buNone/>
            </a:pPr>
            <a:r>
              <a:rPr lang="en" sz="1650">
                <a:solidFill>
                  <a:srgbClr val="AAAAAA"/>
                </a:solidFill>
                <a:latin typeface="Average"/>
                <a:ea typeface="Average"/>
                <a:cs typeface="Average"/>
                <a:sym typeface="Average"/>
              </a:rPr>
              <a:t>جزئیات و تناسب: هم به من بگو کجا و چه</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विवरण और अनुपात: मुझे बताएं कि कहां और क्या</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詳細と割合：場所と内容の両方を教えてください</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세부 사항과 비율: WHERE와 WHAT을 모두 알려주세요</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Kûrahî û nîsbet: ji min re hem li ku û hem jî çi bêje</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Detalhe e proporção: diga-me ONDE e O QUÊ</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ਵੇਰਵਾ ਅਤੇ ਅਨੁਪਾਤ: ਮੈਨੂੰ ਕਿੱਥੇ ਅਤੇ ਕੀ ਦੋਵੇਂ ਦੱਸੋ</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Детали и пропорции: скажите мне и ГДЕ, и ЧТО</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Faahfaahin iyo saamiga: ii sheeg halkee iyo MAXAA labadaba</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Detalle y proporción: dime DÓNDE y QUÉ</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Maelezo na uwiano: niambie WAPI na NINI</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Detalye at proporsyon: sabihin sa akin ang SAAN at ANO</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Detay ve orantı: bana hem NEREDE hem de NE olduğunu söyle</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Детальність і пропорція: скажи мені і ДЕ, і ЩО</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Chi tiết và tỷ lệ: cho tôi biết cả Ở ĐÂU và CÁI GÌ</a:t>
            </a:r>
            <a:endParaRPr sz="1650">
              <a:solidFill>
                <a:srgbClr val="CACACA"/>
              </a:solidFill>
              <a:latin typeface="Average"/>
              <a:ea typeface="Average"/>
              <a:cs typeface="Average"/>
              <a:sym typeface="Average"/>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180"/>
          <p:cNvSpPr txBox="1"/>
          <p:nvPr/>
        </p:nvSpPr>
        <p:spPr>
          <a:xfrm>
            <a:off x="0" y="3"/>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200">
                <a:solidFill>
                  <a:srgbClr val="FFFFFF"/>
                </a:solidFill>
                <a:latin typeface="Oswald"/>
                <a:ea typeface="Oswald"/>
                <a:cs typeface="Oswald"/>
                <a:sym typeface="Oswald"/>
              </a:rPr>
              <a:t>Shading: Tell me both </a:t>
            </a:r>
            <a:r>
              <a:rPr lang="en" sz="4200">
                <a:solidFill>
                  <a:srgbClr val="00FF00"/>
                </a:solidFill>
                <a:latin typeface="Oswald"/>
                <a:ea typeface="Oswald"/>
                <a:cs typeface="Oswald"/>
                <a:sym typeface="Oswald"/>
              </a:rPr>
              <a:t>WHERE </a:t>
            </a:r>
            <a:r>
              <a:rPr lang="en" sz="4200">
                <a:solidFill>
                  <a:srgbClr val="FFFFFF"/>
                </a:solidFill>
                <a:latin typeface="Oswald"/>
                <a:ea typeface="Oswald"/>
                <a:cs typeface="Oswald"/>
                <a:sym typeface="Oswald"/>
              </a:rPr>
              <a:t>and </a:t>
            </a:r>
            <a:r>
              <a:rPr lang="en" sz="4200">
                <a:solidFill>
                  <a:srgbClr val="FFFF00"/>
                </a:solidFill>
                <a:latin typeface="Oswald"/>
                <a:ea typeface="Oswald"/>
                <a:cs typeface="Oswald"/>
                <a:sym typeface="Oswald"/>
              </a:rPr>
              <a:t>WHAT</a:t>
            </a:r>
            <a:endParaRPr sz="4200">
              <a:solidFill>
                <a:srgbClr val="FFFF00"/>
              </a:solidFill>
              <a:latin typeface="Oswald"/>
              <a:ea typeface="Oswald"/>
              <a:cs typeface="Oswald"/>
              <a:sym typeface="Oswald"/>
            </a:endParaRPr>
          </a:p>
          <a:p>
            <a:pPr indent="0" lvl="0" marL="0" rtl="0" algn="l">
              <a:spcBef>
                <a:spcPts val="0"/>
              </a:spcBef>
              <a:spcAft>
                <a:spcPts val="0"/>
              </a:spcAft>
              <a:buNone/>
            </a:pPr>
            <a:r>
              <a:t/>
            </a:r>
            <a:endParaRPr b="1" sz="3600">
              <a:solidFill>
                <a:srgbClr val="FFFFFF"/>
              </a:solidFill>
              <a:latin typeface="Average"/>
              <a:ea typeface="Average"/>
              <a:cs typeface="Average"/>
              <a:sym typeface="Average"/>
            </a:endParaRPr>
          </a:p>
          <a:p>
            <a:pPr indent="0" lvl="0" marL="0" rtl="0" algn="l">
              <a:spcBef>
                <a:spcPts val="0"/>
              </a:spcBef>
              <a:spcAft>
                <a:spcPts val="0"/>
              </a:spcAft>
              <a:buNone/>
            </a:pPr>
            <a:r>
              <a:t/>
            </a:r>
            <a:endParaRPr b="1" sz="2400">
              <a:solidFill>
                <a:srgbClr val="FFFFFF"/>
              </a:solidFill>
              <a:latin typeface="Average"/>
              <a:ea typeface="Average"/>
              <a:cs typeface="Average"/>
              <a:sym typeface="Average"/>
            </a:endParaRPr>
          </a:p>
          <a:p>
            <a:pPr indent="0" lvl="0" marL="0" rtl="0" algn="l">
              <a:spcBef>
                <a:spcPts val="0"/>
              </a:spcBef>
              <a:spcAft>
                <a:spcPts val="0"/>
              </a:spcAft>
              <a:buNone/>
            </a:pPr>
            <a:r>
              <a:rPr b="1" lang="en" sz="2400">
                <a:solidFill>
                  <a:srgbClr val="FFFFFF"/>
                </a:solidFill>
                <a:latin typeface="Average"/>
                <a:ea typeface="Average"/>
                <a:cs typeface="Average"/>
                <a:sym typeface="Average"/>
              </a:rPr>
              <a:t>Something good:</a:t>
            </a:r>
            <a:endParaRPr b="1" sz="2400">
              <a:solidFill>
                <a:srgbClr val="FFFFFF"/>
              </a:solidFill>
              <a:latin typeface="Average"/>
              <a:ea typeface="Average"/>
              <a:cs typeface="Average"/>
              <a:sym typeface="Average"/>
            </a:endParaRPr>
          </a:p>
          <a:p>
            <a:pPr indent="0" lvl="0" marL="0" rtl="0" algn="l">
              <a:spcBef>
                <a:spcPts val="0"/>
              </a:spcBef>
              <a:spcAft>
                <a:spcPts val="0"/>
              </a:spcAft>
              <a:buNone/>
            </a:pPr>
            <a:r>
              <a:t/>
            </a:r>
            <a:endParaRPr b="1" sz="2400">
              <a:solidFill>
                <a:srgbClr val="FFFFFF"/>
              </a:solidFill>
              <a:latin typeface="Average"/>
              <a:ea typeface="Average"/>
              <a:cs typeface="Average"/>
              <a:sym typeface="Average"/>
            </a:endParaRPr>
          </a:p>
          <a:p>
            <a:pPr indent="457200" lvl="0" marL="0" rtl="0" algn="l">
              <a:spcBef>
                <a:spcPts val="0"/>
              </a:spcBef>
              <a:spcAft>
                <a:spcPts val="0"/>
              </a:spcAft>
              <a:buNone/>
            </a:pPr>
            <a:r>
              <a:rPr lang="en" sz="2400">
                <a:solidFill>
                  <a:srgbClr val="CACACA"/>
                </a:solidFill>
                <a:latin typeface="Average"/>
                <a:ea typeface="Average"/>
                <a:cs typeface="Average"/>
                <a:sym typeface="Average"/>
              </a:rPr>
              <a:t>“I have done a good job of getting </a:t>
            </a:r>
            <a:r>
              <a:rPr b="1" lang="en" sz="2400">
                <a:solidFill>
                  <a:srgbClr val="FFFF00"/>
                </a:solidFill>
                <a:latin typeface="Average"/>
                <a:ea typeface="Average"/>
                <a:cs typeface="Average"/>
                <a:sym typeface="Average"/>
              </a:rPr>
              <a:t>great blacks</a:t>
            </a:r>
            <a:r>
              <a:rPr lang="en" sz="2400">
                <a:solidFill>
                  <a:srgbClr val="CACACA"/>
                </a:solidFill>
                <a:latin typeface="Average"/>
                <a:ea typeface="Average"/>
                <a:cs typeface="Average"/>
                <a:sym typeface="Average"/>
              </a:rPr>
              <a:t> in my </a:t>
            </a:r>
            <a:r>
              <a:rPr b="1" lang="en" sz="2400">
                <a:solidFill>
                  <a:srgbClr val="00FF00"/>
                </a:solidFill>
                <a:latin typeface="Average"/>
                <a:ea typeface="Average"/>
                <a:cs typeface="Average"/>
                <a:sym typeface="Average"/>
              </a:rPr>
              <a:t>shirt</a:t>
            </a:r>
            <a:r>
              <a:rPr lang="en" sz="2400">
                <a:solidFill>
                  <a:srgbClr val="CACACA"/>
                </a:solidFill>
                <a:latin typeface="Average"/>
                <a:ea typeface="Average"/>
                <a:cs typeface="Average"/>
                <a:sym typeface="Average"/>
              </a:rPr>
              <a:t>.”</a:t>
            </a:r>
            <a:endParaRPr sz="2400">
              <a:solidFill>
                <a:srgbClr val="CACACA"/>
              </a:solidFill>
              <a:latin typeface="Average"/>
              <a:ea typeface="Average"/>
              <a:cs typeface="Average"/>
              <a:sym typeface="Average"/>
            </a:endParaRPr>
          </a:p>
          <a:p>
            <a:pPr indent="0" lvl="0" marL="0" rtl="0" algn="l">
              <a:spcBef>
                <a:spcPts val="0"/>
              </a:spcBef>
              <a:spcAft>
                <a:spcPts val="0"/>
              </a:spcAft>
              <a:buNone/>
            </a:pPr>
            <a:r>
              <a:t/>
            </a:r>
            <a:endParaRPr sz="2400">
              <a:solidFill>
                <a:srgbClr val="CACACA"/>
              </a:solidFill>
              <a:latin typeface="Average"/>
              <a:ea typeface="Average"/>
              <a:cs typeface="Average"/>
              <a:sym typeface="Average"/>
            </a:endParaRPr>
          </a:p>
          <a:p>
            <a:pPr indent="0" lvl="0" marL="0" rtl="0" algn="l">
              <a:spcBef>
                <a:spcPts val="0"/>
              </a:spcBef>
              <a:spcAft>
                <a:spcPts val="0"/>
              </a:spcAft>
              <a:buNone/>
            </a:pPr>
            <a:r>
              <a:rPr b="1" lang="en" sz="2400">
                <a:solidFill>
                  <a:srgbClr val="FFFFFF"/>
                </a:solidFill>
                <a:latin typeface="Average"/>
                <a:ea typeface="Average"/>
                <a:cs typeface="Average"/>
                <a:sym typeface="Average"/>
              </a:rPr>
              <a:t>To improve:</a:t>
            </a:r>
            <a:endParaRPr b="1" sz="2400">
              <a:solidFill>
                <a:srgbClr val="FFFFFF"/>
              </a:solidFill>
              <a:latin typeface="Average"/>
              <a:ea typeface="Average"/>
              <a:cs typeface="Average"/>
              <a:sym typeface="Average"/>
            </a:endParaRPr>
          </a:p>
          <a:p>
            <a:pPr indent="0" lvl="0" marL="0" rtl="0" algn="l">
              <a:spcBef>
                <a:spcPts val="0"/>
              </a:spcBef>
              <a:spcAft>
                <a:spcPts val="0"/>
              </a:spcAft>
              <a:buNone/>
            </a:pPr>
            <a:r>
              <a:t/>
            </a:r>
            <a:endParaRPr b="1" sz="2400">
              <a:solidFill>
                <a:srgbClr val="FFFFFF"/>
              </a:solidFill>
              <a:latin typeface="Average"/>
              <a:ea typeface="Average"/>
              <a:cs typeface="Average"/>
              <a:sym typeface="Average"/>
            </a:endParaRPr>
          </a:p>
          <a:p>
            <a:pPr indent="457200" lvl="0" marL="0" rtl="0" algn="l">
              <a:spcBef>
                <a:spcPts val="0"/>
              </a:spcBef>
              <a:spcAft>
                <a:spcPts val="0"/>
              </a:spcAft>
              <a:buNone/>
            </a:pPr>
            <a:r>
              <a:rPr lang="en" sz="2400">
                <a:solidFill>
                  <a:srgbClr val="CACACA"/>
                </a:solidFill>
                <a:latin typeface="Average"/>
                <a:ea typeface="Average"/>
                <a:cs typeface="Average"/>
                <a:sym typeface="Average"/>
              </a:rPr>
              <a:t>“I need to improve the </a:t>
            </a:r>
            <a:r>
              <a:rPr b="1" lang="en" sz="2400">
                <a:solidFill>
                  <a:srgbClr val="FFFF00"/>
                </a:solidFill>
                <a:latin typeface="Average"/>
                <a:ea typeface="Average"/>
                <a:cs typeface="Average"/>
                <a:sym typeface="Average"/>
              </a:rPr>
              <a:t>smoothness</a:t>
            </a:r>
            <a:r>
              <a:rPr lang="en" sz="2400">
                <a:solidFill>
                  <a:srgbClr val="FFFF00"/>
                </a:solidFill>
                <a:latin typeface="Average"/>
                <a:ea typeface="Average"/>
                <a:cs typeface="Average"/>
                <a:sym typeface="Average"/>
              </a:rPr>
              <a:t> </a:t>
            </a:r>
            <a:r>
              <a:rPr lang="en" sz="2400">
                <a:solidFill>
                  <a:srgbClr val="CACACA"/>
                </a:solidFill>
                <a:latin typeface="Average"/>
                <a:ea typeface="Average"/>
                <a:cs typeface="Average"/>
                <a:sym typeface="Average"/>
              </a:rPr>
              <a:t>of my </a:t>
            </a:r>
            <a:r>
              <a:rPr b="1" lang="en" sz="2400">
                <a:solidFill>
                  <a:srgbClr val="00FF00"/>
                </a:solidFill>
                <a:latin typeface="Average"/>
                <a:ea typeface="Average"/>
                <a:cs typeface="Average"/>
                <a:sym typeface="Average"/>
              </a:rPr>
              <a:t>cheeks</a:t>
            </a:r>
            <a:r>
              <a:rPr lang="en" sz="2400">
                <a:solidFill>
                  <a:srgbClr val="CACACA"/>
                </a:solidFill>
                <a:latin typeface="Average"/>
                <a:ea typeface="Average"/>
                <a:cs typeface="Average"/>
                <a:sym typeface="Average"/>
              </a:rPr>
              <a:t>.”</a:t>
            </a:r>
            <a:endParaRPr sz="1500">
              <a:solidFill>
                <a:srgbClr val="CACACA"/>
              </a:solidFill>
              <a:latin typeface="Average"/>
              <a:ea typeface="Average"/>
              <a:cs typeface="Average"/>
              <a:sym typeface="Average"/>
            </a:endParaRPr>
          </a:p>
        </p:txBody>
      </p:sp>
      <p:sp>
        <p:nvSpPr>
          <p:cNvPr descr="Translations" id="1256" name="Google Shape;1256;p180"/>
          <p:cNvSpPr txBox="1"/>
          <p:nvPr/>
        </p:nvSpPr>
        <p:spPr>
          <a:xfrm>
            <a:off x="4572000" y="25"/>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AAAAAA"/>
                </a:solidFill>
                <a:latin typeface="Average"/>
                <a:ea typeface="Average"/>
                <a:cs typeface="Average"/>
                <a:sym typeface="Average"/>
              </a:rPr>
              <a:t>ጥላ፡ ሁለቱንም የት እና ምን ንገረኝ።</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التظليل: أخبرني أين وماذا</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Ombreig: digueu-me ON i QUÈ</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阴影：告诉我哪里和什么</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سایه: هم به من بگو کجا و چه</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छायांकन: मुझे बताओ कहाँ और क्या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シェーディング：場所と内容の両方を教えてください</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음영: WHERE와 WHAT을 모두 알려주세요</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Şêwe: Hem ji min re bêje KU û ÇI</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Sombreamento: Diga-me ONDE e O QUÊ</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ਸ਼ੈਡਿੰਗ: ਮੈਨੂੰ ਕਿੱਥੇ ਅਤੇ ਕੀ ਦੋਵੇਂ ਦੱਸੋ</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Затенение: Скажите мне и ГДЕ, и ЧТО</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Hadhitaanka: ii sheeg halkee iyo MAXAA labadaba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Sombreado: Dime DÓNDE y QUÉ</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Kivuli: Niambie WAPI na NINI</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Shading: Sabihin mo sa akin kung SAAN at ANO</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Gölgeleme: Bana hem NEREDE hem de NE olduğunu söyle</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Затінення: Скажи мені і ДЕ, і ЩО</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Tô bóng: Cho tôi biết cả Ở ĐÂU và CÁI GÌ</a:t>
            </a:r>
            <a:endParaRPr sz="2400">
              <a:solidFill>
                <a:srgbClr val="AAAAAA"/>
              </a:solidFill>
              <a:latin typeface="Average"/>
              <a:ea typeface="Average"/>
              <a:cs typeface="Average"/>
              <a:sym typeface="Average"/>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sp>
        <p:nvSpPr>
          <p:cNvPr id="1261" name="Google Shape;1261;p181"/>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100">
                <a:solidFill>
                  <a:srgbClr val="FFFFFF"/>
                </a:solidFill>
                <a:latin typeface="Oswald"/>
                <a:ea typeface="Oswald"/>
                <a:cs typeface="Oswald"/>
                <a:sym typeface="Oswald"/>
              </a:rPr>
              <a:t>Composition: Tell me both </a:t>
            </a:r>
            <a:r>
              <a:rPr lang="en" sz="4100">
                <a:solidFill>
                  <a:srgbClr val="00FF00"/>
                </a:solidFill>
                <a:latin typeface="Oswald"/>
                <a:ea typeface="Oswald"/>
                <a:cs typeface="Oswald"/>
                <a:sym typeface="Oswald"/>
              </a:rPr>
              <a:t>WHERE </a:t>
            </a:r>
            <a:r>
              <a:rPr lang="en" sz="4100">
                <a:solidFill>
                  <a:srgbClr val="FFFFFF"/>
                </a:solidFill>
                <a:latin typeface="Oswald"/>
                <a:ea typeface="Oswald"/>
                <a:cs typeface="Oswald"/>
                <a:sym typeface="Oswald"/>
              </a:rPr>
              <a:t>and </a:t>
            </a:r>
            <a:r>
              <a:rPr lang="en" sz="4100">
                <a:solidFill>
                  <a:srgbClr val="FFFF00"/>
                </a:solidFill>
                <a:latin typeface="Oswald"/>
                <a:ea typeface="Oswald"/>
                <a:cs typeface="Oswald"/>
                <a:sym typeface="Oswald"/>
              </a:rPr>
              <a:t>WHAT</a:t>
            </a:r>
            <a:endParaRPr sz="4100">
              <a:solidFill>
                <a:srgbClr val="FFFF00"/>
              </a:solidFill>
              <a:latin typeface="Oswald"/>
              <a:ea typeface="Oswald"/>
              <a:cs typeface="Oswald"/>
              <a:sym typeface="Oswald"/>
            </a:endParaRPr>
          </a:p>
          <a:p>
            <a:pPr indent="0" lvl="0" marL="0" rtl="0" algn="l">
              <a:spcBef>
                <a:spcPts val="0"/>
              </a:spcBef>
              <a:spcAft>
                <a:spcPts val="0"/>
              </a:spcAft>
              <a:buNone/>
            </a:pPr>
            <a:r>
              <a:t/>
            </a:r>
            <a:endParaRPr b="1" sz="3600">
              <a:solidFill>
                <a:srgbClr val="FFFFFF"/>
              </a:solidFill>
              <a:latin typeface="Average"/>
              <a:ea typeface="Average"/>
              <a:cs typeface="Average"/>
              <a:sym typeface="Average"/>
            </a:endParaRPr>
          </a:p>
          <a:p>
            <a:pPr indent="0" lvl="0" marL="0" rtl="0" algn="l">
              <a:spcBef>
                <a:spcPts val="0"/>
              </a:spcBef>
              <a:spcAft>
                <a:spcPts val="0"/>
              </a:spcAft>
              <a:buNone/>
            </a:pPr>
            <a:r>
              <a:t/>
            </a:r>
            <a:endParaRPr b="1" sz="2400">
              <a:solidFill>
                <a:srgbClr val="FFFFFF"/>
              </a:solidFill>
              <a:latin typeface="Average"/>
              <a:ea typeface="Average"/>
              <a:cs typeface="Average"/>
              <a:sym typeface="Average"/>
            </a:endParaRPr>
          </a:p>
          <a:p>
            <a:pPr indent="0" lvl="0" marL="0" rtl="0" algn="l">
              <a:spcBef>
                <a:spcPts val="0"/>
              </a:spcBef>
              <a:spcAft>
                <a:spcPts val="0"/>
              </a:spcAft>
              <a:buNone/>
            </a:pPr>
            <a:r>
              <a:rPr b="1" lang="en" sz="2400">
                <a:solidFill>
                  <a:srgbClr val="FFFFFF"/>
                </a:solidFill>
                <a:latin typeface="Average"/>
                <a:ea typeface="Average"/>
                <a:cs typeface="Average"/>
                <a:sym typeface="Average"/>
              </a:rPr>
              <a:t>Something good:</a:t>
            </a:r>
            <a:endParaRPr b="1" sz="2400">
              <a:solidFill>
                <a:srgbClr val="FFFFFF"/>
              </a:solidFill>
              <a:latin typeface="Average"/>
              <a:ea typeface="Average"/>
              <a:cs typeface="Average"/>
              <a:sym typeface="Average"/>
            </a:endParaRPr>
          </a:p>
          <a:p>
            <a:pPr indent="0" lvl="0" marL="0" rtl="0" algn="l">
              <a:spcBef>
                <a:spcPts val="0"/>
              </a:spcBef>
              <a:spcAft>
                <a:spcPts val="0"/>
              </a:spcAft>
              <a:buNone/>
            </a:pPr>
            <a:r>
              <a:t/>
            </a:r>
            <a:endParaRPr b="1" sz="2400">
              <a:solidFill>
                <a:srgbClr val="FFFFFF"/>
              </a:solidFill>
              <a:latin typeface="Average"/>
              <a:ea typeface="Average"/>
              <a:cs typeface="Average"/>
              <a:sym typeface="Average"/>
            </a:endParaRPr>
          </a:p>
          <a:p>
            <a:pPr indent="457200" lvl="0" marL="0" rtl="0" algn="l">
              <a:spcBef>
                <a:spcPts val="0"/>
              </a:spcBef>
              <a:spcAft>
                <a:spcPts val="0"/>
              </a:spcAft>
              <a:buNone/>
            </a:pPr>
            <a:r>
              <a:rPr lang="en" sz="2400">
                <a:solidFill>
                  <a:srgbClr val="CACACA"/>
                </a:solidFill>
                <a:latin typeface="Average"/>
                <a:ea typeface="Average"/>
                <a:cs typeface="Average"/>
                <a:sym typeface="Average"/>
              </a:rPr>
              <a:t>“I have done a good job of </a:t>
            </a:r>
            <a:r>
              <a:rPr b="1" lang="en" sz="2400">
                <a:solidFill>
                  <a:srgbClr val="FFFF00"/>
                </a:solidFill>
                <a:latin typeface="Average"/>
                <a:ea typeface="Average"/>
                <a:cs typeface="Average"/>
                <a:sym typeface="Average"/>
              </a:rPr>
              <a:t>completing</a:t>
            </a:r>
            <a:r>
              <a:rPr lang="en" sz="2400">
                <a:solidFill>
                  <a:srgbClr val="FFFF00"/>
                </a:solidFill>
                <a:latin typeface="Average"/>
                <a:ea typeface="Average"/>
                <a:cs typeface="Average"/>
                <a:sym typeface="Average"/>
              </a:rPr>
              <a:t> </a:t>
            </a:r>
            <a:r>
              <a:rPr lang="en" sz="2400">
                <a:solidFill>
                  <a:srgbClr val="CACACA"/>
                </a:solidFill>
                <a:latin typeface="Average"/>
                <a:ea typeface="Average"/>
                <a:cs typeface="Average"/>
                <a:sym typeface="Average"/>
              </a:rPr>
              <a:t>the </a:t>
            </a:r>
            <a:r>
              <a:rPr b="1" lang="en" sz="2400">
                <a:solidFill>
                  <a:srgbClr val="00FF00"/>
                </a:solidFill>
                <a:latin typeface="Average"/>
                <a:ea typeface="Average"/>
                <a:cs typeface="Average"/>
                <a:sym typeface="Average"/>
              </a:rPr>
              <a:t>face</a:t>
            </a:r>
            <a:r>
              <a:rPr lang="en" sz="2400">
                <a:solidFill>
                  <a:srgbClr val="CACACA"/>
                </a:solidFill>
                <a:latin typeface="Average"/>
                <a:ea typeface="Average"/>
                <a:cs typeface="Average"/>
                <a:sym typeface="Average"/>
              </a:rPr>
              <a:t>.”</a:t>
            </a:r>
            <a:endParaRPr sz="2400">
              <a:solidFill>
                <a:srgbClr val="CACACA"/>
              </a:solidFill>
              <a:latin typeface="Average"/>
              <a:ea typeface="Average"/>
              <a:cs typeface="Average"/>
              <a:sym typeface="Average"/>
            </a:endParaRPr>
          </a:p>
          <a:p>
            <a:pPr indent="0" lvl="0" marL="0" rtl="0" algn="l">
              <a:spcBef>
                <a:spcPts val="0"/>
              </a:spcBef>
              <a:spcAft>
                <a:spcPts val="0"/>
              </a:spcAft>
              <a:buNone/>
            </a:pPr>
            <a:r>
              <a:t/>
            </a:r>
            <a:endParaRPr sz="2400">
              <a:solidFill>
                <a:srgbClr val="CACACA"/>
              </a:solidFill>
              <a:latin typeface="Average"/>
              <a:ea typeface="Average"/>
              <a:cs typeface="Average"/>
              <a:sym typeface="Average"/>
            </a:endParaRPr>
          </a:p>
          <a:p>
            <a:pPr indent="0" lvl="0" marL="0" rtl="0" algn="l">
              <a:spcBef>
                <a:spcPts val="0"/>
              </a:spcBef>
              <a:spcAft>
                <a:spcPts val="0"/>
              </a:spcAft>
              <a:buNone/>
            </a:pPr>
            <a:r>
              <a:rPr b="1" lang="en" sz="2400">
                <a:solidFill>
                  <a:srgbClr val="FFFFFF"/>
                </a:solidFill>
                <a:latin typeface="Average"/>
                <a:ea typeface="Average"/>
                <a:cs typeface="Average"/>
                <a:sym typeface="Average"/>
              </a:rPr>
              <a:t>To improve:</a:t>
            </a:r>
            <a:endParaRPr b="1" sz="2400">
              <a:solidFill>
                <a:srgbClr val="FFFFFF"/>
              </a:solidFill>
              <a:latin typeface="Average"/>
              <a:ea typeface="Average"/>
              <a:cs typeface="Average"/>
              <a:sym typeface="Average"/>
            </a:endParaRPr>
          </a:p>
          <a:p>
            <a:pPr indent="0" lvl="0" marL="0" rtl="0" algn="l">
              <a:spcBef>
                <a:spcPts val="0"/>
              </a:spcBef>
              <a:spcAft>
                <a:spcPts val="0"/>
              </a:spcAft>
              <a:buNone/>
            </a:pPr>
            <a:r>
              <a:t/>
            </a:r>
            <a:endParaRPr b="1" sz="2400">
              <a:solidFill>
                <a:srgbClr val="FFFFFF"/>
              </a:solidFill>
              <a:latin typeface="Average"/>
              <a:ea typeface="Average"/>
              <a:cs typeface="Average"/>
              <a:sym typeface="Average"/>
            </a:endParaRPr>
          </a:p>
          <a:p>
            <a:pPr indent="457200" lvl="0" marL="0" rtl="0" algn="l">
              <a:spcBef>
                <a:spcPts val="0"/>
              </a:spcBef>
              <a:spcAft>
                <a:spcPts val="0"/>
              </a:spcAft>
              <a:buNone/>
            </a:pPr>
            <a:r>
              <a:rPr lang="en" sz="2400">
                <a:solidFill>
                  <a:srgbClr val="CACACA"/>
                </a:solidFill>
                <a:latin typeface="Average"/>
                <a:ea typeface="Average"/>
                <a:cs typeface="Average"/>
                <a:sym typeface="Average"/>
              </a:rPr>
              <a:t>“I need to </a:t>
            </a:r>
            <a:r>
              <a:rPr b="1" lang="en" sz="2400">
                <a:solidFill>
                  <a:srgbClr val="FFFF00"/>
                </a:solidFill>
                <a:latin typeface="Average"/>
                <a:ea typeface="Average"/>
                <a:cs typeface="Average"/>
                <a:sym typeface="Average"/>
              </a:rPr>
              <a:t>shade</a:t>
            </a:r>
            <a:r>
              <a:rPr lang="en" sz="2400">
                <a:solidFill>
                  <a:srgbClr val="FFFF00"/>
                </a:solidFill>
                <a:latin typeface="Average"/>
                <a:ea typeface="Average"/>
                <a:cs typeface="Average"/>
                <a:sym typeface="Average"/>
              </a:rPr>
              <a:t> </a:t>
            </a:r>
            <a:r>
              <a:rPr lang="en" sz="2400">
                <a:solidFill>
                  <a:srgbClr val="CACACA"/>
                </a:solidFill>
                <a:latin typeface="Average"/>
                <a:ea typeface="Average"/>
                <a:cs typeface="Average"/>
                <a:sym typeface="Average"/>
              </a:rPr>
              <a:t>in my </a:t>
            </a:r>
            <a:r>
              <a:rPr b="1" lang="en" sz="2400">
                <a:solidFill>
                  <a:srgbClr val="00FF00"/>
                </a:solidFill>
                <a:latin typeface="Average"/>
                <a:ea typeface="Average"/>
                <a:cs typeface="Average"/>
                <a:sym typeface="Average"/>
              </a:rPr>
              <a:t>background</a:t>
            </a:r>
            <a:r>
              <a:rPr b="1" lang="en" sz="2400">
                <a:solidFill>
                  <a:srgbClr val="FFFFFF"/>
                </a:solidFill>
                <a:latin typeface="Average"/>
                <a:ea typeface="Average"/>
                <a:cs typeface="Average"/>
                <a:sym typeface="Average"/>
              </a:rPr>
              <a:t>.”</a:t>
            </a:r>
            <a:endParaRPr b="1" sz="2400">
              <a:solidFill>
                <a:srgbClr val="FFFFFF"/>
              </a:solidFill>
              <a:latin typeface="Average"/>
              <a:ea typeface="Average"/>
              <a:cs typeface="Average"/>
              <a:sym typeface="Average"/>
            </a:endParaRPr>
          </a:p>
          <a:p>
            <a:pPr indent="457200" lvl="0" marL="0" rtl="0" algn="l">
              <a:spcBef>
                <a:spcPts val="0"/>
              </a:spcBef>
              <a:spcAft>
                <a:spcPts val="0"/>
              </a:spcAft>
              <a:buNone/>
            </a:pPr>
            <a:r>
              <a:rPr lang="en" sz="2400">
                <a:solidFill>
                  <a:srgbClr val="CACACA"/>
                </a:solidFill>
                <a:latin typeface="Average"/>
                <a:ea typeface="Average"/>
                <a:cs typeface="Average"/>
                <a:sym typeface="Average"/>
              </a:rPr>
              <a:t>“I need to </a:t>
            </a:r>
            <a:r>
              <a:rPr b="1" lang="en" sz="2400">
                <a:solidFill>
                  <a:srgbClr val="00FF00"/>
                </a:solidFill>
                <a:latin typeface="Average"/>
                <a:ea typeface="Average"/>
                <a:cs typeface="Average"/>
                <a:sym typeface="Average"/>
              </a:rPr>
              <a:t>come in at lunch</a:t>
            </a:r>
            <a:r>
              <a:rPr lang="en" sz="2400">
                <a:solidFill>
                  <a:srgbClr val="CACACA"/>
                </a:solidFill>
                <a:latin typeface="Average"/>
                <a:ea typeface="Average"/>
                <a:cs typeface="Average"/>
                <a:sym typeface="Average"/>
              </a:rPr>
              <a:t> to </a:t>
            </a:r>
            <a:r>
              <a:rPr b="1" lang="en" sz="2400">
                <a:solidFill>
                  <a:srgbClr val="FFFF00"/>
                </a:solidFill>
                <a:latin typeface="Average"/>
                <a:ea typeface="Average"/>
                <a:cs typeface="Average"/>
                <a:sym typeface="Average"/>
              </a:rPr>
              <a:t>catch up</a:t>
            </a:r>
            <a:r>
              <a:rPr b="1" lang="en" sz="2400">
                <a:solidFill>
                  <a:srgbClr val="FFFFFF"/>
                </a:solidFill>
                <a:latin typeface="Average"/>
                <a:ea typeface="Average"/>
                <a:cs typeface="Average"/>
                <a:sym typeface="Average"/>
              </a:rPr>
              <a:t>.</a:t>
            </a:r>
            <a:r>
              <a:rPr lang="en" sz="2400">
                <a:solidFill>
                  <a:srgbClr val="CACACA"/>
                </a:solidFill>
                <a:latin typeface="Average"/>
                <a:ea typeface="Average"/>
                <a:cs typeface="Average"/>
                <a:sym typeface="Average"/>
              </a:rPr>
              <a:t>”</a:t>
            </a:r>
            <a:endParaRPr sz="1500">
              <a:solidFill>
                <a:srgbClr val="CACACA"/>
              </a:solidFill>
              <a:latin typeface="Average"/>
              <a:ea typeface="Average"/>
              <a:cs typeface="Average"/>
              <a:sym typeface="Average"/>
            </a:endParaRPr>
          </a:p>
        </p:txBody>
      </p:sp>
      <p:sp>
        <p:nvSpPr>
          <p:cNvPr descr="Translations" id="1262" name="Google Shape;1262;p181"/>
          <p:cNvSpPr txBox="1"/>
          <p:nvPr/>
        </p:nvSpPr>
        <p:spPr>
          <a:xfrm>
            <a:off x="4572000" y="25"/>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AAAAAA"/>
                </a:solidFill>
                <a:latin typeface="Average"/>
                <a:ea typeface="Average"/>
                <a:cs typeface="Average"/>
                <a:sym typeface="Average"/>
              </a:rPr>
              <a:t>ቅንብር፡ ሁለቱንም የት እና ምን ንገረኝ።</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التكوين: أخبرني أين وماذا</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Composició: Digues-me ON i QUÈ</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作文：告诉我在哪里和什么</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ترکیب: هم به من بگو کجا و چه</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रचना: मुझे बताओ कहाँ और क्या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作文：WHEREとWHATの両方を教えてください</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구성: WHERE와 WHAT 둘 다 알려주세요</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Pêkhatin: Hem ji min re bêje KU û ÇI</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Composição: Diga-me ONDE e O QUÊ</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ਰਚਨਾ: ਮੈਨੂੰ ਕਿੱਥੇ ਅਤੇ ਕੀ ਦੋਵੇਂ ਦੱਸੋ</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Сочинение: Скажи мне и ГДЕ, и ЧТО</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Halabuurka: ii sheeg halkee iyo MAXAA labadaba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Composición: Dime DÓNDE y QUÉ</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Muundo: Niambie WAPI na NINI</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Komposisyon: Sabihin sa akin pareho kung SAAN at ANO</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Kompozisyon: Bana hem NEREDE hem de NE olduğunu söyle</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Склад: Скажи і ДЕ і ЩО</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Bài soạn: Hãy cho tôi biết cả Ở ĐÂU và CÁI GÌ</a:t>
            </a:r>
            <a:endParaRPr sz="2300">
              <a:solidFill>
                <a:srgbClr val="AAAAAA"/>
              </a:solidFill>
              <a:latin typeface="Average"/>
              <a:ea typeface="Average"/>
              <a:cs typeface="Average"/>
              <a:sym typeface="Average"/>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6" name="Shape 1266"/>
        <p:cNvGrpSpPr/>
        <p:nvPr/>
      </p:nvGrpSpPr>
      <p:grpSpPr>
        <a:xfrm>
          <a:off x="0" y="0"/>
          <a:ext cx="0" cy="0"/>
          <a:chOff x="0" y="0"/>
          <a:chExt cx="0" cy="0"/>
        </a:xfrm>
      </p:grpSpPr>
      <p:grpSp>
        <p:nvGrpSpPr>
          <p:cNvPr id="1267" name="Google Shape;1267;p182"/>
          <p:cNvGrpSpPr/>
          <p:nvPr/>
        </p:nvGrpSpPr>
        <p:grpSpPr>
          <a:xfrm>
            <a:off x="0" y="470626"/>
            <a:ext cx="4572000" cy="5916749"/>
            <a:chOff x="0" y="941251"/>
            <a:chExt cx="4572000" cy="5916749"/>
          </a:xfrm>
        </p:grpSpPr>
        <p:pic>
          <p:nvPicPr>
            <p:cNvPr id="1268" name="Google Shape;1268;p182"/>
            <p:cNvPicPr preferRelativeResize="0"/>
            <p:nvPr/>
          </p:nvPicPr>
          <p:blipFill>
            <a:blip r:embed="rId3">
              <a:alphaModFix/>
            </a:blip>
            <a:stretch>
              <a:fillRect/>
            </a:stretch>
          </p:blipFill>
          <p:spPr>
            <a:xfrm>
              <a:off x="0" y="941251"/>
              <a:ext cx="4571999" cy="5916749"/>
            </a:xfrm>
            <a:prstGeom prst="rect">
              <a:avLst/>
            </a:prstGeom>
            <a:noFill/>
            <a:ln>
              <a:noFill/>
            </a:ln>
          </p:spPr>
        </p:pic>
        <p:sp>
          <p:nvSpPr>
            <p:cNvPr id="1269" name="Google Shape;1269;p182"/>
            <p:cNvSpPr txBox="1"/>
            <p:nvPr/>
          </p:nvSpPr>
          <p:spPr>
            <a:xfrm>
              <a:off x="0" y="2457450"/>
              <a:ext cx="4572000" cy="440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274E13"/>
                  </a:solidFill>
                  <a:latin typeface="Oswald"/>
                  <a:ea typeface="Oswald"/>
                  <a:cs typeface="Oswald"/>
                  <a:sym typeface="Oswald"/>
                </a:rPr>
                <a:t>Do this assignment </a:t>
              </a:r>
              <a:r>
                <a:rPr lang="en" sz="4000">
                  <a:solidFill>
                    <a:srgbClr val="00FF00"/>
                  </a:solidFill>
                  <a:latin typeface="Oswald"/>
                  <a:ea typeface="Oswald"/>
                  <a:cs typeface="Oswald"/>
                  <a:sym typeface="Oswald"/>
                </a:rPr>
                <a:t>first</a:t>
              </a:r>
              <a:r>
                <a:rPr lang="en" sz="4000">
                  <a:solidFill>
                    <a:srgbClr val="FFFFFF"/>
                  </a:solidFill>
                  <a:latin typeface="Oswald"/>
                  <a:ea typeface="Oswald"/>
                  <a:cs typeface="Oswald"/>
                  <a:sym typeface="Oswald"/>
                </a:rPr>
                <a:t>. </a:t>
              </a:r>
              <a:endParaRPr sz="4000">
                <a:solidFill>
                  <a:srgbClr val="FFFFFF"/>
                </a:solidFill>
                <a:latin typeface="Oswald"/>
                <a:ea typeface="Oswald"/>
                <a:cs typeface="Oswald"/>
                <a:sym typeface="Oswald"/>
              </a:endParaRPr>
            </a:p>
            <a:p>
              <a:pPr indent="0" lvl="0" marL="0" rtl="0" algn="ctr">
                <a:spcBef>
                  <a:spcPts val="0"/>
                </a:spcBef>
                <a:spcAft>
                  <a:spcPts val="0"/>
                </a:spcAft>
                <a:buNone/>
              </a:pPr>
              <a:r>
                <a:t/>
              </a:r>
              <a:endParaRPr sz="3400">
                <a:solidFill>
                  <a:srgbClr val="274E13"/>
                </a:solidFill>
                <a:latin typeface="Oswald"/>
                <a:ea typeface="Oswald"/>
                <a:cs typeface="Oswald"/>
                <a:sym typeface="Oswald"/>
              </a:endParaRPr>
            </a:p>
            <a:p>
              <a:pPr indent="0" lvl="0" marL="0" rtl="0" algn="ctr">
                <a:spcBef>
                  <a:spcPts val="0"/>
                </a:spcBef>
                <a:spcAft>
                  <a:spcPts val="0"/>
                </a:spcAft>
                <a:buNone/>
              </a:pPr>
              <a:r>
                <a:rPr lang="en" sz="3300">
                  <a:solidFill>
                    <a:srgbClr val="274E13"/>
                  </a:solidFill>
                  <a:latin typeface="Oswald"/>
                  <a:ea typeface="Oswald"/>
                  <a:cs typeface="Oswald"/>
                  <a:sym typeface="Oswald"/>
                </a:rPr>
                <a:t>I will mark this while you work. </a:t>
              </a:r>
              <a:endParaRPr sz="3300">
                <a:solidFill>
                  <a:srgbClr val="274E13"/>
                </a:solidFill>
                <a:latin typeface="Oswald"/>
                <a:ea typeface="Oswald"/>
                <a:cs typeface="Oswald"/>
                <a:sym typeface="Oswald"/>
              </a:endParaRPr>
            </a:p>
            <a:p>
              <a:pPr indent="0" lvl="0" marL="0" rtl="0" algn="ctr">
                <a:spcBef>
                  <a:spcPts val="0"/>
                </a:spcBef>
                <a:spcAft>
                  <a:spcPts val="0"/>
                </a:spcAft>
                <a:buNone/>
              </a:pPr>
              <a:r>
                <a:t/>
              </a:r>
              <a:endParaRPr sz="3300">
                <a:solidFill>
                  <a:srgbClr val="274E13"/>
                </a:solidFill>
                <a:latin typeface="Oswald"/>
                <a:ea typeface="Oswald"/>
                <a:cs typeface="Oswald"/>
                <a:sym typeface="Oswald"/>
              </a:endParaRPr>
            </a:p>
            <a:p>
              <a:pPr indent="0" lvl="0" marL="0" rtl="0" algn="ctr">
                <a:spcBef>
                  <a:spcPts val="0"/>
                </a:spcBef>
                <a:spcAft>
                  <a:spcPts val="0"/>
                </a:spcAft>
                <a:buNone/>
              </a:pPr>
              <a:r>
                <a:rPr lang="en" sz="3300">
                  <a:solidFill>
                    <a:srgbClr val="274E13"/>
                  </a:solidFill>
                  <a:latin typeface="Oswald"/>
                  <a:ea typeface="Oswald"/>
                  <a:cs typeface="Oswald"/>
                  <a:sym typeface="Oswald"/>
                </a:rPr>
                <a:t>If you want to swap with someone else, that’s OK!</a:t>
              </a:r>
              <a:endParaRPr sz="2400">
                <a:solidFill>
                  <a:srgbClr val="274E13"/>
                </a:solidFill>
                <a:latin typeface="Average"/>
                <a:ea typeface="Average"/>
                <a:cs typeface="Average"/>
                <a:sym typeface="Average"/>
              </a:endParaRPr>
            </a:p>
          </p:txBody>
        </p:sp>
      </p:grpSp>
      <p:sp>
        <p:nvSpPr>
          <p:cNvPr descr="Translations" id="1270" name="Google Shape;1270;p182"/>
          <p:cNvSpPr txBox="1"/>
          <p:nvPr/>
        </p:nvSpPr>
        <p:spPr>
          <a:xfrm>
            <a:off x="45721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100">
                <a:solidFill>
                  <a:srgbClr val="AAAAAA"/>
                </a:solidFill>
                <a:latin typeface="Average"/>
                <a:ea typeface="Average"/>
                <a:cs typeface="Average"/>
                <a:sym typeface="Average"/>
              </a:rPr>
              <a:t>መጀመሪያ ይህንን ተልእኮ ያድርጉ።</a:t>
            </a:r>
            <a:endParaRPr sz="2100">
              <a:solidFill>
                <a:srgbClr val="AAAAAA"/>
              </a:solidFill>
              <a:latin typeface="Average"/>
              <a:ea typeface="Average"/>
              <a:cs typeface="Average"/>
              <a:sym typeface="Average"/>
            </a:endParaRPr>
          </a:p>
          <a:p>
            <a:pPr indent="0" lvl="0" marL="0" rtl="1" algn="r">
              <a:spcBef>
                <a:spcPts val="0"/>
              </a:spcBef>
              <a:spcAft>
                <a:spcPts val="0"/>
              </a:spcAft>
              <a:buNone/>
            </a:pPr>
            <a:r>
              <a:rPr lang="en" sz="2100">
                <a:solidFill>
                  <a:srgbClr val="AAAAAA"/>
                </a:solidFill>
                <a:latin typeface="Average"/>
                <a:ea typeface="Average"/>
                <a:cs typeface="Average"/>
                <a:sym typeface="Average"/>
              </a:rPr>
              <a:t>قم بهذه المهمة أولاً.</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Feu aquesta tasca primer.</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先做这个作业。</a:t>
            </a:r>
            <a:endParaRPr sz="2100">
              <a:solidFill>
                <a:srgbClr val="AAAAAA"/>
              </a:solidFill>
              <a:latin typeface="Average"/>
              <a:ea typeface="Average"/>
              <a:cs typeface="Average"/>
              <a:sym typeface="Average"/>
            </a:endParaRPr>
          </a:p>
          <a:p>
            <a:pPr indent="0" lvl="0" marL="0" rtl="1" algn="r">
              <a:spcBef>
                <a:spcPts val="0"/>
              </a:spcBef>
              <a:spcAft>
                <a:spcPts val="0"/>
              </a:spcAft>
              <a:buNone/>
            </a:pPr>
            <a:r>
              <a:rPr lang="en" sz="2100">
                <a:solidFill>
                  <a:srgbClr val="AAAAAA"/>
                </a:solidFill>
                <a:latin typeface="Average"/>
                <a:ea typeface="Average"/>
                <a:cs typeface="Average"/>
                <a:sym typeface="Average"/>
              </a:rPr>
              <a:t>ابتدا این تکلیف را انجام دهید.</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पहले यह कार्य पूरा करें।</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まずこの課題をやってください。</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먼저 이 과제를 하세요.</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Pêşî vê peywirê bikin.</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Faça esta tarefa primeiro.</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ਪਹਿਲਾਂ ਇਸ ਅਸਾਈਨਮੈਂਟ ਨੂੰ ਕਰੋ।</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Сначала выполните это задание.</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Samee hawshan marka hore.</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Haz esta tarea primero.</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Fanya kazi hii kwanza.</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Gawin mo muna ang assignment na ito.</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Önce bu ödevi yap.</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Спочатку виконайте це завдання.</a:t>
            </a:r>
            <a:endParaRPr sz="2100">
              <a:solidFill>
                <a:srgbClr val="AAAAAA"/>
              </a:solidFill>
              <a:latin typeface="Average"/>
              <a:ea typeface="Average"/>
              <a:cs typeface="Average"/>
              <a:sym typeface="Average"/>
            </a:endParaRPr>
          </a:p>
          <a:p>
            <a:pPr indent="0" lvl="0" marL="0" rtl="0" algn="l">
              <a:spcBef>
                <a:spcPts val="0"/>
              </a:spcBef>
              <a:spcAft>
                <a:spcPts val="0"/>
              </a:spcAft>
              <a:buNone/>
            </a:pPr>
            <a:r>
              <a:rPr lang="en" sz="2100">
                <a:solidFill>
                  <a:srgbClr val="AAAAAA"/>
                </a:solidFill>
                <a:latin typeface="Average"/>
                <a:ea typeface="Average"/>
                <a:cs typeface="Average"/>
                <a:sym typeface="Average"/>
              </a:rPr>
              <a:t>Hãy làm bài tập này trước.</a:t>
            </a:r>
            <a:endParaRPr sz="3700">
              <a:solidFill>
                <a:srgbClr val="AAAAAA"/>
              </a:solidFill>
              <a:latin typeface="Average"/>
              <a:ea typeface="Average"/>
              <a:cs typeface="Average"/>
              <a:sym typeface="Average"/>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sp>
        <p:nvSpPr>
          <p:cNvPr id="1275" name="Google Shape;1275;p183"/>
          <p:cNvSpPr txBox="1"/>
          <p:nvPr/>
        </p:nvSpPr>
        <p:spPr>
          <a:xfrm>
            <a:off x="0" y="0"/>
            <a:ext cx="5487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Yikes! What if I need </a:t>
            </a:r>
            <a:r>
              <a:rPr lang="en" sz="3000">
                <a:solidFill>
                  <a:srgbClr val="00FF00"/>
                </a:solidFill>
                <a:latin typeface="Oswald"/>
                <a:ea typeface="Oswald"/>
                <a:cs typeface="Oswald"/>
                <a:sym typeface="Oswald"/>
              </a:rPr>
              <a:t>more time</a:t>
            </a:r>
            <a:r>
              <a:rPr lang="en" sz="3000">
                <a:solidFill>
                  <a:srgbClr val="FFFFFF"/>
                </a:solidFill>
                <a:latin typeface="Oswald"/>
                <a:ea typeface="Oswald"/>
                <a:cs typeface="Oswald"/>
                <a:sym typeface="Oswald"/>
              </a:rPr>
              <a:t>?</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t/>
            </a:r>
            <a:endParaRPr sz="22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200">
                <a:solidFill>
                  <a:srgbClr val="CACACA"/>
                </a:solidFill>
                <a:latin typeface="Average"/>
                <a:ea typeface="Average"/>
                <a:cs typeface="Average"/>
                <a:sym typeface="Average"/>
              </a:rPr>
              <a:t>Take your artwork </a:t>
            </a:r>
            <a:r>
              <a:rPr b="1" lang="en" sz="2200">
                <a:solidFill>
                  <a:srgbClr val="00FF00"/>
                </a:solidFill>
                <a:latin typeface="Average"/>
                <a:ea typeface="Average"/>
                <a:cs typeface="Average"/>
                <a:sym typeface="Average"/>
              </a:rPr>
              <a:t>home</a:t>
            </a:r>
            <a:r>
              <a:rPr lang="en" sz="2200">
                <a:solidFill>
                  <a:srgbClr val="CACACA"/>
                </a:solidFill>
                <a:latin typeface="Average"/>
                <a:ea typeface="Average"/>
                <a:cs typeface="Average"/>
                <a:sym typeface="Average"/>
              </a:rPr>
              <a:t>, or come in at </a:t>
            </a:r>
            <a:r>
              <a:rPr b="1" lang="en" sz="2200">
                <a:solidFill>
                  <a:srgbClr val="00FF00"/>
                </a:solidFill>
                <a:latin typeface="Average"/>
                <a:ea typeface="Average"/>
                <a:cs typeface="Average"/>
                <a:sym typeface="Average"/>
              </a:rPr>
              <a:t>lunch</a:t>
            </a:r>
            <a:r>
              <a:rPr lang="en" sz="2200">
                <a:solidFill>
                  <a:srgbClr val="CACACA"/>
                </a:solidFill>
                <a:latin typeface="Average"/>
                <a:ea typeface="Average"/>
                <a:cs typeface="Average"/>
                <a:sym typeface="Average"/>
              </a:rPr>
              <a:t> or </a:t>
            </a:r>
            <a:r>
              <a:rPr b="1" lang="en" sz="2200">
                <a:solidFill>
                  <a:srgbClr val="00FF00"/>
                </a:solidFill>
                <a:latin typeface="Average"/>
                <a:ea typeface="Average"/>
                <a:cs typeface="Average"/>
                <a:sym typeface="Average"/>
              </a:rPr>
              <a:t>before/after school</a:t>
            </a:r>
            <a:r>
              <a:rPr lang="en" sz="2200">
                <a:solidFill>
                  <a:srgbClr val="CACACA"/>
                </a:solidFill>
                <a:latin typeface="Average"/>
                <a:ea typeface="Average"/>
                <a:cs typeface="Average"/>
                <a:sym typeface="Average"/>
              </a:rPr>
              <a:t> to catch up.</a:t>
            </a:r>
            <a:endParaRPr sz="22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b="1" lang="en" sz="2200">
                <a:solidFill>
                  <a:srgbClr val="00FF00"/>
                </a:solidFill>
                <a:latin typeface="Average"/>
                <a:ea typeface="Average"/>
                <a:cs typeface="Average"/>
                <a:sym typeface="Average"/>
              </a:rPr>
              <a:t>Keep working</a:t>
            </a:r>
            <a:r>
              <a:rPr lang="en" sz="2200">
                <a:solidFill>
                  <a:srgbClr val="CACACA"/>
                </a:solidFill>
                <a:latin typeface="Average"/>
                <a:ea typeface="Average"/>
                <a:cs typeface="Average"/>
                <a:sym typeface="Average"/>
              </a:rPr>
              <a:t> on your project solidly today.</a:t>
            </a:r>
            <a:endParaRPr sz="22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200">
                <a:solidFill>
                  <a:srgbClr val="CACACA"/>
                </a:solidFill>
                <a:latin typeface="Average"/>
                <a:ea typeface="Average"/>
                <a:cs typeface="Average"/>
                <a:sym typeface="Average"/>
              </a:rPr>
              <a:t>When I start to collect things, </a:t>
            </a:r>
            <a:r>
              <a:rPr b="1" lang="en" sz="2200">
                <a:solidFill>
                  <a:srgbClr val="00FF00"/>
                </a:solidFill>
                <a:latin typeface="Average"/>
                <a:ea typeface="Average"/>
                <a:cs typeface="Average"/>
                <a:sym typeface="Average"/>
              </a:rPr>
              <a:t>let me know</a:t>
            </a:r>
            <a:r>
              <a:rPr lang="en" sz="2200">
                <a:solidFill>
                  <a:srgbClr val="CACACA"/>
                </a:solidFill>
                <a:latin typeface="Average"/>
                <a:ea typeface="Average"/>
                <a:cs typeface="Average"/>
                <a:sym typeface="Average"/>
              </a:rPr>
              <a:t> that you need more time. </a:t>
            </a:r>
            <a:endParaRPr sz="2200">
              <a:solidFill>
                <a:srgbClr val="CACACA"/>
              </a:solidFill>
              <a:latin typeface="Average"/>
              <a:ea typeface="Average"/>
              <a:cs typeface="Average"/>
              <a:sym typeface="Average"/>
            </a:endParaRPr>
          </a:p>
          <a:p>
            <a:pPr indent="0" lvl="0" marL="0" marR="0" rtl="0" algn="l">
              <a:lnSpc>
                <a:spcPct val="115000"/>
              </a:lnSpc>
              <a:spcBef>
                <a:spcPts val="1600"/>
              </a:spcBef>
              <a:spcAft>
                <a:spcPts val="0"/>
              </a:spcAft>
              <a:buNone/>
            </a:pPr>
            <a:r>
              <a:rPr lang="en" sz="2200">
                <a:solidFill>
                  <a:srgbClr val="CACACA"/>
                </a:solidFill>
                <a:latin typeface="Average"/>
                <a:ea typeface="Average"/>
                <a:cs typeface="Average"/>
                <a:sym typeface="Average"/>
              </a:rPr>
              <a:t>I will </a:t>
            </a:r>
            <a:r>
              <a:rPr b="1" lang="en" sz="2200">
                <a:solidFill>
                  <a:srgbClr val="00FF00"/>
                </a:solidFill>
                <a:latin typeface="Average"/>
                <a:ea typeface="Average"/>
                <a:cs typeface="Average"/>
                <a:sym typeface="Average"/>
              </a:rPr>
              <a:t>photograph </a:t>
            </a:r>
            <a:r>
              <a:rPr lang="en" sz="2200">
                <a:solidFill>
                  <a:srgbClr val="CACACA"/>
                </a:solidFill>
                <a:latin typeface="Average"/>
                <a:ea typeface="Average"/>
                <a:cs typeface="Average"/>
                <a:sym typeface="Average"/>
              </a:rPr>
              <a:t>your artwork so that the teachers have something to mark. That way you will </a:t>
            </a:r>
            <a:r>
              <a:rPr b="1" lang="en" sz="2200">
                <a:solidFill>
                  <a:srgbClr val="00FF00"/>
                </a:solidFill>
                <a:latin typeface="Average"/>
                <a:ea typeface="Average"/>
                <a:cs typeface="Average"/>
                <a:sym typeface="Average"/>
              </a:rPr>
              <a:t>not get a zero</a:t>
            </a:r>
            <a:r>
              <a:rPr lang="en" sz="2200">
                <a:solidFill>
                  <a:srgbClr val="CACACA"/>
                </a:solidFill>
                <a:latin typeface="Average"/>
                <a:ea typeface="Average"/>
                <a:cs typeface="Average"/>
                <a:sym typeface="Average"/>
              </a:rPr>
              <a:t> on your artwork, which would probably drop your mark by </a:t>
            </a:r>
            <a:r>
              <a:rPr b="1" lang="en" sz="2200">
                <a:solidFill>
                  <a:srgbClr val="00FF00"/>
                </a:solidFill>
                <a:latin typeface="Average"/>
                <a:ea typeface="Average"/>
                <a:cs typeface="Average"/>
                <a:sym typeface="Average"/>
              </a:rPr>
              <a:t>30%</a:t>
            </a:r>
            <a:r>
              <a:rPr lang="en" sz="2200">
                <a:solidFill>
                  <a:srgbClr val="CACACA"/>
                </a:solidFill>
                <a:latin typeface="Average"/>
                <a:ea typeface="Average"/>
                <a:cs typeface="Average"/>
                <a:sym typeface="Average"/>
              </a:rPr>
              <a:t>.</a:t>
            </a:r>
            <a:endParaRPr sz="22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rPr lang="en" sz="2200">
                <a:solidFill>
                  <a:srgbClr val="CACACA"/>
                </a:solidFill>
                <a:latin typeface="Average"/>
                <a:ea typeface="Average"/>
                <a:cs typeface="Average"/>
                <a:sym typeface="Average"/>
              </a:rPr>
              <a:t>You can hand me in your artwork up to </a:t>
            </a:r>
            <a:r>
              <a:rPr b="1" lang="en" sz="2200">
                <a:solidFill>
                  <a:srgbClr val="00FF00"/>
                </a:solidFill>
                <a:latin typeface="Average"/>
                <a:ea typeface="Average"/>
                <a:cs typeface="Average"/>
                <a:sym typeface="Average"/>
              </a:rPr>
              <a:t>next Friday</a:t>
            </a:r>
            <a:r>
              <a:rPr b="1" lang="en" sz="2200">
                <a:solidFill>
                  <a:srgbClr val="FFFFFF"/>
                </a:solidFill>
                <a:latin typeface="Average"/>
                <a:ea typeface="Average"/>
                <a:cs typeface="Average"/>
                <a:sym typeface="Average"/>
              </a:rPr>
              <a:t> </a:t>
            </a:r>
            <a:r>
              <a:rPr lang="en" sz="2200">
                <a:solidFill>
                  <a:srgbClr val="CACACA"/>
                </a:solidFill>
                <a:latin typeface="Average"/>
                <a:ea typeface="Average"/>
                <a:cs typeface="Average"/>
                <a:sym typeface="Average"/>
              </a:rPr>
              <a:t>if you need the extra time. </a:t>
            </a:r>
            <a:endParaRPr sz="2200">
              <a:solidFill>
                <a:srgbClr val="CACACA"/>
              </a:solidFill>
              <a:latin typeface="Average"/>
              <a:ea typeface="Average"/>
              <a:cs typeface="Average"/>
              <a:sym typeface="Average"/>
            </a:endParaRPr>
          </a:p>
        </p:txBody>
      </p:sp>
      <p:sp>
        <p:nvSpPr>
          <p:cNvPr descr="Translations" id="1276" name="Google Shape;1276;p183"/>
          <p:cNvSpPr txBox="1"/>
          <p:nvPr/>
        </p:nvSpPr>
        <p:spPr>
          <a:xfrm>
            <a:off x="5487425" y="0"/>
            <a:ext cx="3656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ተጨማሪ ጊዜ ብፈልግስ?</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ماذا لو كنت بحاجة إلى مزيد من الوقت؟</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Què passa si necessito més temps?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如果我需要更多时间怎么办？</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اگر به زمان بیشتری نیاز داشته باشم چه؟</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अगर मुझे अधिक समय की आवश्यकता हो तो क्या होगा?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もっと時間が必要になったらどうすればいいですか?</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시간이 더 필요하면 어떻게 하나요?</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Ger ji min re bêtir dem hewce be?</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E se eu precisar de mais tempo?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ਜੇ ਮੈਨੂੰ ਹੋਰ ਸਮਾਂ ਚਾਹੀਦਾ ਹੈ ਤਾਂ ਕੀ ਹੋਵੇਗਾ?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Что делать, если мне нужно больше времени?</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Maxaa dhacaya haddii aan u baahdo waqti dheeraad ah?</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¿Qué pasa si necesito más tiempo?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Je, nikihitaji muda zaidi?</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Paano kung kailangan ko ng mas maraming oras?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Ya daha fazla zamana ihtiyacım olursa?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А якщо мені знадобиться більше часу?</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Nếu tôi cần thêm thời gian thì sao?</a:t>
            </a:r>
            <a:endParaRPr sz="4800">
              <a:solidFill>
                <a:srgbClr val="AAAAAA"/>
              </a:solidFill>
              <a:latin typeface="Average"/>
              <a:ea typeface="Average"/>
              <a:cs typeface="Average"/>
              <a:sym typeface="Average"/>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80" name="Shape 1280"/>
        <p:cNvGrpSpPr/>
        <p:nvPr/>
      </p:nvGrpSpPr>
      <p:grpSpPr>
        <a:xfrm>
          <a:off x="0" y="0"/>
          <a:ext cx="0" cy="0"/>
          <a:chOff x="0" y="0"/>
          <a:chExt cx="0" cy="0"/>
        </a:xfrm>
      </p:grpSpPr>
      <p:sp>
        <p:nvSpPr>
          <p:cNvPr id="1281" name="Google Shape;1281;p184"/>
          <p:cNvSpPr txBox="1"/>
          <p:nvPr/>
        </p:nvSpPr>
        <p:spPr>
          <a:xfrm>
            <a:off x="0" y="0"/>
            <a:ext cx="4113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200">
                <a:solidFill>
                  <a:srgbClr val="FFFFFF"/>
                </a:solidFill>
                <a:latin typeface="Oswald"/>
                <a:ea typeface="Oswald"/>
                <a:cs typeface="Oswald"/>
                <a:sym typeface="Oswald"/>
              </a:rPr>
              <a:t>✨📷🌟</a:t>
            </a:r>
            <a:endParaRPr sz="7200">
              <a:solidFill>
                <a:srgbClr val="FFFFFF"/>
              </a:solidFill>
              <a:latin typeface="Oswald"/>
              <a:ea typeface="Oswald"/>
              <a:cs typeface="Oswald"/>
              <a:sym typeface="Oswald"/>
            </a:endParaRPr>
          </a:p>
          <a:p>
            <a:pPr indent="0" lvl="0" marL="0" rtl="0" algn="ctr">
              <a:spcBef>
                <a:spcPts val="0"/>
              </a:spcBef>
              <a:spcAft>
                <a:spcPts val="0"/>
              </a:spcAft>
              <a:buNone/>
            </a:pPr>
            <a:r>
              <a:t/>
            </a:r>
            <a:endParaRPr sz="4600">
              <a:solidFill>
                <a:srgbClr val="FFFFFF"/>
              </a:solidFill>
              <a:latin typeface="Oswald"/>
              <a:ea typeface="Oswald"/>
              <a:cs typeface="Oswald"/>
              <a:sym typeface="Oswald"/>
            </a:endParaRPr>
          </a:p>
          <a:p>
            <a:pPr indent="0" lvl="0" marL="0" rtl="0" algn="ctr">
              <a:spcBef>
                <a:spcPts val="0"/>
              </a:spcBef>
              <a:spcAft>
                <a:spcPts val="0"/>
              </a:spcAft>
              <a:buNone/>
            </a:pPr>
            <a:r>
              <a:rPr lang="en" sz="4600">
                <a:solidFill>
                  <a:srgbClr val="FFFFFF"/>
                </a:solidFill>
                <a:latin typeface="Oswald"/>
                <a:ea typeface="Oswald"/>
                <a:cs typeface="Oswald"/>
                <a:sym typeface="Oswald"/>
              </a:rPr>
              <a:t>Take photographs of your portrait at the </a:t>
            </a:r>
            <a:r>
              <a:rPr lang="en" sz="4600">
                <a:solidFill>
                  <a:srgbClr val="00FF00"/>
                </a:solidFill>
                <a:latin typeface="Oswald"/>
                <a:ea typeface="Oswald"/>
                <a:cs typeface="Oswald"/>
                <a:sym typeface="Oswald"/>
              </a:rPr>
              <a:t>end of each day</a:t>
            </a:r>
            <a:r>
              <a:rPr lang="en" sz="4600">
                <a:solidFill>
                  <a:srgbClr val="FFFFFF"/>
                </a:solidFill>
                <a:latin typeface="Oswald"/>
                <a:ea typeface="Oswald"/>
                <a:cs typeface="Oswald"/>
                <a:sym typeface="Oswald"/>
              </a:rPr>
              <a:t>, even if it is a private one</a:t>
            </a:r>
            <a:endParaRPr sz="4400">
              <a:solidFill>
                <a:srgbClr val="FFFFFF"/>
              </a:solidFill>
              <a:latin typeface="Oswald"/>
              <a:ea typeface="Oswald"/>
              <a:cs typeface="Oswald"/>
              <a:sym typeface="Oswald"/>
            </a:endParaRPr>
          </a:p>
        </p:txBody>
      </p:sp>
      <p:sp>
        <p:nvSpPr>
          <p:cNvPr descr="Translations" id="1282" name="Google Shape;1282;p184"/>
          <p:cNvSpPr txBox="1"/>
          <p:nvPr/>
        </p:nvSpPr>
        <p:spPr>
          <a:xfrm>
            <a:off x="4113000" y="50"/>
            <a:ext cx="5031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በክፍል መጨረሻ ላይ የቁም ምስልዎን ያንሱ፣ ለእርስዎ ብቻም ቢሆን።</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التقط صورة لصورتك الشخصية في نهاية الفصل الدراسي، حتى لو كانت لنفسك فقط.</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Fes una foto del teu retrat al final de la classe, fins i tot només per a tu.</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在课程结束时拍一张你的肖像照，哪怕只为你一个人。</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از پرتره خود در پایان کلاس عکس بگیرید، حتی فقط برای شما.</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कक्षा के अंत में अपने चित्र की एक तस्वीर लें, भले ही सिर्फ अपने लिए ही क्यों न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クラスの最後に、自分だけのためにでも、自分のポートレート写真を撮ってください。</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수업이 끝나면 당신만을 위한 사진도 찍어보세요.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Di dawiya polê de wêneyek portreya xwe bikişînin, tewra tenê ji bo we.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Tire uma foto do seu retrato no final da aula, mesmo que seja só para você.</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ਕਲਾਸ ਦੇ ਅੰਤ ਵਿੱਚ ਆਪਣੇ ਪੋਰਟਰੇਟ ਦੀ ਇੱਕ ਫੋਟੋ ਲਓ, ਇੱਥੋਂ ਤੱਕ ਕਿ ਸਿਰਫ਼ ਤੁਹਾਡੇ ਲਈ।</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Сфотографируйте свой портрет в конце занятия, пусть даже только для себя.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Sawir ka qaad sawirkaaga dhamaadka fasalka, xitaa adiga kaliya.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Toma una foto de tu retrato al final de la clase, aunque sea sólo para ti.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Piga picha ya picha yako mwishoni mwa darasa, hata kwa ajili yako tu.</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Kumuha ng larawan ng iyong portrait sa pagtatapos ng klase, kahit na para lang sa iyo.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Dersin sonunda, sadece kendinize ait olsa bile, portrenizin bir fotoğrafını çekin.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Сфотографуйте свій портрет в кінці уроку, навіть для вас.</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Chụp ảnh chân dung của bạn vào cuối buổi học, dù chỉ là ảnh riêng của bạn.</a:t>
            </a:r>
            <a:endParaRPr sz="1200">
              <a:solidFill>
                <a:srgbClr val="AAAAAA"/>
              </a:solidFill>
              <a:latin typeface="Average"/>
              <a:ea typeface="Average"/>
              <a:cs typeface="Average"/>
              <a:sym typeface="Averag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descr="Translations" id="244" name="Google Shape;244;p41"/>
          <p:cNvSpPr txBox="1"/>
          <p:nvPr/>
        </p:nvSpPr>
        <p:spPr>
          <a:xfrm>
            <a:off x="0" y="0"/>
            <a:ext cx="3255000" cy="335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Oswald"/>
                <a:ea typeface="Oswald"/>
                <a:cs typeface="Oswald"/>
                <a:sym typeface="Oswald"/>
              </a:rPr>
              <a:t>See me outside class if you </a:t>
            </a:r>
            <a:r>
              <a:rPr lang="en" sz="4000">
                <a:solidFill>
                  <a:srgbClr val="00FF00"/>
                </a:solidFill>
                <a:latin typeface="Oswald"/>
                <a:ea typeface="Oswald"/>
                <a:cs typeface="Oswald"/>
                <a:sym typeface="Oswald"/>
              </a:rPr>
              <a:t>need help</a:t>
            </a:r>
            <a:r>
              <a:rPr lang="en" sz="4000">
                <a:solidFill>
                  <a:srgbClr val="FFFFFF"/>
                </a:solidFill>
                <a:latin typeface="Oswald"/>
                <a:ea typeface="Oswald"/>
                <a:cs typeface="Oswald"/>
                <a:sym typeface="Oswald"/>
              </a:rPr>
              <a:t> with your GNSPES account</a:t>
            </a:r>
            <a:endParaRPr sz="4000">
              <a:solidFill>
                <a:srgbClr val="FFFFFF"/>
              </a:solidFill>
              <a:latin typeface="Oswald"/>
              <a:ea typeface="Oswald"/>
              <a:cs typeface="Oswald"/>
              <a:sym typeface="Oswald"/>
            </a:endParaRPr>
          </a:p>
        </p:txBody>
      </p:sp>
      <p:sp>
        <p:nvSpPr>
          <p:cNvPr descr="Translations" id="245" name="Google Shape;245;p41"/>
          <p:cNvSpPr txBox="1"/>
          <p:nvPr/>
        </p:nvSpPr>
        <p:spPr>
          <a:xfrm>
            <a:off x="3255000" y="0"/>
            <a:ext cx="5889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በGNSPES መለያዎ ላይ እገዛ ከፈለጉ ከክፍል ውጪ ይመልከቱኝ።</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يمكنك رؤيتي خارج الفصل إذا كنت بحاجة إلى مساعدة بشأن حساب GNSPES الخاص بك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Vegeu-me fora de classe si necessiteu ajuda amb el vostre compte GNSPES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如果您需要有关 GNSPES 帐户的帮助，请在课外与我联系</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اگر در مورد حساب GNSPES خود به کمک نیاز دارید، خارج از کلاس به من مراجعه کنید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यदि आपको अपने GNSPES खाते से संबंधित सहायता की आवश्यकता हो तो कक्षा के बाहर मुझसे मिलें।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GNSPESアカウントに関するサポートが必要な場合は、授業外にお越しください。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GNSPES 계정 관련 도움이 필요하면 수업 시간 외에 저를 만나세요.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Ger ji bo hesabê xweya GNSPES arîkariyê hewce bike min li derveyî polê bibîne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Fale comigo fora da aula se precisar de ajuda com sua conta GNSPES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ਜੇ ਤੁਹਾਨੂੰ ਆਪਣੇ GNSPES ਖਾਤੇ ਵਿੱਚ ਮਦਦ ਦੀ ਲੋੜ ਹੈ ਤਾਂ ਮੈਨੂੰ ਕਲਾਸ ਤੋਂ ਬਾਹਰ ਦੇਖੋ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Если вам нужна помощь с вашей учетной записью GNSPES, обратитесь ко мне за пределами класса.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 arag meel ka baxsan fasalka haddii aad u baahan tahay in lagaa caawiyo akoonkaaga GNSPES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Visíteme fuera de clase si necesita ayuda con su cuenta GNSPES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Nione nje ya darasa ikiwa unahitaji usaidizi kuhusu akaunti yako ya GNSPES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Tingnan ako sa labas ng klase kung kailangan mo ng tulong sa iyong GNSPES account</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GNSPES hesabınızla ilgili yardıma ihtiyacınız varsa ders dışında bana ulaşın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Якщо вам потрібна допомога з вашим обліковим записом GNSPES, зверніться до мене поза класом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Gặp tôi bên ngoài lớp học nếu bạn cần trợ giúp về tài khoản GNSPES của mình</a:t>
            </a:r>
            <a:endParaRPr sz="1500">
              <a:solidFill>
                <a:srgbClr val="AAAAAA"/>
              </a:solidFill>
              <a:latin typeface="Average"/>
              <a:ea typeface="Average"/>
              <a:cs typeface="Average"/>
              <a:sym typeface="Average"/>
            </a:endParaRPr>
          </a:p>
        </p:txBody>
      </p:sp>
      <p:pic>
        <p:nvPicPr>
          <p:cNvPr id="246" name="Google Shape;246;p41"/>
          <p:cNvPicPr preferRelativeResize="0"/>
          <p:nvPr/>
        </p:nvPicPr>
        <p:blipFill>
          <a:blip r:embed="rId3">
            <a:alphaModFix/>
          </a:blip>
          <a:stretch>
            <a:fillRect/>
          </a:stretch>
        </p:blipFill>
        <p:spPr>
          <a:xfrm>
            <a:off x="296376" y="3354600"/>
            <a:ext cx="2662250" cy="3503250"/>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6" name="Shape 1286"/>
        <p:cNvGrpSpPr/>
        <p:nvPr/>
      </p:nvGrpSpPr>
      <p:grpSpPr>
        <a:xfrm>
          <a:off x="0" y="0"/>
          <a:ext cx="0" cy="0"/>
          <a:chOff x="0" y="0"/>
          <a:chExt cx="0" cy="0"/>
        </a:xfrm>
      </p:grpSpPr>
      <p:sp>
        <p:nvSpPr>
          <p:cNvPr descr="Translations" id="1287" name="Google Shape;1287;p185"/>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የስራዎን ፎቶ እንዲያነሳ አስተማሪዎን ይጠይቁ</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اطلب من معلمك أن يلتقط صورة لعملك</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Demana al teu professor que faci una foto del teu treball</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让你的老师给你的作品拍照</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از معلم خود بخواهید از کار شما عکس بگیرد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अपने शिक्षक से अपने काम की तस्वीर लेने के लिए कहें</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先生にあなたの作品の写真を撮ってもらいましょう</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선생님께 당신의 작품 사진을 찍어달라고 부탁하세요</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Ji mamosteyê xwe bipirsin ku wêneyek xebata we bigire</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Peça ao seu professor para tirar uma foto do seu trabalho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ਆਪਣੇ ਅਧਿਆਪਕ ਨੂੰ ਆਪਣੇ ਕੰਮ ਦੀ ਫੋਟੋ ਲੈਣ ਲਈ ਕਹੋ</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Попросите учителя сфотографировать вашу работу.</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Weydii macalinkaaga inuu sawir ka qaado shaqadaada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Pídele a tu profesor que tome una foto de tu trabajo.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Mwambie mwalimu wako apige picha ya kazi yako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Hilingin sa iyong guro na kumuha ng larawan ng iyong gawa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Öğretmeninizden çalışmanızın fotoğrafını çekmesini isteyin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Попросіть вчителя сфотографувати вашу роботу</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Yêu cầu giáo viên chụp ảnh bài làm của bạn</a:t>
            </a:r>
            <a:endParaRPr sz="1550">
              <a:solidFill>
                <a:srgbClr val="AAAAAA"/>
              </a:solidFill>
              <a:latin typeface="Average"/>
              <a:ea typeface="Average"/>
              <a:cs typeface="Average"/>
              <a:sym typeface="Average"/>
            </a:endParaRPr>
          </a:p>
        </p:txBody>
      </p:sp>
      <p:pic>
        <p:nvPicPr>
          <p:cNvPr id="1288" name="Google Shape;1288;p185"/>
          <p:cNvPicPr preferRelativeResize="0"/>
          <p:nvPr/>
        </p:nvPicPr>
        <p:blipFill>
          <a:blip r:embed="rId3">
            <a:alphaModFix/>
          </a:blip>
          <a:stretch>
            <a:fillRect/>
          </a:stretch>
        </p:blipFill>
        <p:spPr>
          <a:xfrm>
            <a:off x="199113" y="1292999"/>
            <a:ext cx="4173769" cy="5565000"/>
          </a:xfrm>
          <a:prstGeom prst="rect">
            <a:avLst/>
          </a:prstGeom>
          <a:noFill/>
          <a:ln>
            <a:noFill/>
          </a:ln>
        </p:spPr>
      </p:pic>
      <p:sp>
        <p:nvSpPr>
          <p:cNvPr id="1289" name="Google Shape;1289;p185"/>
          <p:cNvSpPr txBox="1"/>
          <p:nvPr/>
        </p:nvSpPr>
        <p:spPr>
          <a:xfrm>
            <a:off x="0" y="0"/>
            <a:ext cx="4572000" cy="129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Ask your teacher to take a photo of your work</a:t>
            </a:r>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3" name="Shape 1293"/>
        <p:cNvGrpSpPr/>
        <p:nvPr/>
      </p:nvGrpSpPr>
      <p:grpSpPr>
        <a:xfrm>
          <a:off x="0" y="0"/>
          <a:ext cx="0" cy="0"/>
          <a:chOff x="0" y="0"/>
          <a:chExt cx="0" cy="0"/>
        </a:xfrm>
      </p:grpSpPr>
      <p:sp>
        <p:nvSpPr>
          <p:cNvPr descr="Translations" id="1294" name="Google Shape;1294;p186"/>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50">
                <a:solidFill>
                  <a:srgbClr val="AAAAAA"/>
                </a:solidFill>
                <a:latin typeface="Average"/>
                <a:ea typeface="Average"/>
                <a:cs typeface="Average"/>
                <a:sym typeface="Average"/>
              </a:rPr>
              <a:t>ትላንትና ፎቶ ካላገኙ የዛሬውን ግብ አስረከቡ።</a:t>
            </a:r>
            <a:endParaRPr sz="1650">
              <a:solidFill>
                <a:srgbClr val="AAAAAA"/>
              </a:solidFill>
              <a:latin typeface="Average"/>
              <a:ea typeface="Average"/>
              <a:cs typeface="Average"/>
              <a:sym typeface="Average"/>
            </a:endParaRPr>
          </a:p>
          <a:p>
            <a:pPr indent="0" lvl="0" marL="0" rtl="1" algn="r">
              <a:spcBef>
                <a:spcPts val="0"/>
              </a:spcBef>
              <a:spcAft>
                <a:spcPts val="0"/>
              </a:spcAft>
              <a:buNone/>
            </a:pPr>
            <a:r>
              <a:rPr lang="en" sz="1650">
                <a:solidFill>
                  <a:srgbClr val="AAAAAA"/>
                </a:solidFill>
                <a:latin typeface="Average"/>
                <a:ea typeface="Average"/>
                <a:cs typeface="Average"/>
                <a:sym typeface="Average"/>
              </a:rPr>
              <a:t>إذا لم تحصل على صورة بالأمس، قم بتسليم هدف اليوم.</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Si ahir no us vau fer cap foto, entrega l'objectiu d'avui.</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如果你昨天没有拍照，就交出今天的目标。</a:t>
            </a:r>
            <a:endParaRPr sz="1650">
              <a:solidFill>
                <a:srgbClr val="AAAAAA"/>
              </a:solidFill>
              <a:latin typeface="Average"/>
              <a:ea typeface="Average"/>
              <a:cs typeface="Average"/>
              <a:sym typeface="Average"/>
            </a:endParaRPr>
          </a:p>
          <a:p>
            <a:pPr indent="0" lvl="0" marL="0" rtl="1" algn="r">
              <a:spcBef>
                <a:spcPts val="0"/>
              </a:spcBef>
              <a:spcAft>
                <a:spcPts val="0"/>
              </a:spcAft>
              <a:buNone/>
            </a:pPr>
            <a:r>
              <a:rPr lang="en" sz="1650">
                <a:solidFill>
                  <a:srgbClr val="AAAAAA"/>
                </a:solidFill>
                <a:latin typeface="Average"/>
                <a:ea typeface="Average"/>
                <a:cs typeface="Average"/>
                <a:sym typeface="Average"/>
              </a:rPr>
              <a:t>اگر دیروز عکسی نگرفتید، هدف امروز را تحویل بگیرید..</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यदि आपको कल कोई फोटो नहीं मिली, तो आज का लक्ष्य जमा करें..</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昨日写真を撮れなかった方は、今日の目標を提出してください。</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어제 사진을 찍지 못했다면, 오늘의 목표를 제출하세요.</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Ger we duh wêneyek negirtibe, destê xwe bidin armanca îro..</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Se você não conseguiu tirar uma foto ontem, entregue a meta de hoje.</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ਜੇਕਰ ਤੁਹਾਨੂੰ ਕੱਲ੍ਹ ਫੋਟੋ ਨਹੀਂ ਮਿਲੀ, ਤਾਂ ਅੱਜ ਦੇ ਟੀਚੇ ਵਿੱਚ ਹੱਥ ਪਾਓ..</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Если вы не сделали фотографию вчера, сдайте сегодняшнюю цель.</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Haddi aanad helin sawir shalayto, gacanta geli yoolka maanta</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Si no conseguiste una foto ayer, entrega el objetivo de hoy.</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Ikiwa hukupata picha jana, weka lengo la leo..</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Kung hindi ka nakakuha ng larawan kahapon, ibigay ang layunin ngayon..</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Dün fotoğraf çekemediyseniz, bugünün golünü gönderin.</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Якщо ви не отримали фото вчора, вкажіть сьогоднішню ціль.</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Nếu bạn không chụp được ảnh ngày hôm qua, hãy nộp mục tiêu của ngày hôm nay.</a:t>
            </a:r>
            <a:endParaRPr sz="1650">
              <a:solidFill>
                <a:srgbClr val="CACACA"/>
              </a:solidFill>
              <a:latin typeface="Average"/>
              <a:ea typeface="Average"/>
              <a:cs typeface="Average"/>
              <a:sym typeface="Average"/>
            </a:endParaRPr>
          </a:p>
        </p:txBody>
      </p:sp>
      <p:grpSp>
        <p:nvGrpSpPr>
          <p:cNvPr id="1295" name="Google Shape;1295;p186"/>
          <p:cNvGrpSpPr/>
          <p:nvPr/>
        </p:nvGrpSpPr>
        <p:grpSpPr>
          <a:xfrm>
            <a:off x="0" y="0"/>
            <a:ext cx="3668700" cy="6858300"/>
            <a:chOff x="0" y="0"/>
            <a:chExt cx="3668700" cy="6858300"/>
          </a:xfrm>
        </p:grpSpPr>
        <p:sp>
          <p:nvSpPr>
            <p:cNvPr descr="Translations" id="1296" name="Google Shape;1296;p186"/>
            <p:cNvSpPr txBox="1"/>
            <p:nvPr/>
          </p:nvSpPr>
          <p:spPr>
            <a:xfrm>
              <a:off x="0" y="4022700"/>
              <a:ext cx="3668700" cy="283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rgbClr val="FFFFFF"/>
                  </a:solidFill>
                  <a:latin typeface="Oswald"/>
                  <a:ea typeface="Oswald"/>
                  <a:cs typeface="Oswald"/>
                  <a:sym typeface="Oswald"/>
                </a:rPr>
                <a:t>If you </a:t>
              </a:r>
              <a:r>
                <a:rPr lang="en" sz="3400">
                  <a:solidFill>
                    <a:srgbClr val="E06666"/>
                  </a:solidFill>
                  <a:latin typeface="Oswald"/>
                  <a:ea typeface="Oswald"/>
                  <a:cs typeface="Oswald"/>
                  <a:sym typeface="Oswald"/>
                </a:rPr>
                <a:t>did not</a:t>
              </a:r>
              <a:r>
                <a:rPr lang="en" sz="3400">
                  <a:solidFill>
                    <a:srgbClr val="FFFFFF"/>
                  </a:solidFill>
                  <a:latin typeface="Oswald"/>
                  <a:ea typeface="Oswald"/>
                  <a:cs typeface="Oswald"/>
                  <a:sym typeface="Oswald"/>
                </a:rPr>
                <a:t> have a </a:t>
              </a:r>
              <a:r>
                <a:rPr lang="en" sz="3400">
                  <a:solidFill>
                    <a:srgbClr val="00FF00"/>
                  </a:solidFill>
                  <a:latin typeface="Oswald"/>
                  <a:ea typeface="Oswald"/>
                  <a:cs typeface="Oswald"/>
                  <a:sym typeface="Oswald"/>
                </a:rPr>
                <a:t>photo yesterday</a:t>
              </a:r>
              <a:r>
                <a:rPr lang="en" sz="3400">
                  <a:solidFill>
                    <a:srgbClr val="FFFFFF"/>
                  </a:solidFill>
                  <a:latin typeface="Oswald"/>
                  <a:ea typeface="Oswald"/>
                  <a:cs typeface="Oswald"/>
                  <a:sym typeface="Oswald"/>
                </a:rPr>
                <a:t>, open your booklet so I can check the </a:t>
              </a:r>
              <a:r>
                <a:rPr lang="en" sz="3400">
                  <a:solidFill>
                    <a:srgbClr val="00FF00"/>
                  </a:solidFill>
                  <a:latin typeface="Oswald"/>
                  <a:ea typeface="Oswald"/>
                  <a:cs typeface="Oswald"/>
                  <a:sym typeface="Oswald"/>
                </a:rPr>
                <a:t>today’s goal </a:t>
              </a:r>
              <a:r>
                <a:rPr lang="en" sz="3400">
                  <a:solidFill>
                    <a:srgbClr val="FFFFFF"/>
                  </a:solidFill>
                  <a:latin typeface="Oswald"/>
                  <a:ea typeface="Oswald"/>
                  <a:cs typeface="Oswald"/>
                  <a:sym typeface="Oswald"/>
                </a:rPr>
                <a:t>for today.</a:t>
              </a:r>
              <a:endParaRPr sz="3400">
                <a:solidFill>
                  <a:srgbClr val="FFFFFF"/>
                </a:solidFill>
                <a:latin typeface="Oswald"/>
                <a:ea typeface="Oswald"/>
                <a:cs typeface="Oswald"/>
                <a:sym typeface="Oswald"/>
              </a:endParaRPr>
            </a:p>
          </p:txBody>
        </p:sp>
        <p:sp>
          <p:nvSpPr>
            <p:cNvPr id="1297" name="Google Shape;1297;p186"/>
            <p:cNvSpPr txBox="1"/>
            <p:nvPr/>
          </p:nvSpPr>
          <p:spPr>
            <a:xfrm>
              <a:off x="613050" y="0"/>
              <a:ext cx="2442600" cy="86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rgbClr val="FFFFFF"/>
                  </a:solidFill>
                  <a:latin typeface="Oswald"/>
                  <a:ea typeface="Oswald"/>
                  <a:cs typeface="Oswald"/>
                  <a:sym typeface="Oswald"/>
                </a:rPr>
                <a:t>📷 or </a:t>
              </a:r>
              <a:endParaRPr sz="5400">
                <a:solidFill>
                  <a:srgbClr val="FFFFFF"/>
                </a:solidFill>
                <a:latin typeface="Oswald"/>
                <a:ea typeface="Oswald"/>
                <a:cs typeface="Oswald"/>
                <a:sym typeface="Oswald"/>
              </a:endParaRPr>
            </a:p>
          </p:txBody>
        </p:sp>
        <p:pic>
          <p:nvPicPr>
            <p:cNvPr id="1298" name="Google Shape;1298;p186"/>
            <p:cNvPicPr preferRelativeResize="0"/>
            <p:nvPr/>
          </p:nvPicPr>
          <p:blipFill>
            <a:blip r:embed="rId3">
              <a:alphaModFix/>
            </a:blip>
            <a:stretch>
              <a:fillRect/>
            </a:stretch>
          </p:blipFill>
          <p:spPr>
            <a:xfrm>
              <a:off x="613050" y="861700"/>
              <a:ext cx="2442600" cy="3161012"/>
            </a:xfrm>
            <a:prstGeom prst="rect">
              <a:avLst/>
            </a:prstGeom>
            <a:noFill/>
            <a:ln>
              <a:noFill/>
            </a:ln>
          </p:spPr>
        </p:pic>
      </p:gr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02" name="Shape 1302"/>
        <p:cNvGrpSpPr/>
        <p:nvPr/>
      </p:nvGrpSpPr>
      <p:grpSpPr>
        <a:xfrm>
          <a:off x="0" y="0"/>
          <a:ext cx="0" cy="0"/>
          <a:chOff x="0" y="0"/>
          <a:chExt cx="0" cy="0"/>
        </a:xfrm>
      </p:grpSpPr>
      <p:pic>
        <p:nvPicPr>
          <p:cNvPr id="1303" name="Google Shape;1303;p187"/>
          <p:cNvPicPr preferRelativeResize="0"/>
          <p:nvPr/>
        </p:nvPicPr>
        <p:blipFill>
          <a:blip r:embed="rId3">
            <a:alphaModFix/>
          </a:blip>
          <a:stretch>
            <a:fillRect/>
          </a:stretch>
        </p:blipFill>
        <p:spPr>
          <a:xfrm>
            <a:off x="6260222" y="703150"/>
            <a:ext cx="2777540" cy="6040901"/>
          </a:xfrm>
          <a:prstGeom prst="rect">
            <a:avLst/>
          </a:prstGeom>
          <a:noFill/>
          <a:ln cap="flat" cmpd="sng" w="9525">
            <a:solidFill>
              <a:srgbClr val="FFFFFF"/>
            </a:solidFill>
            <a:prstDash val="solid"/>
            <a:round/>
            <a:headEnd len="sm" w="sm" type="none"/>
            <a:tailEnd len="sm" w="sm" type="none"/>
          </a:ln>
        </p:spPr>
      </p:pic>
      <p:sp>
        <p:nvSpPr>
          <p:cNvPr descr="All text" id="1304" name="Google Shape;1304;p187"/>
          <p:cNvSpPr txBox="1"/>
          <p:nvPr/>
        </p:nvSpPr>
        <p:spPr>
          <a:xfrm>
            <a:off x="0" y="0"/>
            <a:ext cx="9144000" cy="70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Uploading a photo to your gallery</a:t>
            </a:r>
            <a:endParaRPr sz="3000">
              <a:solidFill>
                <a:srgbClr val="FFFFFF"/>
              </a:solidFill>
              <a:latin typeface="Oswald"/>
              <a:ea typeface="Oswald"/>
              <a:cs typeface="Oswald"/>
              <a:sym typeface="Oswald"/>
            </a:endParaRPr>
          </a:p>
        </p:txBody>
      </p:sp>
      <p:grpSp>
        <p:nvGrpSpPr>
          <p:cNvPr id="1305" name="Google Shape;1305;p187"/>
          <p:cNvGrpSpPr/>
          <p:nvPr/>
        </p:nvGrpSpPr>
        <p:grpSpPr>
          <a:xfrm>
            <a:off x="106237" y="703150"/>
            <a:ext cx="2790925" cy="6035564"/>
            <a:chOff x="258638" y="703150"/>
            <a:chExt cx="2790925" cy="6035564"/>
          </a:xfrm>
        </p:grpSpPr>
        <p:pic>
          <p:nvPicPr>
            <p:cNvPr id="1306" name="Google Shape;1306;p187"/>
            <p:cNvPicPr preferRelativeResize="0"/>
            <p:nvPr/>
          </p:nvPicPr>
          <p:blipFill>
            <a:blip r:embed="rId4">
              <a:alphaModFix/>
            </a:blip>
            <a:stretch>
              <a:fillRect/>
            </a:stretch>
          </p:blipFill>
          <p:spPr>
            <a:xfrm>
              <a:off x="258637" y="703150"/>
              <a:ext cx="2790925" cy="6035564"/>
            </a:xfrm>
            <a:prstGeom prst="rect">
              <a:avLst/>
            </a:prstGeom>
            <a:noFill/>
            <a:ln cap="flat" cmpd="sng" w="9525">
              <a:solidFill>
                <a:srgbClr val="FFFFFF"/>
              </a:solidFill>
              <a:prstDash val="solid"/>
              <a:round/>
              <a:headEnd len="sm" w="sm" type="none"/>
              <a:tailEnd len="sm" w="sm" type="none"/>
            </a:ln>
          </p:spPr>
        </p:pic>
        <p:sp>
          <p:nvSpPr>
            <p:cNvPr id="1307" name="Google Shape;1307;p187"/>
            <p:cNvSpPr/>
            <p:nvPr/>
          </p:nvSpPr>
          <p:spPr>
            <a:xfrm>
              <a:off x="495483" y="3955263"/>
              <a:ext cx="1141800" cy="574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grpSp>
      <p:grpSp>
        <p:nvGrpSpPr>
          <p:cNvPr id="1308" name="Google Shape;1308;p187"/>
          <p:cNvGrpSpPr/>
          <p:nvPr/>
        </p:nvGrpSpPr>
        <p:grpSpPr>
          <a:xfrm>
            <a:off x="3189925" y="703150"/>
            <a:ext cx="2777525" cy="6035563"/>
            <a:chOff x="3189925" y="703150"/>
            <a:chExt cx="2777525" cy="6035563"/>
          </a:xfrm>
        </p:grpSpPr>
        <p:pic>
          <p:nvPicPr>
            <p:cNvPr id="1309" name="Google Shape;1309;p187"/>
            <p:cNvPicPr preferRelativeResize="0"/>
            <p:nvPr/>
          </p:nvPicPr>
          <p:blipFill>
            <a:blip r:embed="rId5">
              <a:alphaModFix/>
            </a:blip>
            <a:stretch>
              <a:fillRect/>
            </a:stretch>
          </p:blipFill>
          <p:spPr>
            <a:xfrm>
              <a:off x="3189925" y="703150"/>
              <a:ext cx="2777525" cy="6035563"/>
            </a:xfrm>
            <a:prstGeom prst="rect">
              <a:avLst/>
            </a:prstGeom>
            <a:noFill/>
            <a:ln cap="flat" cmpd="sng" w="9525">
              <a:solidFill>
                <a:srgbClr val="FFFFFF"/>
              </a:solidFill>
              <a:prstDash val="solid"/>
              <a:round/>
              <a:headEnd len="sm" w="sm" type="none"/>
              <a:tailEnd len="sm" w="sm" type="none"/>
            </a:ln>
          </p:spPr>
        </p:pic>
        <p:sp>
          <p:nvSpPr>
            <p:cNvPr id="1310" name="Google Shape;1310;p187"/>
            <p:cNvSpPr/>
            <p:nvPr/>
          </p:nvSpPr>
          <p:spPr>
            <a:xfrm>
              <a:off x="3505934" y="3925238"/>
              <a:ext cx="1141800" cy="574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grpSp>
      <p:cxnSp>
        <p:nvCxnSpPr>
          <p:cNvPr id="1311" name="Google Shape;1311;p187"/>
          <p:cNvCxnSpPr/>
          <p:nvPr/>
        </p:nvCxnSpPr>
        <p:spPr>
          <a:xfrm flipH="1" rot="10800000">
            <a:off x="2900725" y="3720931"/>
            <a:ext cx="289200" cy="13200"/>
          </a:xfrm>
          <a:prstGeom prst="straightConnector1">
            <a:avLst/>
          </a:prstGeom>
          <a:noFill/>
          <a:ln cap="flat" cmpd="sng" w="28575">
            <a:solidFill>
              <a:srgbClr val="FF0000"/>
            </a:solidFill>
            <a:prstDash val="solid"/>
            <a:round/>
            <a:headEnd len="med" w="med" type="none"/>
            <a:tailEnd len="med" w="med" type="triangle"/>
          </a:ln>
        </p:spPr>
      </p:cxnSp>
      <p:cxnSp>
        <p:nvCxnSpPr>
          <p:cNvPr id="1312" name="Google Shape;1312;p187"/>
          <p:cNvCxnSpPr/>
          <p:nvPr/>
        </p:nvCxnSpPr>
        <p:spPr>
          <a:xfrm flipH="1" rot="10800000">
            <a:off x="5967450" y="3714344"/>
            <a:ext cx="289200" cy="132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sp>
        <p:nvSpPr>
          <p:cNvPr id="1317" name="Google Shape;1317;p188"/>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rgbClr val="00FF00"/>
                </a:solidFill>
                <a:latin typeface="Oswald"/>
                <a:ea typeface="Oswald"/>
                <a:cs typeface="Oswald"/>
                <a:sym typeface="Oswald"/>
              </a:rPr>
              <a:t>Each day</a:t>
            </a:r>
            <a:r>
              <a:rPr lang="en" sz="5400">
                <a:solidFill>
                  <a:srgbClr val="FFFFFF"/>
                </a:solidFill>
                <a:latin typeface="Oswald"/>
                <a:ea typeface="Oswald"/>
                <a:cs typeface="Oswald"/>
                <a:sym typeface="Oswald"/>
              </a:rPr>
              <a:t> you share a public progress photo you will have </a:t>
            </a:r>
            <a:r>
              <a:rPr lang="en" sz="5400">
                <a:solidFill>
                  <a:srgbClr val="00FF00"/>
                </a:solidFill>
                <a:latin typeface="Oswald"/>
                <a:ea typeface="Oswald"/>
                <a:cs typeface="Oswald"/>
                <a:sym typeface="Oswald"/>
              </a:rPr>
              <a:t>one less goal </a:t>
            </a:r>
            <a:r>
              <a:rPr lang="en" sz="5400">
                <a:solidFill>
                  <a:srgbClr val="FFFFFF"/>
                </a:solidFill>
                <a:latin typeface="Oswald"/>
                <a:ea typeface="Oswald"/>
                <a:cs typeface="Oswald"/>
                <a:sym typeface="Oswald"/>
              </a:rPr>
              <a:t>to write.</a:t>
            </a:r>
            <a:endParaRPr sz="2700">
              <a:solidFill>
                <a:srgbClr val="AAAAAA"/>
              </a:solidFill>
              <a:latin typeface="Average"/>
              <a:ea typeface="Average"/>
              <a:cs typeface="Average"/>
              <a:sym typeface="Average"/>
            </a:endParaRPr>
          </a:p>
        </p:txBody>
      </p:sp>
      <p:sp>
        <p:nvSpPr>
          <p:cNvPr descr="Translations" id="1318" name="Google Shape;1318;p188"/>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ፎቶ ባጋራህ እያንዳንዱ ቀን ለመጻፍ አንድ ያነሰ ግብ አለህ።</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في كل يوم تشارك فيه صورة يكون لديك هدف أقل للكتابة.</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dia que comparteixes una foto tens un objectiu menys per escriure.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每天分享一张照片，你就少写一个目标。</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هر روز که عکسی را به اشتراک می گذارید یک هدف کمتر برای نوشتن دارید.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प्रत्येक दिन जब आप एक फोटो साझा करते हैं तो आपको लिखने के लिए एक लक्ष्य कम हो जाता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毎日写真を共有するごとに、書き込む目標が 1 つ減ります。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매일 사진을 공유할 때마다 써야 할 목표가 하나씩 줄어듭니다.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Her roj ku hûn wêneyek parve dikin, armancek we kêm e ku hûn binivîsin.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dia que você compartilha uma foto, você tem uma meta a menos para escrever.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ਹਰ ਰੋਜ਼ ਤੁਸੀਂ ਇੱਕ ਫੋਟੋ ਸਾਂਝੀ ਕਰਦੇ ਹੋ, ਤੁਹਾਡੇ ਕੋਲ ਲਿਖਣ ਦਾ ਇੱਕ ਟੀਚਾ ਘੱਟ ਹੁੰਦਾ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Каждый день, когда вы делитесь фотографией, у вас становится на одну цель меньше.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Maalin kasta oo aad wadaagto sawir waxaad leedahay hal hadaf oo yar oo aad ku qorto.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día que compartes una foto tienes un objetivo menos que escribir.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Kila siku unashiriki picha una lengo moja pungufu la kuandika.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Sa bawat araw na nagbabahagi ka ng isang larawan, wala kang isang layunin na isulat.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Her gün bir fotoğraf paylaştığınızda yazmanız gereken hedeflerden biri daha az oluyor.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Кожен день, коли ви ділитеся фотографією, у вас залишається на одну мету менше.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Mỗi ngày bạn chia sẻ một bức ảnh, bạn sẽ bớt đi một mục tiêu phải viết.</a:t>
            </a:r>
            <a:endParaRPr sz="1450">
              <a:solidFill>
                <a:srgbClr val="AAAAAA"/>
              </a:solidFill>
              <a:latin typeface="Average"/>
              <a:ea typeface="Average"/>
              <a:cs typeface="Average"/>
              <a:sym typeface="Average"/>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grpSp>
        <p:nvGrpSpPr>
          <p:cNvPr id="1323" name="Google Shape;1323;p189"/>
          <p:cNvGrpSpPr/>
          <p:nvPr/>
        </p:nvGrpSpPr>
        <p:grpSpPr>
          <a:xfrm>
            <a:off x="0" y="0"/>
            <a:ext cx="3651600" cy="6857999"/>
            <a:chOff x="0" y="0"/>
            <a:chExt cx="3651600" cy="6857999"/>
          </a:xfrm>
        </p:grpSpPr>
        <p:sp>
          <p:nvSpPr>
            <p:cNvPr descr="Translations" id="1324" name="Google Shape;1324;p189"/>
            <p:cNvSpPr txBox="1"/>
            <p:nvPr/>
          </p:nvSpPr>
          <p:spPr>
            <a:xfrm>
              <a:off x="0" y="0"/>
              <a:ext cx="3651600" cy="337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If you have </a:t>
              </a:r>
              <a:r>
                <a:rPr lang="en" sz="3600">
                  <a:solidFill>
                    <a:srgbClr val="EA9999"/>
                  </a:solidFill>
                  <a:latin typeface="Oswald"/>
                  <a:ea typeface="Oswald"/>
                  <a:cs typeface="Oswald"/>
                  <a:sym typeface="Oswald"/>
                </a:rPr>
                <a:t>not asked for a photo</a:t>
              </a:r>
              <a:r>
                <a:rPr lang="en" sz="3600">
                  <a:solidFill>
                    <a:srgbClr val="FFFFFF"/>
                  </a:solidFill>
                  <a:latin typeface="Oswald"/>
                  <a:ea typeface="Oswald"/>
                  <a:cs typeface="Oswald"/>
                  <a:sym typeface="Oswald"/>
                </a:rPr>
                <a:t>, please open your booklet to the first page, and </a:t>
              </a:r>
              <a:r>
                <a:rPr lang="en" sz="3600">
                  <a:solidFill>
                    <a:srgbClr val="00FF00"/>
                  </a:solidFill>
                  <a:latin typeface="Oswald"/>
                  <a:ea typeface="Oswald"/>
                  <a:cs typeface="Oswald"/>
                  <a:sym typeface="Oswald"/>
                </a:rPr>
                <a:t>write your goal for next class</a:t>
              </a:r>
              <a:r>
                <a:rPr lang="en" sz="3600">
                  <a:solidFill>
                    <a:srgbClr val="FFFFFF"/>
                  </a:solidFill>
                  <a:latin typeface="Oswald"/>
                  <a:ea typeface="Oswald"/>
                  <a:cs typeface="Oswald"/>
                  <a:sym typeface="Oswald"/>
                </a:rPr>
                <a:t>. </a:t>
              </a:r>
              <a:endParaRPr sz="3600">
                <a:solidFill>
                  <a:srgbClr val="FFFFFF"/>
                </a:solidFill>
                <a:latin typeface="Oswald"/>
                <a:ea typeface="Oswald"/>
                <a:cs typeface="Oswald"/>
                <a:sym typeface="Oswald"/>
              </a:endParaRPr>
            </a:p>
          </p:txBody>
        </p:sp>
        <p:pic>
          <p:nvPicPr>
            <p:cNvPr id="1325" name="Google Shape;1325;p189"/>
            <p:cNvPicPr preferRelativeResize="0"/>
            <p:nvPr/>
          </p:nvPicPr>
          <p:blipFill>
            <a:blip r:embed="rId3">
              <a:alphaModFix/>
            </a:blip>
            <a:stretch>
              <a:fillRect/>
            </a:stretch>
          </p:blipFill>
          <p:spPr>
            <a:xfrm>
              <a:off x="478588" y="3371100"/>
              <a:ext cx="2694422" cy="3486899"/>
            </a:xfrm>
            <a:prstGeom prst="rect">
              <a:avLst/>
            </a:prstGeom>
            <a:noFill/>
            <a:ln>
              <a:noFill/>
            </a:ln>
          </p:spPr>
        </p:pic>
      </p:grpSp>
      <p:sp>
        <p:nvSpPr>
          <p:cNvPr descr="Translations" id="1326" name="Google Shape;1326;p189"/>
          <p:cNvSpPr txBox="1"/>
          <p:nvPr/>
        </p:nvSpPr>
        <p:spPr>
          <a:xfrm>
            <a:off x="365155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ፎቶ ከሌለህ፣ እባክህ ቡክሌትህን ከፍተህ ግብህን ጻፍ።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إذا لم يكن لديك صورة، يرجى فتح كتيبك وكتابة هدفك.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 no tens una foto, obriu el fullet i escriu el teu objectiu.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如果您没有照片，请打开您的小册子并写下您的目标。</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اگر عکس ندارید، لطفا جزوه خود را باز کنید و هدف خود را بنویسید.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यदि आपके पास कोई फोटो नहीं है, तो कृपया अपनी पुस्तिका खोलें और अपना लक्ष्य लिखें।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写真がない場合は、冊子を開いて目標を書いてください。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사진이 없으신 경우, 책자를 펴서 목표를 적어주세요.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Ger wêneyek we tune, ji kerema xwe pirtûka xwe vekin û armanca xwe binivîsin.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Se você não tiver uma foto, abra seu livreto e escreva sua meta.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ਜੇਕਰ ਤੁਹਾਡੇ ਕੋਲ ਕੋਈ ਫੋਟੋ ਨਹੀਂ ਹੈ, ਤਾਂ ਕਿਰਪਾ ਕਰਕੇ ਆਪਣੀ ਕਿਤਾਬਚਾ ਖੋਲ੍ਹੋ ਅਤੇ ਆਪਣਾ ਟੀਚਾ ਲਿਖੋ।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Если у вас нет фотографии, откройте буклет и напишите свою цель.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Haddii aadan haysan sawir, fadlan fur buug-yarahaaga oo qor hadafkaaga.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 no tienes una foto, abre tu folleto y escribe tu objetivo.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Ikiwa huna picha, tafadhali fungua kijitabu chako na uandike lengo lako.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Kung wala kang larawan, mangyaring buksan ang iyong buklet at isulat ang iyong layunin.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Fotoğrafınız yoksa lütfen kitapçığınızı açın ve hedefinizi yazın.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Якщо у вас немає фотографії, відкрийте буклет і напишіть свою мету.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Nếu bạn không có ảnh, vui lòng mở tập sách và viết mục tiêu của bạn.</a:t>
            </a:r>
            <a:endParaRPr sz="1200">
              <a:solidFill>
                <a:srgbClr val="FFFFFF"/>
              </a:solidFill>
              <a:latin typeface="Oswald"/>
              <a:ea typeface="Oswald"/>
              <a:cs typeface="Oswald"/>
              <a:sym typeface="Oswald"/>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sp>
        <p:nvSpPr>
          <p:cNvPr descr="Translations" id="1331" name="Google Shape;1331;p190"/>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700">
                <a:solidFill>
                  <a:srgbClr val="FFFFFF"/>
                </a:solidFill>
                <a:latin typeface="Oswald"/>
                <a:ea typeface="Oswald"/>
                <a:cs typeface="Oswald"/>
                <a:sym typeface="Oswald"/>
              </a:rPr>
              <a:t>At the end of class, you will either: </a:t>
            </a:r>
            <a:endParaRPr sz="34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rPr lang="en" sz="3000">
                <a:solidFill>
                  <a:srgbClr val="FFFFFF"/>
                </a:solidFill>
                <a:latin typeface="Average"/>
                <a:ea typeface="Average"/>
                <a:cs typeface="Average"/>
                <a:sym typeface="Average"/>
              </a:rPr>
              <a:t>give me your </a:t>
            </a:r>
            <a:r>
              <a:rPr b="1" lang="en" sz="3000">
                <a:solidFill>
                  <a:srgbClr val="00FF00"/>
                </a:solidFill>
                <a:latin typeface="Average"/>
                <a:ea typeface="Average"/>
                <a:cs typeface="Average"/>
                <a:sym typeface="Average"/>
              </a:rPr>
              <a:t>booklet </a:t>
            </a:r>
            <a:r>
              <a:rPr lang="en" sz="3000">
                <a:solidFill>
                  <a:srgbClr val="FFFFFF"/>
                </a:solidFill>
                <a:latin typeface="Average"/>
                <a:ea typeface="Average"/>
                <a:cs typeface="Average"/>
                <a:sym typeface="Average"/>
              </a:rPr>
              <a:t>with </a:t>
            </a:r>
            <a:r>
              <a:rPr b="1" lang="en" sz="3000">
                <a:solidFill>
                  <a:srgbClr val="00FF00"/>
                </a:solidFill>
                <a:latin typeface="Average"/>
                <a:ea typeface="Average"/>
                <a:cs typeface="Average"/>
                <a:sym typeface="Average"/>
              </a:rPr>
              <a:t>tomorrow's goal</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rPr lang="en" sz="3000">
                <a:solidFill>
                  <a:srgbClr val="FFFFFF"/>
                </a:solidFill>
                <a:latin typeface="Average"/>
                <a:ea typeface="Average"/>
                <a:cs typeface="Average"/>
                <a:sym typeface="Average"/>
              </a:rPr>
              <a:t>give me your </a:t>
            </a:r>
            <a:r>
              <a:rPr b="1" lang="en" sz="3000">
                <a:solidFill>
                  <a:srgbClr val="00FFFF"/>
                </a:solidFill>
                <a:latin typeface="Average"/>
                <a:ea typeface="Average"/>
                <a:cs typeface="Average"/>
                <a:sym typeface="Average"/>
              </a:rPr>
              <a:t>artwork </a:t>
            </a:r>
            <a:r>
              <a:rPr lang="en" sz="3000">
                <a:solidFill>
                  <a:srgbClr val="FFFFFF"/>
                </a:solidFill>
                <a:latin typeface="Average"/>
                <a:ea typeface="Average"/>
                <a:cs typeface="Average"/>
                <a:sym typeface="Average"/>
              </a:rPr>
              <a:t>to </a:t>
            </a:r>
            <a:r>
              <a:rPr b="1" lang="en" sz="3000">
                <a:solidFill>
                  <a:srgbClr val="00FFFF"/>
                </a:solidFill>
                <a:latin typeface="Average"/>
                <a:ea typeface="Average"/>
                <a:cs typeface="Average"/>
                <a:sym typeface="Average"/>
              </a:rPr>
              <a:t>photograph</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rPr lang="en" sz="3000">
                <a:solidFill>
                  <a:srgbClr val="FFFFFF"/>
                </a:solidFill>
                <a:latin typeface="Average"/>
                <a:ea typeface="Average"/>
                <a:cs typeface="Average"/>
                <a:sym typeface="Average"/>
              </a:rPr>
              <a:t>or put your artwork away because I have </a:t>
            </a:r>
            <a:r>
              <a:rPr b="1" lang="en" sz="3000">
                <a:solidFill>
                  <a:srgbClr val="FFFF00"/>
                </a:solidFill>
                <a:latin typeface="Average"/>
                <a:ea typeface="Average"/>
                <a:cs typeface="Average"/>
                <a:sym typeface="Average"/>
              </a:rPr>
              <a:t>already taken a picture</a:t>
            </a:r>
            <a:r>
              <a:rPr lang="en" sz="3000">
                <a:solidFill>
                  <a:srgbClr val="FFFFFF"/>
                </a:solidFill>
                <a:latin typeface="Average"/>
                <a:ea typeface="Average"/>
                <a:cs typeface="Average"/>
                <a:sym typeface="Average"/>
              </a:rPr>
              <a:t>.</a:t>
            </a:r>
            <a:endParaRPr sz="3000">
              <a:solidFill>
                <a:srgbClr val="FFFFFF"/>
              </a:solidFill>
              <a:latin typeface="Average"/>
              <a:ea typeface="Average"/>
              <a:cs typeface="Average"/>
              <a:sym typeface="Average"/>
            </a:endParaRPr>
          </a:p>
        </p:txBody>
      </p:sp>
      <p:sp>
        <p:nvSpPr>
          <p:cNvPr descr="Translations" id="1332" name="Google Shape;1332;p190"/>
          <p:cNvSpPr txBox="1"/>
          <p:nvPr/>
        </p:nvSpPr>
        <p:spPr>
          <a:xfrm>
            <a:off x="3668700" y="0"/>
            <a:ext cx="5475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AAAAAA"/>
                </a:solidFill>
                <a:latin typeface="Average"/>
                <a:ea typeface="Average"/>
                <a:cs typeface="Average"/>
                <a:sym typeface="Average"/>
              </a:rPr>
              <a:t>አስቀድመው ፎቶ ካለዎት ያስቀምጡት! ያለበለዚያ ግብህን ወይም የጥበብ ሥራህን ስጠኝ።</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إذا كانت لديك صورة، انشرها! وإلا، فأخبرني عن هدفك أو عملك الفني.</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Si ja tens una foto, guarda-la! En cas contrari, dóna'm el teu objectiu o obra d'art.</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如果你已经有照片了，就把它收起来！否则，请告诉我你的目标或作品。</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اگر قبلاً یک عکس دارید، آن را کنار بگذارید! در غیر این صورت، هدف یا اثر هنری خود را به من بدهید.</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अगर आपके पास पहले से कोई फ़ोटो है, तो उसे हटा दें! वरना मुझे अपना लक्ष्य या कलाकृति बताएँ।</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すでに写真をお持ちの方は、それを片付けてください。そうでない場合は、目標やアートワークを教えてください。</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이미 사진이 있다면 치워두세요! 아니면 목표나 작품을 알려주세요.</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Ger jixwe wêneyek we heye, wê bavêjin! Wekî din, armanca xwe an hunera xwe bide min.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Se você já tem uma foto, guarde-a! Caso contrário, me dê seu objetivo ou sua arte.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ਜੇਕਰ ਤੁਹਾਡੇ ਕੋਲ ਪਹਿਲਾਂ ਹੀ ਇੱਕ ਫੋਟੋ ਹੈ, ਤਾਂ ਇਸਨੂੰ ਦੂਰ ਰੱਖੋ! ਨਹੀਂ ਤਾਂ, ਮੈਨੂੰ ਆਪਣਾ ਟੀਚਾ ਜਾਂ ਕਲਾਕਾਰੀ ਦਿਓ।</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Если у вас уже есть фотография, уберите её! В противном случае, предложите мне свою цель или произведение искусства.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Haddii aad hore sawir, dhig! Haddii kale, i sii hadafkaaga ama farshaxankaaga.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Si ya tienes una foto, ¡guárdala! Si no, dime tu objetivo o ilustración.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Ikiwa tayari una picha, iondoe! Vinginevyo, nipe lengo au kazi yako ya sanaa.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Kung may litrato ka na, itabi mo na! Kung hindi, ibigay sa akin ang iyong layunin o likhang sining.</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Zaten bir fotoğrafınız varsa kaldırın! Aksi takdirde, bana hedefinizi veya sanat eserinizi verin.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Якщо у вас вже є фото, приберіть його! В іншому випадку дайте мені свою ціль або твір.</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Nếu bạn đã có ảnh rồi thì cất đi! Nếu không, hãy cho tôi biết mục tiêu hoặc tác phẩm nghệ thuật của bạn.</a:t>
            </a:r>
            <a:endParaRPr sz="1300">
              <a:solidFill>
                <a:srgbClr val="CACACA"/>
              </a:solidFill>
              <a:latin typeface="Average"/>
              <a:ea typeface="Average"/>
              <a:cs typeface="Average"/>
              <a:sym typeface="Average"/>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sp>
        <p:nvSpPr>
          <p:cNvPr id="1337" name="Google Shape;1337;p191"/>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rgbClr val="FFFFFF"/>
                </a:solidFill>
                <a:latin typeface="Average"/>
                <a:ea typeface="Average"/>
                <a:cs typeface="Average"/>
                <a:sym typeface="Average"/>
              </a:rPr>
              <a:t>Alice Bruyndonckx  7</a:t>
            </a:r>
            <a:endParaRPr sz="2200">
              <a:solidFill>
                <a:srgbClr val="FFFFFF"/>
              </a:solidFill>
              <a:latin typeface="Average"/>
              <a:ea typeface="Average"/>
              <a:cs typeface="Average"/>
              <a:sym typeface="Average"/>
            </a:endParaRPr>
          </a:p>
          <a:p>
            <a:pPr indent="0" lvl="0" marL="0" rtl="0" algn="ctr">
              <a:spcBef>
                <a:spcPts val="0"/>
              </a:spcBef>
              <a:spcAft>
                <a:spcPts val="0"/>
              </a:spcAft>
              <a:buNone/>
            </a:pPr>
            <a:r>
              <a:rPr lang="en" sz="2200">
                <a:solidFill>
                  <a:srgbClr val="FFFFFF"/>
                </a:solidFill>
                <a:latin typeface="Average"/>
                <a:ea typeface="Average"/>
                <a:cs typeface="Average"/>
                <a:sym typeface="Average"/>
              </a:rPr>
              <a:t>Anna Vaskevych  4</a:t>
            </a:r>
            <a:endParaRPr sz="2200">
              <a:solidFill>
                <a:srgbClr val="FFFFFF"/>
              </a:solidFill>
              <a:latin typeface="Average"/>
              <a:ea typeface="Average"/>
              <a:cs typeface="Average"/>
              <a:sym typeface="Average"/>
            </a:endParaRPr>
          </a:p>
          <a:p>
            <a:pPr indent="0" lvl="0" marL="0" rtl="0" algn="ctr">
              <a:spcBef>
                <a:spcPts val="0"/>
              </a:spcBef>
              <a:spcAft>
                <a:spcPts val="0"/>
              </a:spcAft>
              <a:buNone/>
            </a:pPr>
            <a:r>
              <a:rPr lang="en" sz="2200">
                <a:solidFill>
                  <a:srgbClr val="FFFFFF"/>
                </a:solidFill>
                <a:latin typeface="Average"/>
                <a:ea typeface="Average"/>
                <a:cs typeface="Average"/>
                <a:sym typeface="Average"/>
              </a:rPr>
              <a:t>Chloe Scott  7</a:t>
            </a:r>
            <a:endParaRPr sz="2200">
              <a:solidFill>
                <a:srgbClr val="FFFFFF"/>
              </a:solidFill>
              <a:latin typeface="Average"/>
              <a:ea typeface="Average"/>
              <a:cs typeface="Average"/>
              <a:sym typeface="Average"/>
            </a:endParaRPr>
          </a:p>
          <a:p>
            <a:pPr indent="0" lvl="0" marL="0" rtl="0" algn="ctr">
              <a:spcBef>
                <a:spcPts val="0"/>
              </a:spcBef>
              <a:spcAft>
                <a:spcPts val="0"/>
              </a:spcAft>
              <a:buNone/>
            </a:pPr>
            <a:r>
              <a:rPr lang="en" sz="2200">
                <a:solidFill>
                  <a:srgbClr val="FFFFFF"/>
                </a:solidFill>
                <a:latin typeface="Average"/>
                <a:ea typeface="Average"/>
                <a:cs typeface="Average"/>
                <a:sym typeface="Average"/>
              </a:rPr>
              <a:t>Christian Beals  7</a:t>
            </a:r>
            <a:endParaRPr sz="2200">
              <a:solidFill>
                <a:srgbClr val="FFFFFF"/>
              </a:solidFill>
              <a:latin typeface="Average"/>
              <a:ea typeface="Average"/>
              <a:cs typeface="Average"/>
              <a:sym typeface="Average"/>
            </a:endParaRPr>
          </a:p>
          <a:p>
            <a:pPr indent="0" lvl="0" marL="0" rtl="0" algn="ctr">
              <a:spcBef>
                <a:spcPts val="0"/>
              </a:spcBef>
              <a:spcAft>
                <a:spcPts val="0"/>
              </a:spcAft>
              <a:buNone/>
            </a:pPr>
            <a:r>
              <a:t/>
            </a:r>
            <a:endParaRPr sz="2200">
              <a:solidFill>
                <a:srgbClr val="FFFFFF"/>
              </a:solidFill>
              <a:latin typeface="Average"/>
              <a:ea typeface="Average"/>
              <a:cs typeface="Average"/>
              <a:sym typeface="Average"/>
            </a:endParaRPr>
          </a:p>
          <a:p>
            <a:pPr indent="0" lvl="0" marL="0" rtl="0" algn="ctr">
              <a:spcBef>
                <a:spcPts val="0"/>
              </a:spcBef>
              <a:spcAft>
                <a:spcPts val="0"/>
              </a:spcAft>
              <a:buNone/>
            </a:pPr>
            <a:r>
              <a:rPr lang="en" sz="2200">
                <a:solidFill>
                  <a:srgbClr val="FFFFFF"/>
                </a:solidFill>
                <a:latin typeface="Average"/>
                <a:ea typeface="Average"/>
                <a:cs typeface="Average"/>
                <a:sym typeface="Average"/>
              </a:rPr>
              <a:t>George Jangaard  4</a:t>
            </a:r>
            <a:endParaRPr sz="2200">
              <a:solidFill>
                <a:srgbClr val="FFFFFF"/>
              </a:solidFill>
              <a:latin typeface="Average"/>
              <a:ea typeface="Average"/>
              <a:cs typeface="Average"/>
              <a:sym typeface="Average"/>
            </a:endParaRPr>
          </a:p>
          <a:p>
            <a:pPr indent="0" lvl="0" marL="0" rtl="0" algn="ctr">
              <a:spcBef>
                <a:spcPts val="0"/>
              </a:spcBef>
              <a:spcAft>
                <a:spcPts val="0"/>
              </a:spcAft>
              <a:buNone/>
            </a:pPr>
            <a:r>
              <a:rPr lang="en" sz="2200">
                <a:solidFill>
                  <a:srgbClr val="FFFFFF"/>
                </a:solidFill>
                <a:latin typeface="Average"/>
                <a:ea typeface="Average"/>
                <a:cs typeface="Average"/>
                <a:sym typeface="Average"/>
              </a:rPr>
              <a:t>Jack Nehme  7</a:t>
            </a:r>
            <a:endParaRPr sz="2200">
              <a:solidFill>
                <a:srgbClr val="FFFFFF"/>
              </a:solidFill>
              <a:latin typeface="Average"/>
              <a:ea typeface="Average"/>
              <a:cs typeface="Average"/>
              <a:sym typeface="Average"/>
            </a:endParaRPr>
          </a:p>
          <a:p>
            <a:pPr indent="0" lvl="0" marL="0" rtl="0" algn="ctr">
              <a:spcBef>
                <a:spcPts val="0"/>
              </a:spcBef>
              <a:spcAft>
                <a:spcPts val="0"/>
              </a:spcAft>
              <a:buNone/>
            </a:pPr>
            <a:r>
              <a:rPr lang="en" sz="2200">
                <a:solidFill>
                  <a:srgbClr val="FFFFFF"/>
                </a:solidFill>
                <a:latin typeface="Average"/>
                <a:ea typeface="Average"/>
                <a:cs typeface="Average"/>
                <a:sym typeface="Average"/>
              </a:rPr>
              <a:t>Jenny Morris  4</a:t>
            </a:r>
            <a:endParaRPr sz="2200">
              <a:solidFill>
                <a:srgbClr val="FFFFFF"/>
              </a:solidFill>
              <a:latin typeface="Average"/>
              <a:ea typeface="Average"/>
              <a:cs typeface="Average"/>
              <a:sym typeface="Average"/>
            </a:endParaRPr>
          </a:p>
          <a:p>
            <a:pPr indent="0" lvl="0" marL="0" rtl="0" algn="ctr">
              <a:spcBef>
                <a:spcPts val="0"/>
              </a:spcBef>
              <a:spcAft>
                <a:spcPts val="0"/>
              </a:spcAft>
              <a:buNone/>
            </a:pPr>
            <a:r>
              <a:rPr lang="en" sz="2200">
                <a:solidFill>
                  <a:srgbClr val="FFFFFF"/>
                </a:solidFill>
                <a:latin typeface="Average"/>
                <a:ea typeface="Average"/>
                <a:cs typeface="Average"/>
                <a:sym typeface="Average"/>
              </a:rPr>
              <a:t>Sage Forsyth  7</a:t>
            </a:r>
            <a:endParaRPr sz="2200">
              <a:solidFill>
                <a:srgbClr val="FFFFFF"/>
              </a:solidFill>
              <a:latin typeface="Average"/>
              <a:ea typeface="Average"/>
              <a:cs typeface="Average"/>
              <a:sym typeface="Average"/>
            </a:endParaRPr>
          </a:p>
          <a:p>
            <a:pPr indent="0" lvl="0" marL="0" rtl="0" algn="ctr">
              <a:spcBef>
                <a:spcPts val="0"/>
              </a:spcBef>
              <a:spcAft>
                <a:spcPts val="0"/>
              </a:spcAft>
              <a:buNone/>
            </a:pPr>
            <a:r>
              <a:rPr lang="en" sz="2200">
                <a:solidFill>
                  <a:srgbClr val="FFFFFF"/>
                </a:solidFill>
                <a:latin typeface="Average"/>
                <a:ea typeface="Average"/>
                <a:cs typeface="Average"/>
                <a:sym typeface="Average"/>
              </a:rPr>
              <a:t>Tony Nguyen  4</a:t>
            </a:r>
            <a:endParaRPr sz="2200">
              <a:solidFill>
                <a:srgbClr val="FFFFFF"/>
              </a:solidFill>
              <a:latin typeface="Average"/>
              <a:ea typeface="Average"/>
              <a:cs typeface="Average"/>
              <a:sym typeface="Average"/>
            </a:endParaRPr>
          </a:p>
        </p:txBody>
      </p:sp>
      <p:sp>
        <p:nvSpPr>
          <p:cNvPr id="1338" name="Google Shape;1338;p191"/>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4800">
              <a:solidFill>
                <a:srgbClr val="FFFFFF"/>
              </a:solidFill>
              <a:latin typeface="Oswald"/>
              <a:ea typeface="Oswald"/>
              <a:cs typeface="Oswald"/>
              <a:sym typeface="Oswald"/>
            </a:endParaRPr>
          </a:p>
        </p:txBody>
      </p:sp>
      <p:sp>
        <p:nvSpPr>
          <p:cNvPr id="1339" name="Google Shape;1339;p191"/>
          <p:cNvSpPr txBox="1"/>
          <p:nvPr/>
        </p:nvSpPr>
        <p:spPr>
          <a:xfrm>
            <a:off x="0" y="0"/>
            <a:ext cx="4572000" cy="138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Questions remaining for peer feedback</a:t>
            </a:r>
            <a:endParaRPr sz="3600">
              <a:solidFill>
                <a:srgbClr val="AAAAAA"/>
              </a:solidFill>
              <a:latin typeface="Average"/>
              <a:ea typeface="Average"/>
              <a:cs typeface="Average"/>
              <a:sym typeface="Average"/>
            </a:endParaRPr>
          </a:p>
        </p:txBody>
      </p:sp>
      <p:sp>
        <p:nvSpPr>
          <p:cNvPr descr="Translations" id="1340" name="Google Shape;1340;p191"/>
          <p:cNvSpPr txBox="1"/>
          <p:nvPr/>
        </p:nvSpPr>
        <p:spPr>
          <a:xfrm>
            <a:off x="0" y="1380600"/>
            <a:ext cx="4572000" cy="547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ለአቻ ግብረ መልስ ጥያቄዎች ይቀራሉ</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الأسئلة المتبقية لتعليقات الأقران</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Queden preguntes per a comentaris dels companys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尚待同行反馈的问题</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سوالات برای بازخورد همتایان باقی مانده است</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सहकर्मी प्रतिक्रिया के लिए शेष प्रश्न</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ピアフィードバックに残っている質問</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동료 피드백을 위한 남은 질문</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Pirs ji bo bersivdana hevalan dimînin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Perguntas restantes para feedback dos colegas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ਪੀਅਰ ਫੀਡਬੈਕ ਲਈ ਬਾਕੀ ਸਵਾਲ</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Остались вопросы для обратной связи</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Su'aalaha u haray jawaab celinta asxaabta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Preguntas pendientes para retroalimentación de pares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Maswali yamesalia kwa maoni ya wenzako</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Mga tanong na natitira para sa feedback ng peer</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Akran geri bildirimi için kalan sorular</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Залишилися запитання для відгуків колег</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Những câu hỏi còn lại để nhận phản hồi từ đồng nghiệp</a:t>
            </a:r>
            <a:endParaRPr sz="4100">
              <a:solidFill>
                <a:srgbClr val="AAAAAA"/>
              </a:solidFill>
              <a:latin typeface="Average"/>
              <a:ea typeface="Average"/>
              <a:cs typeface="Average"/>
              <a:sym typeface="Averag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descr="Translations" id="251" name="Google Shape;251;p42"/>
          <p:cNvSpPr txBox="1"/>
          <p:nvPr/>
        </p:nvSpPr>
        <p:spPr>
          <a:xfrm>
            <a:off x="0" y="0"/>
            <a:ext cx="3668700" cy="320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These people still need to </a:t>
            </a:r>
            <a:r>
              <a:rPr lang="en" sz="3600">
                <a:solidFill>
                  <a:srgbClr val="00FF00"/>
                </a:solidFill>
                <a:latin typeface="Oswald"/>
                <a:ea typeface="Oswald"/>
                <a:cs typeface="Oswald"/>
                <a:sym typeface="Oswald"/>
              </a:rPr>
              <a:t>accept their invitation</a:t>
            </a:r>
            <a:r>
              <a:rPr lang="en" sz="3600">
                <a:solidFill>
                  <a:srgbClr val="FFFFFF"/>
                </a:solidFill>
                <a:latin typeface="Oswald"/>
                <a:ea typeface="Oswald"/>
                <a:cs typeface="Oswald"/>
                <a:sym typeface="Oswald"/>
              </a:rPr>
              <a:t> to the google classroom for art</a:t>
            </a:r>
            <a:endParaRPr sz="3600">
              <a:solidFill>
                <a:srgbClr val="FFFFFF"/>
              </a:solidFill>
              <a:latin typeface="Oswald"/>
              <a:ea typeface="Oswald"/>
              <a:cs typeface="Oswald"/>
              <a:sym typeface="Oswald"/>
            </a:endParaRPr>
          </a:p>
        </p:txBody>
      </p:sp>
      <p:sp>
        <p:nvSpPr>
          <p:cNvPr descr="Translations" id="252" name="Google Shape;252;p42"/>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እነዚህ ሰዎች አሁንም የጉግል ክፍል ለስነጥበብ ግብዣቸውን መቀበል አለባቸው</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لا يزال يتعين على هؤلاء الأشخاص قبول دعوتهم إلى الفصول الدراسية في Google للفن</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Aquestes persones encara han d'acceptar la seva invitació a l'aula de Google d'art</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这些人仍然需要接受谷歌艺术课堂的邀请</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این افراد هنوز باید دعوت خود را به کلاس درس google برای هنر بپذیرند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इन लोगों को अभी भी कला के लिए गूगल कक्षा में अपने निमंत्रण को स्वीकार करने की आवश्यकता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これらの人々は、Google Classroom for Artへの招待を受け入れる必要があります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이 사람들은 여전히 예술을 위한 Google 교실 초대를 수락해야 합니다.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Ev mirov hîn jî hewce ne ku vexwendina wan ji bo hunerê pola google-ê qebûl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Essas pessoas ainda precisam aceitar o convite para a sala de aula do Google para arte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ਇਹਨਾਂ ਲੋਕਾਂ ਨੂੰ ਅਜੇ ਵੀ ਕਲਾ ਲਈ ਗੂਗਲ ਕਲਾਸਰੂਮ ਵਿੱਚ ਉਹਨਾਂ ਦੇ ਸੱਦੇ ਨੂੰ ਸਵੀਕਾਰ ਕਰਨ ਦੀ ਲੋੜ 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Этим людям все еще нужно принять приглашение в Google Classroom по искусству.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Dadkani waxay weli u baahan yihiin inay aqbalaan martiqaadkooda fasalka google ee farshaxanka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Estas personas aún necesitan aceptar su invitación al aula de Google para el arte.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Watu hawa bado wanahitaji kukubali mwaliko wao kwenye darasa la google kwa sanaa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Kailangan pa ring tanggapin ng mga taong ito ang kanilang imbitasyon sa google classroom para sa sining</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Bu kişilerin sanat için Google Classroom'a davetlerini kabul etmeleri gerekiyor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Ці люди все ще мають прийняти запрошення до гугл-класу мистецтва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Những người này vẫn cần phải chấp nhận lời mời tham gia lớp học nghệ thuật trên Google</a:t>
            </a:r>
            <a:endParaRPr sz="1700">
              <a:solidFill>
                <a:srgbClr val="CACACA"/>
              </a:solidFill>
              <a:latin typeface="Average"/>
              <a:ea typeface="Average"/>
              <a:cs typeface="Average"/>
              <a:sym typeface="Average"/>
            </a:endParaRPr>
          </a:p>
        </p:txBody>
      </p:sp>
      <p:sp>
        <p:nvSpPr>
          <p:cNvPr id="253" name="Google Shape;253;p42"/>
          <p:cNvSpPr txBox="1"/>
          <p:nvPr/>
        </p:nvSpPr>
        <p:spPr>
          <a:xfrm>
            <a:off x="0" y="3202500"/>
            <a:ext cx="1833300" cy="36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Anton</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Bianca</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Emily **</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Hala</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Hazel</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Jathniel</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Jenine</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Jinsol **</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Jurni</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strike="sngStrike">
                <a:solidFill>
                  <a:srgbClr val="999999"/>
                </a:solidFill>
                <a:latin typeface="Average"/>
                <a:ea typeface="Average"/>
                <a:cs typeface="Average"/>
                <a:sym typeface="Average"/>
              </a:rPr>
              <a:t>Ken</a:t>
            </a:r>
            <a:endParaRPr b="1" sz="1800" strike="sngStrike">
              <a:solidFill>
                <a:srgbClr val="999999"/>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Keona</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Lochie</a:t>
            </a:r>
            <a:endParaRPr b="1" sz="1800">
              <a:solidFill>
                <a:srgbClr val="FFFFFF"/>
              </a:solidFill>
              <a:latin typeface="Average"/>
              <a:ea typeface="Average"/>
              <a:cs typeface="Average"/>
              <a:sym typeface="Average"/>
            </a:endParaRPr>
          </a:p>
        </p:txBody>
      </p:sp>
      <p:sp>
        <p:nvSpPr>
          <p:cNvPr id="254" name="Google Shape;254;p42"/>
          <p:cNvSpPr txBox="1"/>
          <p:nvPr/>
        </p:nvSpPr>
        <p:spPr>
          <a:xfrm>
            <a:off x="1833300" y="3202500"/>
            <a:ext cx="1833300" cy="36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Lucas</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strike="sngStrike">
                <a:solidFill>
                  <a:srgbClr val="999999"/>
                </a:solidFill>
                <a:latin typeface="Average"/>
                <a:ea typeface="Average"/>
                <a:cs typeface="Average"/>
                <a:sym typeface="Average"/>
              </a:rPr>
              <a:t>Matt L</a:t>
            </a:r>
            <a:endParaRPr b="1" sz="1800" strike="sngStrike">
              <a:solidFill>
                <a:srgbClr val="999999"/>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Mehe **</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Melody</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strike="sngStrike">
                <a:solidFill>
                  <a:srgbClr val="999999"/>
                </a:solidFill>
                <a:latin typeface="Average"/>
                <a:ea typeface="Average"/>
                <a:cs typeface="Average"/>
                <a:sym typeface="Average"/>
              </a:rPr>
              <a:t>Mir</a:t>
            </a:r>
            <a:endParaRPr b="1" sz="1800" strike="sngStrike">
              <a:solidFill>
                <a:srgbClr val="999999"/>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a:solidFill>
                  <a:srgbClr val="FFFFFF"/>
                </a:solidFill>
                <a:latin typeface="Average"/>
                <a:ea typeface="Average"/>
                <a:cs typeface="Average"/>
                <a:sym typeface="Average"/>
              </a:rPr>
              <a:t>Mohammad **</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M Al M</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Patsoon</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Ronan</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Ryan</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Trey</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Zi'aez</a:t>
            </a:r>
            <a:endParaRPr b="1" sz="1800">
              <a:solidFill>
                <a:srgbClr val="FFFFFF"/>
              </a:solidFill>
              <a:latin typeface="Average"/>
              <a:ea typeface="Average"/>
              <a:cs typeface="Average"/>
              <a:sym typeface="Averag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descr="Translations" id="259" name="Google Shape;259;p43"/>
          <p:cNvSpPr txBox="1"/>
          <p:nvPr/>
        </p:nvSpPr>
        <p:spPr>
          <a:xfrm>
            <a:off x="0" y="0"/>
            <a:ext cx="4572000" cy="182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We still need photos from</a:t>
            </a:r>
            <a:endParaRPr sz="4800">
              <a:solidFill>
                <a:srgbClr val="FFFFFF"/>
              </a:solidFill>
              <a:latin typeface="Oswald"/>
              <a:ea typeface="Oswald"/>
              <a:cs typeface="Oswald"/>
              <a:sym typeface="Oswald"/>
            </a:endParaRPr>
          </a:p>
        </p:txBody>
      </p:sp>
      <p:sp>
        <p:nvSpPr>
          <p:cNvPr descr="Translations" id="260" name="Google Shape;260;p43"/>
          <p:cNvSpPr txBox="1"/>
          <p:nvPr/>
        </p:nvSpPr>
        <p:spPr>
          <a:xfrm>
            <a:off x="0" y="1828800"/>
            <a:ext cx="4572000" cy="502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አሁንም ፎቶዎች እንፈልጋለን</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مازلنا بحاجة إلى صور من</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Encara necessitem fotos 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我们仍然需要照片</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ما هنوز به عکس از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हमें अभी भी फ़ोटो चाहिए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まだ写真が必要です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우리는 아직도 사진이 필요합니다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Em hîn jî hewceyê wêneyên ji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Ainda precisamos de fotos 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ਸਾਨੂੰ ਅਜੇ ਵੀ ਫੋਟੋਆਂ ਦੀ ਲੋੜ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Нам все еще нужны фотографии из</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Waxaan wali u baahanahay sawirro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Todavía necesitamos fotos 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Bado tunahitaji picha kutoka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Kailangan pa namin ng mga larawan mula sa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Hala fotoğraflara ihtiyacımız var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Нам ще потрібні фотографії з</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Chúng tôi vẫn cần ảnh từ</a:t>
            </a:r>
            <a:endParaRPr sz="1800">
              <a:solidFill>
                <a:schemeClr val="accent3"/>
              </a:solidFill>
              <a:latin typeface="Average"/>
              <a:ea typeface="Average"/>
              <a:cs typeface="Average"/>
              <a:sym typeface="Average"/>
            </a:endParaRPr>
          </a:p>
        </p:txBody>
      </p:sp>
      <p:sp>
        <p:nvSpPr>
          <p:cNvPr id="261" name="Google Shape;261;p43"/>
          <p:cNvSpPr txBox="1"/>
          <p:nvPr/>
        </p:nvSpPr>
        <p:spPr>
          <a:xfrm>
            <a:off x="4572000" y="0"/>
            <a:ext cx="2278800" cy="685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solidFill>
                  <a:srgbClr val="FFFFFF"/>
                </a:solidFill>
                <a:latin typeface="Oswald"/>
                <a:ea typeface="Oswald"/>
                <a:cs typeface="Oswald"/>
                <a:sym typeface="Oswald"/>
              </a:rPr>
              <a:t>D block</a:t>
            </a:r>
            <a:endParaRPr sz="30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Advait</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Malak</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Zi'aez</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Peter</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Covenant</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Matthew</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Gabriel</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Trey</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Ken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Autumn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Adella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Margo</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Kieran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Ronan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Mo</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Shhakti **</a:t>
            </a:r>
            <a:endParaRPr b="1" sz="2000">
              <a:solidFill>
                <a:srgbClr val="CACACA"/>
              </a:solidFill>
              <a:latin typeface="Average"/>
              <a:ea typeface="Average"/>
              <a:cs typeface="Average"/>
              <a:sym typeface="Average"/>
            </a:endParaRPr>
          </a:p>
        </p:txBody>
      </p:sp>
      <p:sp>
        <p:nvSpPr>
          <p:cNvPr id="262" name="Google Shape;262;p43"/>
          <p:cNvSpPr txBox="1"/>
          <p:nvPr/>
        </p:nvSpPr>
        <p:spPr>
          <a:xfrm>
            <a:off x="6850800" y="0"/>
            <a:ext cx="2278800" cy="685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solidFill>
                  <a:srgbClr val="FFFFFF"/>
                </a:solidFill>
                <a:latin typeface="Oswald"/>
                <a:ea typeface="Oswald"/>
                <a:cs typeface="Oswald"/>
                <a:sym typeface="Oswald"/>
              </a:rPr>
              <a:t> </a:t>
            </a:r>
            <a:endParaRPr sz="30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Hala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Jinsol **</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Tinevimbo</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Mohammad **</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Kit</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Harrison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Lam</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Bayden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Zyaira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Arad</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Ryan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Mila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Yejun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Hayden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Bianca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 Ayla</a:t>
            </a:r>
            <a:endParaRPr b="1" sz="2000">
              <a:solidFill>
                <a:srgbClr val="CACACA"/>
              </a:solidFill>
              <a:latin typeface="Average"/>
              <a:ea typeface="Average"/>
              <a:cs typeface="Average"/>
              <a:sym typeface="Averag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descr="Translations" id="267" name="Google Shape;267;p44"/>
          <p:cNvSpPr txBox="1"/>
          <p:nvPr/>
        </p:nvSpPr>
        <p:spPr>
          <a:xfrm>
            <a:off x="0" y="0"/>
            <a:ext cx="4572000" cy="182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We still need photos from</a:t>
            </a:r>
            <a:endParaRPr sz="4800">
              <a:solidFill>
                <a:srgbClr val="FFFFFF"/>
              </a:solidFill>
              <a:latin typeface="Oswald"/>
              <a:ea typeface="Oswald"/>
              <a:cs typeface="Oswald"/>
              <a:sym typeface="Oswald"/>
            </a:endParaRPr>
          </a:p>
        </p:txBody>
      </p:sp>
      <p:sp>
        <p:nvSpPr>
          <p:cNvPr descr="Translations" id="268" name="Google Shape;268;p44"/>
          <p:cNvSpPr txBox="1"/>
          <p:nvPr/>
        </p:nvSpPr>
        <p:spPr>
          <a:xfrm>
            <a:off x="0" y="1828800"/>
            <a:ext cx="4572000" cy="502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አሁንም ፎቶዎች እንፈልጋለን</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مازلنا بحاجة إلى صور من</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Encara necessitem fotos 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我们仍然需要照片</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ما هنوز به عکس از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हमें अभी भी फ़ोटो चाहिए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まだ写真が必要です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우리는 아직도 사진이 필요합니다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Em hîn jî hewceyê wêneyên ji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Ainda precisamos de fotos 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ਸਾਨੂੰ ਅਜੇ ਵੀ ਫੋਟੋਆਂ ਦੀ ਲੋੜ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Нам все еще нужны фотографии из</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Waxaan wali u baahanahay sawirro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Todavía necesitamos fotos 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Bado tunahitaji picha kutoka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Kailangan pa namin ng mga larawan mula sa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Hala fotoğraflara ihtiyacımız var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Нам ще потрібні фотографії з</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Chúng tôi vẫn cần ảnh từ</a:t>
            </a:r>
            <a:endParaRPr sz="1800">
              <a:solidFill>
                <a:schemeClr val="accent3"/>
              </a:solidFill>
              <a:latin typeface="Average"/>
              <a:ea typeface="Average"/>
              <a:cs typeface="Average"/>
              <a:sym typeface="Average"/>
            </a:endParaRPr>
          </a:p>
        </p:txBody>
      </p:sp>
      <p:sp>
        <p:nvSpPr>
          <p:cNvPr id="269" name="Google Shape;269;p44"/>
          <p:cNvSpPr txBox="1"/>
          <p:nvPr/>
        </p:nvSpPr>
        <p:spPr>
          <a:xfrm>
            <a:off x="4572000" y="0"/>
            <a:ext cx="2278800" cy="685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solidFill>
                  <a:srgbClr val="FFFFFF"/>
                </a:solidFill>
                <a:latin typeface="Oswald"/>
                <a:ea typeface="Oswald"/>
                <a:cs typeface="Oswald"/>
                <a:sym typeface="Oswald"/>
              </a:rPr>
              <a:t>A</a:t>
            </a:r>
            <a:r>
              <a:rPr lang="en" sz="3000">
                <a:solidFill>
                  <a:srgbClr val="FFFFFF"/>
                </a:solidFill>
                <a:latin typeface="Oswald"/>
                <a:ea typeface="Oswald"/>
                <a:cs typeface="Oswald"/>
                <a:sym typeface="Oswald"/>
              </a:rPr>
              <a:t> block</a:t>
            </a:r>
            <a:endParaRPr sz="30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Amran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Tanade</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Arisha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Starlight</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Anton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Masume</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Kilian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Seth</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Alex</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Lochie</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Sam</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Colton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Hazel</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Issabella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Lillian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Robert **</a:t>
            </a:r>
            <a:endParaRPr b="1" sz="2000">
              <a:solidFill>
                <a:srgbClr val="CACACA"/>
              </a:solidFill>
              <a:latin typeface="Average"/>
              <a:ea typeface="Average"/>
              <a:cs typeface="Average"/>
              <a:sym typeface="Average"/>
            </a:endParaRPr>
          </a:p>
        </p:txBody>
      </p:sp>
      <p:sp>
        <p:nvSpPr>
          <p:cNvPr id="270" name="Google Shape;270;p44"/>
          <p:cNvSpPr txBox="1"/>
          <p:nvPr/>
        </p:nvSpPr>
        <p:spPr>
          <a:xfrm>
            <a:off x="6850800" y="0"/>
            <a:ext cx="2278800" cy="685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solidFill>
                  <a:srgbClr val="FFFFFF"/>
                </a:solidFill>
                <a:latin typeface="Oswald"/>
                <a:ea typeface="Oswald"/>
                <a:cs typeface="Oswald"/>
                <a:sym typeface="Oswald"/>
              </a:rPr>
              <a:t> </a:t>
            </a:r>
            <a:endParaRPr sz="30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Taeyul</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Jonathon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Libby</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Mehe **</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Stella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Iris</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Luke</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Maxim</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Jurni</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Nathan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Lucas</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Jaiyla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Patsoon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Jiamou</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Mahmoud</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Shaden</a:t>
            </a:r>
            <a:endParaRPr b="1" sz="2000">
              <a:solidFill>
                <a:srgbClr val="CACACA"/>
              </a:solidFill>
              <a:latin typeface="Average"/>
              <a:ea typeface="Average"/>
              <a:cs typeface="Average"/>
              <a:sym typeface="Averag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27" title="IMG-7242.JPG"/>
          <p:cNvPicPr preferRelativeResize="0"/>
          <p:nvPr/>
        </p:nvPicPr>
        <p:blipFill rotWithShape="1">
          <a:blip r:embed="rId3">
            <a:alphaModFix/>
          </a:blip>
          <a:srcRect b="0" l="0" r="0" t="0"/>
          <a:stretch/>
        </p:blipFill>
        <p:spPr>
          <a:xfrm>
            <a:off x="0" y="0"/>
            <a:ext cx="9144003" cy="6858052"/>
          </a:xfrm>
          <a:prstGeom prst="rect">
            <a:avLst/>
          </a:prstGeom>
          <a:noFill/>
          <a:ln>
            <a:noFill/>
          </a:ln>
        </p:spPr>
      </p:pic>
      <p:sp>
        <p:nvSpPr>
          <p:cNvPr id="120" name="Google Shape;120;p27"/>
          <p:cNvSpPr txBox="1"/>
          <p:nvPr/>
        </p:nvSpPr>
        <p:spPr>
          <a:xfrm>
            <a:off x="0" y="0"/>
            <a:ext cx="9144000" cy="122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Today you need</a:t>
            </a:r>
            <a:endParaRPr sz="4800">
              <a:solidFill>
                <a:srgbClr val="CACACA"/>
              </a:solidFill>
              <a:latin typeface="Average"/>
              <a:ea typeface="Average"/>
              <a:cs typeface="Average"/>
              <a:sym typeface="Average"/>
            </a:endParaRPr>
          </a:p>
        </p:txBody>
      </p:sp>
      <p:sp>
        <p:nvSpPr>
          <p:cNvPr id="121" name="Google Shape;121;p27"/>
          <p:cNvSpPr txBox="1"/>
          <p:nvPr/>
        </p:nvSpPr>
        <p:spPr>
          <a:xfrm>
            <a:off x="332325" y="5749900"/>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Your portrait booklet</a:t>
            </a:r>
            <a:endParaRPr b="1" sz="3000">
              <a:solidFill>
                <a:srgbClr val="CACACA"/>
              </a:solidFill>
              <a:latin typeface="Average"/>
              <a:ea typeface="Average"/>
              <a:cs typeface="Average"/>
              <a:sym typeface="Average"/>
            </a:endParaRPr>
          </a:p>
        </p:txBody>
      </p:sp>
      <p:sp>
        <p:nvSpPr>
          <p:cNvPr id="122" name="Google Shape;122;p27"/>
          <p:cNvSpPr txBox="1"/>
          <p:nvPr/>
        </p:nvSpPr>
        <p:spPr>
          <a:xfrm>
            <a:off x="5431050" y="1830125"/>
            <a:ext cx="19194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pencils</a:t>
            </a:r>
            <a:endParaRPr b="1" sz="3000">
              <a:solidFill>
                <a:srgbClr val="CACACA"/>
              </a:solidFill>
              <a:latin typeface="Average"/>
              <a:ea typeface="Average"/>
              <a:cs typeface="Average"/>
              <a:sym typeface="Average"/>
            </a:endParaRPr>
          </a:p>
        </p:txBody>
      </p:sp>
      <p:sp>
        <p:nvSpPr>
          <p:cNvPr id="123" name="Google Shape;123;p27"/>
          <p:cNvSpPr/>
          <p:nvPr/>
        </p:nvSpPr>
        <p:spPr>
          <a:xfrm>
            <a:off x="2913217" y="4498825"/>
            <a:ext cx="638400" cy="216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24" name="Google Shape;124;p27"/>
          <p:cNvSpPr txBox="1"/>
          <p:nvPr/>
        </p:nvSpPr>
        <p:spPr>
          <a:xfrm>
            <a:off x="4675825" y="5552392"/>
            <a:ext cx="14355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erasers</a:t>
            </a:r>
            <a:endParaRPr b="1" sz="3000">
              <a:solidFill>
                <a:srgbClr val="CACACA"/>
              </a:solidFill>
              <a:latin typeface="Average"/>
              <a:ea typeface="Average"/>
              <a:cs typeface="Average"/>
              <a:sym typeface="Average"/>
            </a:endParaRPr>
          </a:p>
        </p:txBody>
      </p:sp>
      <p:sp>
        <p:nvSpPr>
          <p:cNvPr id="125" name="Google Shape;125;p27"/>
          <p:cNvSpPr txBox="1"/>
          <p:nvPr/>
        </p:nvSpPr>
        <p:spPr>
          <a:xfrm>
            <a:off x="6515850" y="4687875"/>
            <a:ext cx="2553600" cy="128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00FF00"/>
                </a:solidFill>
                <a:latin typeface="Oswald"/>
                <a:ea typeface="Oswald"/>
                <a:cs typeface="Oswald"/>
                <a:sym typeface="Oswald"/>
              </a:rPr>
              <a:t>One chair </a:t>
            </a:r>
            <a:endParaRPr sz="3600">
              <a:solidFill>
                <a:srgbClr val="00FF00"/>
              </a:solidFill>
              <a:latin typeface="Oswald"/>
              <a:ea typeface="Oswald"/>
              <a:cs typeface="Oswald"/>
              <a:sym typeface="Oswald"/>
            </a:endParaRPr>
          </a:p>
          <a:p>
            <a:pPr indent="0" lvl="0" marL="0" rtl="0" algn="ctr">
              <a:spcBef>
                <a:spcPts val="0"/>
              </a:spcBef>
              <a:spcAft>
                <a:spcPts val="0"/>
              </a:spcAft>
              <a:buNone/>
            </a:pPr>
            <a:r>
              <a:rPr lang="en" sz="3600">
                <a:solidFill>
                  <a:srgbClr val="00FF00"/>
                </a:solidFill>
                <a:latin typeface="Oswald"/>
                <a:ea typeface="Oswald"/>
                <a:cs typeface="Oswald"/>
                <a:sym typeface="Oswald"/>
              </a:rPr>
              <a:t>per table only!</a:t>
            </a:r>
            <a:endParaRPr sz="3600">
              <a:solidFill>
                <a:srgbClr val="00FF00"/>
              </a:solidFill>
              <a:latin typeface="Oswald"/>
              <a:ea typeface="Oswald"/>
              <a:cs typeface="Oswald"/>
              <a:sym typeface="Oswald"/>
            </a:endParaRPr>
          </a:p>
          <a:p>
            <a:pPr indent="0" lvl="0" marL="0" rtl="0" algn="ctr">
              <a:spcBef>
                <a:spcPts val="0"/>
              </a:spcBef>
              <a:spcAft>
                <a:spcPts val="0"/>
              </a:spcAft>
              <a:buNone/>
            </a:pPr>
            <a:r>
              <a:rPr lang="en" sz="6000">
                <a:solidFill>
                  <a:srgbClr val="00FF00"/>
                </a:solidFill>
                <a:latin typeface="Oswald"/>
                <a:ea typeface="Oswald"/>
                <a:cs typeface="Oswald"/>
                <a:sym typeface="Oswald"/>
              </a:rPr>
              <a:t>📵</a:t>
            </a:r>
            <a:endParaRPr sz="6000">
              <a:solidFill>
                <a:srgbClr val="00FF00"/>
              </a:solidFill>
              <a:latin typeface="Oswald"/>
              <a:ea typeface="Oswald"/>
              <a:cs typeface="Oswald"/>
              <a:sym typeface="Oswa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descr="Translations" id="275" name="Google Shape;275;p45"/>
          <p:cNvSpPr txBox="1"/>
          <p:nvPr/>
        </p:nvSpPr>
        <p:spPr>
          <a:xfrm>
            <a:off x="0" y="0"/>
            <a:ext cx="4572000" cy="182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We still need photos from</a:t>
            </a:r>
            <a:endParaRPr sz="4800">
              <a:solidFill>
                <a:srgbClr val="FFFFFF"/>
              </a:solidFill>
              <a:latin typeface="Oswald"/>
              <a:ea typeface="Oswald"/>
              <a:cs typeface="Oswald"/>
              <a:sym typeface="Oswald"/>
            </a:endParaRPr>
          </a:p>
        </p:txBody>
      </p:sp>
      <p:sp>
        <p:nvSpPr>
          <p:cNvPr descr="Translations" id="276" name="Google Shape;276;p45"/>
          <p:cNvSpPr txBox="1"/>
          <p:nvPr/>
        </p:nvSpPr>
        <p:spPr>
          <a:xfrm>
            <a:off x="0" y="1828800"/>
            <a:ext cx="4572000" cy="502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አሁንም ፎቶዎች እንፈልጋለን</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مازلنا بحاجة إلى صور من</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Encara necessitem fotos 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我们仍然需要照片</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ما هنوز به عکس از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हमें अभी भी फ़ोटो चाहिए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まだ写真が必要です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우리는 아직도 사진이 필요합니다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Em hîn jî hewceyê wêneyên ji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Ainda precisamos de fotos 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ਸਾਨੂੰ ਅਜੇ ਵੀ ਫੋਟੋਆਂ ਦੀ ਲੋੜ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Нам все еще нужны фотографии из</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Waxaan wali u baahanahay sawirro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Todavía necesitamos fotos 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Bado tunahitaji picha kutoka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Kailangan pa namin ng mga larawan mula sa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Hala fotoğraflara ihtiyacımız var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Нам ще потрібні фотографії з</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Chúng tôi vẫn cần ảnh từ</a:t>
            </a:r>
            <a:endParaRPr sz="1800">
              <a:solidFill>
                <a:schemeClr val="accent3"/>
              </a:solidFill>
              <a:latin typeface="Average"/>
              <a:ea typeface="Average"/>
              <a:cs typeface="Average"/>
              <a:sym typeface="Average"/>
            </a:endParaRPr>
          </a:p>
        </p:txBody>
      </p:sp>
      <p:sp>
        <p:nvSpPr>
          <p:cNvPr id="277" name="Google Shape;277;p45"/>
          <p:cNvSpPr txBox="1"/>
          <p:nvPr/>
        </p:nvSpPr>
        <p:spPr>
          <a:xfrm>
            <a:off x="4572000" y="0"/>
            <a:ext cx="2278800" cy="685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solidFill>
                  <a:srgbClr val="FFFFFF"/>
                </a:solidFill>
                <a:latin typeface="Oswald"/>
                <a:ea typeface="Oswald"/>
                <a:cs typeface="Oswald"/>
                <a:sym typeface="Oswald"/>
              </a:rPr>
              <a:t>C</a:t>
            </a:r>
            <a:r>
              <a:rPr lang="en" sz="3000">
                <a:solidFill>
                  <a:srgbClr val="FFFFFF"/>
                </a:solidFill>
                <a:latin typeface="Oswald"/>
                <a:ea typeface="Oswald"/>
                <a:cs typeface="Oswald"/>
                <a:sym typeface="Oswald"/>
              </a:rPr>
              <a:t> block</a:t>
            </a:r>
            <a:endParaRPr sz="30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Emma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Jathniel</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Wesley</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Zy</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Kieran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Henry</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Vince</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Emily **</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Isaak</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Huda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Ava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Hebziba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Nikhil</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Colton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Dom</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Jenine</a:t>
            </a:r>
            <a:endParaRPr b="1" sz="2000">
              <a:solidFill>
                <a:srgbClr val="CACACA"/>
              </a:solidFill>
              <a:latin typeface="Average"/>
              <a:ea typeface="Average"/>
              <a:cs typeface="Average"/>
              <a:sym typeface="Average"/>
            </a:endParaRPr>
          </a:p>
        </p:txBody>
      </p:sp>
      <p:sp>
        <p:nvSpPr>
          <p:cNvPr id="278" name="Google Shape;278;p45"/>
          <p:cNvSpPr txBox="1"/>
          <p:nvPr/>
        </p:nvSpPr>
        <p:spPr>
          <a:xfrm>
            <a:off x="6850800" y="0"/>
            <a:ext cx="2278800" cy="685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solidFill>
                  <a:srgbClr val="FFFFFF"/>
                </a:solidFill>
                <a:latin typeface="Oswald"/>
                <a:ea typeface="Oswald"/>
                <a:cs typeface="Oswald"/>
                <a:sym typeface="Oswald"/>
              </a:rPr>
              <a:t> </a:t>
            </a:r>
            <a:endParaRPr sz="30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Samson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Matt</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Julia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Arthur</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Jack Clark</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George</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Aida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Melody</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Adele</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Keona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Oliver</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Sana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Lena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Max</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Isabelle</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Viktor</a:t>
            </a:r>
            <a:endParaRPr b="1" sz="2000">
              <a:solidFill>
                <a:srgbClr val="CACACA"/>
              </a:solidFill>
              <a:latin typeface="Average"/>
              <a:ea typeface="Average"/>
              <a:cs typeface="Average"/>
              <a:sym typeface="Averag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descr="Translations" id="283" name="Google Shape;283;p46"/>
          <p:cNvSpPr txBox="1"/>
          <p:nvPr/>
        </p:nvSpPr>
        <p:spPr>
          <a:xfrm>
            <a:off x="0" y="0"/>
            <a:ext cx="3207300" cy="344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These people need my help setting up their GNSPES Google account:</a:t>
            </a:r>
            <a:endParaRPr sz="3600">
              <a:solidFill>
                <a:srgbClr val="FFFFFF"/>
              </a:solidFill>
              <a:latin typeface="Oswald"/>
              <a:ea typeface="Oswald"/>
              <a:cs typeface="Oswald"/>
              <a:sym typeface="Oswald"/>
            </a:endParaRPr>
          </a:p>
        </p:txBody>
      </p:sp>
      <p:sp>
        <p:nvSpPr>
          <p:cNvPr descr="Translations" id="284" name="Google Shape;284;p46"/>
          <p:cNvSpPr txBox="1"/>
          <p:nvPr/>
        </p:nvSpPr>
        <p:spPr>
          <a:xfrm>
            <a:off x="3207300" y="0"/>
            <a:ext cx="5936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እነዚህ ሰዎች የ GNSPES ጉግል መለያቸውን ሲያዘጋጁ የእኔን እገዛ ይፈልጋሉ፡-</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يحتاج هؤلاء الأشخاص إلى مساعدتي في إعداد حساب GNSPES Google الخاص بهم:</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Aquestes persones necessiten la meva ajuda per configurar el seu compte de Google GNSPES: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这些人需要我的帮助来设置他们的 GNSPES Google 帐户：</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این افراد برای راه اندازی حساب Google GNSPES خود به کمک من نیاز دارند: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इन लोगों को अपना GNSPES Google खाता स्थापित करने में मेरी सहायता की आवश्यकता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以下の人たちは、GNSPES Google アカウントの設定に私の助けを必要としています: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이 사람들은 GNSPES Google 계정을 설정하는 데 도움이 필요합니다.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Van kesan ji bo sazkirina hesabê xwe yê GNSPES Google hewceyê alîkariya min 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Essas pessoas precisam da minha ajuda para configurar suas contas GNSPES do Google: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ਇਹਨਾਂ ਲੋਕਾਂ ਨੂੰ ਆਪਣਾ GNSPES Google ਖਾਤਾ ਸਥਾਪਤ ਕਰਨ ਲਈ ਮੇਰੀ ਮਦਦ ਦੀ ਲੋੜ 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Этим людям нужна моя помощь в настройке учетной записи Google GNSPES: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Dadkani waxay u baahan yihiin caawimadayda samaynta akoonkooda GNSPES Google: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Estas personas necesitan mi ayuda para configurar su cuenta de Google GNSPES: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Watu hawa wanahitaji usaidizi wangu kusanidi akaunti yao ya Google ya GNSPES: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Ang mga taong ito ay nangangailangan ng aking tulong sa pagse-set up ng kanilang GNSPES Google account:</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Bu kişilerin GNSPES Google hesaplarını kurma konusunda yardımıma ihtiyaçları var: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Цим людям потрібна моя допомога в налаштуванні облікових записів Google GNSPES: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Những người này cần sự trợ giúp của tôi để thiết lập tài khoản Google GNSPES của họ:</a:t>
            </a:r>
            <a:endParaRPr>
              <a:solidFill>
                <a:srgbClr val="CACACA"/>
              </a:solidFill>
              <a:latin typeface="Average"/>
              <a:ea typeface="Average"/>
              <a:cs typeface="Average"/>
              <a:sym typeface="Average"/>
            </a:endParaRPr>
          </a:p>
        </p:txBody>
      </p:sp>
      <p:sp>
        <p:nvSpPr>
          <p:cNvPr id="285" name="Google Shape;285;p46"/>
          <p:cNvSpPr txBox="1"/>
          <p:nvPr/>
        </p:nvSpPr>
        <p:spPr>
          <a:xfrm>
            <a:off x="0" y="3449700"/>
            <a:ext cx="3207300" cy="340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CACACA"/>
                </a:solidFill>
                <a:latin typeface="Average"/>
                <a:ea typeface="Average"/>
                <a:cs typeface="Average"/>
                <a:sym typeface="Average"/>
              </a:rPr>
              <a:t>Marlee</a:t>
            </a:r>
            <a:endParaRPr sz="2600">
              <a:solidFill>
                <a:srgbClr val="CACACA"/>
              </a:solidFill>
              <a:latin typeface="Average"/>
              <a:ea typeface="Average"/>
              <a:cs typeface="Average"/>
              <a:sym typeface="Average"/>
            </a:endParaRPr>
          </a:p>
          <a:p>
            <a:pPr indent="0" lvl="0" marL="0" rtl="0" algn="ctr">
              <a:spcBef>
                <a:spcPts val="0"/>
              </a:spcBef>
              <a:spcAft>
                <a:spcPts val="0"/>
              </a:spcAft>
              <a:buNone/>
            </a:pPr>
            <a:r>
              <a:rPr lang="en" sz="2600">
                <a:solidFill>
                  <a:srgbClr val="CACACA"/>
                </a:solidFill>
                <a:latin typeface="Average"/>
                <a:ea typeface="Average"/>
                <a:cs typeface="Average"/>
                <a:sym typeface="Average"/>
              </a:rPr>
              <a:t>Donghyun</a:t>
            </a:r>
            <a:endParaRPr sz="2600">
              <a:solidFill>
                <a:srgbClr val="CACACA"/>
              </a:solidFill>
              <a:latin typeface="Average"/>
              <a:ea typeface="Average"/>
              <a:cs typeface="Average"/>
              <a:sym typeface="Average"/>
            </a:endParaRPr>
          </a:p>
          <a:p>
            <a:pPr indent="0" lvl="0" marL="0" rtl="0" algn="ctr">
              <a:spcBef>
                <a:spcPts val="0"/>
              </a:spcBef>
              <a:spcAft>
                <a:spcPts val="0"/>
              </a:spcAft>
              <a:buNone/>
            </a:pPr>
            <a:r>
              <a:rPr lang="en" sz="2600">
                <a:solidFill>
                  <a:srgbClr val="CACACA"/>
                </a:solidFill>
                <a:latin typeface="Average"/>
                <a:ea typeface="Average"/>
                <a:cs typeface="Average"/>
                <a:sym typeface="Average"/>
              </a:rPr>
              <a:t>Sailam Drey</a:t>
            </a:r>
            <a:endParaRPr sz="1800">
              <a:solidFill>
                <a:srgbClr val="CACACA"/>
              </a:solidFill>
              <a:latin typeface="Average"/>
              <a:ea typeface="Average"/>
              <a:cs typeface="Average"/>
              <a:sym typeface="Averag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grpSp>
        <p:nvGrpSpPr>
          <p:cNvPr id="290" name="Google Shape;290;p47"/>
          <p:cNvGrpSpPr/>
          <p:nvPr/>
        </p:nvGrpSpPr>
        <p:grpSpPr>
          <a:xfrm>
            <a:off x="980617" y="783225"/>
            <a:ext cx="7376949" cy="5846100"/>
            <a:chOff x="819975" y="0"/>
            <a:chExt cx="8984227" cy="7119839"/>
          </a:xfrm>
        </p:grpSpPr>
        <p:pic>
          <p:nvPicPr>
            <p:cNvPr id="291" name="Google Shape;291;p47"/>
            <p:cNvPicPr preferRelativeResize="0"/>
            <p:nvPr/>
          </p:nvPicPr>
          <p:blipFill>
            <a:blip r:embed="rId3">
              <a:alphaModFix/>
            </a:blip>
            <a:stretch>
              <a:fillRect/>
            </a:stretch>
          </p:blipFill>
          <p:spPr>
            <a:xfrm>
              <a:off x="819975" y="0"/>
              <a:ext cx="1182624" cy="914400"/>
            </a:xfrm>
            <a:prstGeom prst="rect">
              <a:avLst/>
            </a:prstGeom>
            <a:noFill/>
            <a:ln>
              <a:noFill/>
            </a:ln>
          </p:spPr>
        </p:pic>
        <p:pic>
          <p:nvPicPr>
            <p:cNvPr id="292" name="Google Shape;292;p47"/>
            <p:cNvPicPr preferRelativeResize="0"/>
            <p:nvPr/>
          </p:nvPicPr>
          <p:blipFill>
            <a:blip r:embed="rId4">
              <a:alphaModFix/>
            </a:blip>
            <a:stretch>
              <a:fillRect/>
            </a:stretch>
          </p:blipFill>
          <p:spPr>
            <a:xfrm>
              <a:off x="819975" y="1034247"/>
              <a:ext cx="1182624" cy="914400"/>
            </a:xfrm>
            <a:prstGeom prst="rect">
              <a:avLst/>
            </a:prstGeom>
            <a:noFill/>
            <a:ln>
              <a:noFill/>
            </a:ln>
          </p:spPr>
        </p:pic>
        <p:pic>
          <p:nvPicPr>
            <p:cNvPr id="293" name="Google Shape;293;p47"/>
            <p:cNvPicPr preferRelativeResize="0"/>
            <p:nvPr/>
          </p:nvPicPr>
          <p:blipFill>
            <a:blip r:embed="rId5">
              <a:alphaModFix/>
            </a:blip>
            <a:stretch>
              <a:fillRect/>
            </a:stretch>
          </p:blipFill>
          <p:spPr>
            <a:xfrm>
              <a:off x="819975" y="2068495"/>
              <a:ext cx="1182624" cy="914400"/>
            </a:xfrm>
            <a:prstGeom prst="rect">
              <a:avLst/>
            </a:prstGeom>
            <a:noFill/>
            <a:ln>
              <a:noFill/>
            </a:ln>
          </p:spPr>
        </p:pic>
        <p:grpSp>
          <p:nvGrpSpPr>
            <p:cNvPr id="294" name="Google Shape;294;p47"/>
            <p:cNvGrpSpPr/>
            <p:nvPr/>
          </p:nvGrpSpPr>
          <p:grpSpPr>
            <a:xfrm>
              <a:off x="823106" y="3102742"/>
              <a:ext cx="1414286" cy="914378"/>
              <a:chOff x="455150" y="4738700"/>
              <a:chExt cx="1058439" cy="685801"/>
            </a:xfrm>
          </p:grpSpPr>
          <p:pic>
            <p:nvPicPr>
              <p:cNvPr id="295" name="Google Shape;295;p47"/>
              <p:cNvPicPr preferRelativeResize="0"/>
              <p:nvPr/>
            </p:nvPicPr>
            <p:blipFill>
              <a:blip r:embed="rId6">
                <a:alphaModFix/>
              </a:blip>
              <a:stretch>
                <a:fillRect/>
              </a:stretch>
            </p:blipFill>
            <p:spPr>
              <a:xfrm>
                <a:off x="455150" y="4738700"/>
                <a:ext cx="529046" cy="685800"/>
              </a:xfrm>
              <a:prstGeom prst="rect">
                <a:avLst/>
              </a:prstGeom>
              <a:noFill/>
              <a:ln>
                <a:noFill/>
              </a:ln>
            </p:spPr>
          </p:pic>
          <p:pic>
            <p:nvPicPr>
              <p:cNvPr id="296" name="Google Shape;296;p47"/>
              <p:cNvPicPr preferRelativeResize="0"/>
              <p:nvPr/>
            </p:nvPicPr>
            <p:blipFill>
              <a:blip r:embed="rId7">
                <a:alphaModFix/>
              </a:blip>
              <a:stretch>
                <a:fillRect/>
              </a:stretch>
            </p:blipFill>
            <p:spPr>
              <a:xfrm>
                <a:off x="984200" y="4738700"/>
                <a:ext cx="529389" cy="685800"/>
              </a:xfrm>
              <a:prstGeom prst="rect">
                <a:avLst/>
              </a:prstGeom>
              <a:noFill/>
              <a:ln>
                <a:noFill/>
              </a:ln>
            </p:spPr>
          </p:pic>
        </p:grpSp>
        <p:grpSp>
          <p:nvGrpSpPr>
            <p:cNvPr id="297" name="Google Shape;297;p47"/>
            <p:cNvGrpSpPr/>
            <p:nvPr/>
          </p:nvGrpSpPr>
          <p:grpSpPr>
            <a:xfrm>
              <a:off x="823112" y="4136967"/>
              <a:ext cx="1414299" cy="914381"/>
              <a:chOff x="447051" y="5424505"/>
              <a:chExt cx="1064664" cy="685803"/>
            </a:xfrm>
          </p:grpSpPr>
          <p:pic>
            <p:nvPicPr>
              <p:cNvPr id="298" name="Google Shape;298;p47"/>
              <p:cNvPicPr preferRelativeResize="0"/>
              <p:nvPr/>
            </p:nvPicPr>
            <p:blipFill>
              <a:blip r:embed="rId8">
                <a:alphaModFix/>
              </a:blip>
              <a:stretch>
                <a:fillRect/>
              </a:stretch>
            </p:blipFill>
            <p:spPr>
              <a:xfrm>
                <a:off x="979451" y="5424507"/>
                <a:ext cx="532264" cy="685800"/>
              </a:xfrm>
              <a:prstGeom prst="rect">
                <a:avLst/>
              </a:prstGeom>
              <a:noFill/>
              <a:ln>
                <a:noFill/>
              </a:ln>
            </p:spPr>
          </p:pic>
          <p:pic>
            <p:nvPicPr>
              <p:cNvPr id="299" name="Google Shape;299;p47"/>
              <p:cNvPicPr preferRelativeResize="0"/>
              <p:nvPr/>
            </p:nvPicPr>
            <p:blipFill>
              <a:blip r:embed="rId9">
                <a:alphaModFix/>
              </a:blip>
              <a:stretch>
                <a:fillRect/>
              </a:stretch>
            </p:blipFill>
            <p:spPr>
              <a:xfrm>
                <a:off x="447051" y="5424505"/>
                <a:ext cx="532397" cy="685800"/>
              </a:xfrm>
              <a:prstGeom prst="rect">
                <a:avLst/>
              </a:prstGeom>
              <a:noFill/>
              <a:ln>
                <a:noFill/>
              </a:ln>
            </p:spPr>
          </p:pic>
        </p:grpSp>
        <p:pic>
          <p:nvPicPr>
            <p:cNvPr id="300" name="Google Shape;300;p47"/>
            <p:cNvPicPr preferRelativeResize="0"/>
            <p:nvPr/>
          </p:nvPicPr>
          <p:blipFill>
            <a:blip r:embed="rId10">
              <a:alphaModFix/>
            </a:blip>
            <a:stretch>
              <a:fillRect/>
            </a:stretch>
          </p:blipFill>
          <p:spPr>
            <a:xfrm>
              <a:off x="825151" y="5171195"/>
              <a:ext cx="707136" cy="914400"/>
            </a:xfrm>
            <a:prstGeom prst="rect">
              <a:avLst/>
            </a:prstGeom>
            <a:noFill/>
            <a:ln>
              <a:noFill/>
            </a:ln>
          </p:spPr>
        </p:pic>
        <p:grpSp>
          <p:nvGrpSpPr>
            <p:cNvPr id="301" name="Google Shape;301;p47"/>
            <p:cNvGrpSpPr/>
            <p:nvPr/>
          </p:nvGrpSpPr>
          <p:grpSpPr>
            <a:xfrm>
              <a:off x="825152" y="6205442"/>
              <a:ext cx="2818393" cy="914391"/>
              <a:chOff x="457202" y="6795867"/>
              <a:chExt cx="2818393" cy="914391"/>
            </a:xfrm>
          </p:grpSpPr>
          <p:grpSp>
            <p:nvGrpSpPr>
              <p:cNvPr id="302" name="Google Shape;302;p47"/>
              <p:cNvGrpSpPr/>
              <p:nvPr/>
            </p:nvGrpSpPr>
            <p:grpSpPr>
              <a:xfrm>
                <a:off x="457202" y="6795880"/>
                <a:ext cx="1426468" cy="914378"/>
                <a:chOff x="457200" y="6796100"/>
                <a:chExt cx="1065801" cy="685801"/>
              </a:xfrm>
            </p:grpSpPr>
            <p:pic>
              <p:nvPicPr>
                <p:cNvPr id="303" name="Google Shape;303;p47"/>
                <p:cNvPicPr preferRelativeResize="0"/>
                <p:nvPr/>
              </p:nvPicPr>
              <p:blipFill>
                <a:blip r:embed="rId11">
                  <a:alphaModFix/>
                </a:blip>
                <a:stretch>
                  <a:fillRect/>
                </a:stretch>
              </p:blipFill>
              <p:spPr>
                <a:xfrm>
                  <a:off x="457200" y="6796100"/>
                  <a:ext cx="532397" cy="685801"/>
                </a:xfrm>
                <a:prstGeom prst="rect">
                  <a:avLst/>
                </a:prstGeom>
                <a:noFill/>
                <a:ln>
                  <a:noFill/>
                </a:ln>
              </p:spPr>
            </p:pic>
            <p:pic>
              <p:nvPicPr>
                <p:cNvPr id="304" name="Google Shape;304;p47"/>
                <p:cNvPicPr preferRelativeResize="0"/>
                <p:nvPr/>
              </p:nvPicPr>
              <p:blipFill>
                <a:blip r:embed="rId12">
                  <a:alphaModFix/>
                </a:blip>
                <a:stretch>
                  <a:fillRect/>
                </a:stretch>
              </p:blipFill>
              <p:spPr>
                <a:xfrm>
                  <a:off x="989601" y="6796100"/>
                  <a:ext cx="533401" cy="685801"/>
                </a:xfrm>
                <a:prstGeom prst="rect">
                  <a:avLst/>
                </a:prstGeom>
                <a:noFill/>
                <a:ln>
                  <a:noFill/>
                </a:ln>
              </p:spPr>
            </p:pic>
          </p:grpSp>
          <p:grpSp>
            <p:nvGrpSpPr>
              <p:cNvPr id="305" name="Google Shape;305;p47"/>
              <p:cNvGrpSpPr/>
              <p:nvPr/>
            </p:nvGrpSpPr>
            <p:grpSpPr>
              <a:xfrm>
                <a:off x="1861350" y="6795867"/>
                <a:ext cx="1414245" cy="914382"/>
                <a:chOff x="1511713" y="6796096"/>
                <a:chExt cx="1060790" cy="685804"/>
              </a:xfrm>
            </p:grpSpPr>
            <p:pic>
              <p:nvPicPr>
                <p:cNvPr id="306" name="Google Shape;306;p47"/>
                <p:cNvPicPr preferRelativeResize="0"/>
                <p:nvPr/>
              </p:nvPicPr>
              <p:blipFill>
                <a:blip r:embed="rId13">
                  <a:alphaModFix/>
                </a:blip>
                <a:stretch>
                  <a:fillRect/>
                </a:stretch>
              </p:blipFill>
              <p:spPr>
                <a:xfrm>
                  <a:off x="1511713" y="6796099"/>
                  <a:ext cx="532398" cy="685801"/>
                </a:xfrm>
                <a:prstGeom prst="rect">
                  <a:avLst/>
                </a:prstGeom>
                <a:noFill/>
                <a:ln>
                  <a:noFill/>
                </a:ln>
              </p:spPr>
            </p:pic>
            <p:pic>
              <p:nvPicPr>
                <p:cNvPr id="307" name="Google Shape;307;p47"/>
                <p:cNvPicPr preferRelativeResize="0"/>
                <p:nvPr/>
              </p:nvPicPr>
              <p:blipFill>
                <a:blip r:embed="rId14">
                  <a:alphaModFix/>
                </a:blip>
                <a:stretch>
                  <a:fillRect/>
                </a:stretch>
              </p:blipFill>
              <p:spPr>
                <a:xfrm>
                  <a:off x="2044101" y="6796096"/>
                  <a:ext cx="528402" cy="685801"/>
                </a:xfrm>
                <a:prstGeom prst="rect">
                  <a:avLst/>
                </a:prstGeom>
                <a:noFill/>
                <a:ln>
                  <a:noFill/>
                </a:ln>
              </p:spPr>
            </p:pic>
          </p:grpSp>
        </p:grpSp>
        <p:sp>
          <p:nvSpPr>
            <p:cNvPr id="308" name="Google Shape;308;p47"/>
            <p:cNvSpPr txBox="1"/>
            <p:nvPr/>
          </p:nvSpPr>
          <p:spPr>
            <a:xfrm>
              <a:off x="2428954" y="0"/>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1</a:t>
              </a:r>
              <a:r>
                <a:rPr lang="en" sz="1700">
                  <a:solidFill>
                    <a:srgbClr val="B7B7B7"/>
                  </a:solidFill>
                  <a:latin typeface="Open Sans"/>
                  <a:ea typeface="Open Sans"/>
                  <a:cs typeface="Open Sans"/>
                  <a:sym typeface="Open Sans"/>
                </a:rPr>
                <a:t>. Learn the difference between</a:t>
              </a:r>
              <a:r>
                <a:rPr b="1" lang="en" sz="1700">
                  <a:solidFill>
                    <a:srgbClr val="B7B7B7"/>
                  </a:solidFill>
                  <a:latin typeface="Open Sans"/>
                  <a:ea typeface="Open Sans"/>
                  <a:cs typeface="Open Sans"/>
                  <a:sym typeface="Open Sans"/>
                </a:rPr>
                <a:t> </a:t>
              </a:r>
              <a:r>
                <a:rPr b="1" lang="en" sz="1700">
                  <a:solidFill>
                    <a:srgbClr val="FFFFFF"/>
                  </a:solidFill>
                  <a:latin typeface="Open Sans"/>
                  <a:ea typeface="Open Sans"/>
                  <a:cs typeface="Open Sans"/>
                  <a:sym typeface="Open Sans"/>
                </a:rPr>
                <a:t>looking and seeing</a:t>
              </a:r>
              <a:endParaRPr b="1" sz="1700">
                <a:solidFill>
                  <a:srgbClr val="FFFFFF"/>
                </a:solidFill>
                <a:latin typeface="Open Sans"/>
                <a:ea typeface="Open Sans"/>
                <a:cs typeface="Open Sans"/>
                <a:sym typeface="Open Sans"/>
              </a:endParaRPr>
            </a:p>
          </p:txBody>
        </p:sp>
        <p:sp>
          <p:nvSpPr>
            <p:cNvPr id="309" name="Google Shape;309;p47"/>
            <p:cNvSpPr txBox="1"/>
            <p:nvPr/>
          </p:nvSpPr>
          <p:spPr>
            <a:xfrm>
              <a:off x="2428954" y="1034248"/>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2</a:t>
              </a:r>
              <a:r>
                <a:rPr lang="en" sz="1700">
                  <a:solidFill>
                    <a:srgbClr val="B7B7B7"/>
                  </a:solidFill>
                  <a:latin typeface="Open Sans"/>
                  <a:ea typeface="Open Sans"/>
                  <a:cs typeface="Open Sans"/>
                  <a:sym typeface="Open Sans"/>
                </a:rPr>
                <a:t>. Improve your ability to </a:t>
              </a:r>
              <a:r>
                <a:rPr b="1" lang="en" sz="1700">
                  <a:solidFill>
                    <a:srgbClr val="FFFFFF"/>
                  </a:solidFill>
                  <a:latin typeface="Open Sans"/>
                  <a:ea typeface="Open Sans"/>
                  <a:cs typeface="Open Sans"/>
                  <a:sym typeface="Open Sans"/>
                </a:rPr>
                <a:t>draw details</a:t>
              </a:r>
              <a:endParaRPr sz="1700">
                <a:solidFill>
                  <a:srgbClr val="B7B7B7"/>
                </a:solidFill>
              </a:endParaRPr>
            </a:p>
          </p:txBody>
        </p:sp>
        <p:sp>
          <p:nvSpPr>
            <p:cNvPr id="310" name="Google Shape;310;p47"/>
            <p:cNvSpPr txBox="1"/>
            <p:nvPr/>
          </p:nvSpPr>
          <p:spPr>
            <a:xfrm>
              <a:off x="2428954" y="2090622"/>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3</a:t>
              </a:r>
              <a:r>
                <a:rPr lang="en" sz="1700">
                  <a:solidFill>
                    <a:srgbClr val="B7B7B7"/>
                  </a:solidFill>
                  <a:latin typeface="Open Sans"/>
                  <a:ea typeface="Open Sans"/>
                  <a:cs typeface="Open Sans"/>
                  <a:sym typeface="Open Sans"/>
                </a:rPr>
                <a:t>. Learn how to </a:t>
              </a:r>
              <a:r>
                <a:rPr b="1" lang="en" sz="1700">
                  <a:solidFill>
                    <a:srgbClr val="FFFFFF"/>
                  </a:solidFill>
                  <a:latin typeface="Open Sans"/>
                  <a:ea typeface="Open Sans"/>
                  <a:cs typeface="Open Sans"/>
                  <a:sym typeface="Open Sans"/>
                </a:rPr>
                <a:t>draw angles</a:t>
              </a:r>
              <a:r>
                <a:rPr b="1" lang="en" sz="1700">
                  <a:solidFill>
                    <a:srgbClr val="B7B7B7"/>
                  </a:solidFill>
                  <a:latin typeface="Open Sans"/>
                  <a:ea typeface="Open Sans"/>
                  <a:cs typeface="Open Sans"/>
                  <a:sym typeface="Open Sans"/>
                </a:rPr>
                <a:t> </a:t>
              </a:r>
              <a:r>
                <a:rPr lang="en" sz="1700">
                  <a:solidFill>
                    <a:srgbClr val="B7B7B7"/>
                  </a:solidFill>
                  <a:latin typeface="Open Sans"/>
                  <a:ea typeface="Open Sans"/>
                  <a:cs typeface="Open Sans"/>
                  <a:sym typeface="Open Sans"/>
                </a:rPr>
                <a:t>and </a:t>
              </a:r>
              <a:r>
                <a:rPr b="1" lang="en" sz="1700">
                  <a:solidFill>
                    <a:srgbClr val="FFFFFF"/>
                  </a:solidFill>
                  <a:latin typeface="Open Sans"/>
                  <a:ea typeface="Open Sans"/>
                  <a:cs typeface="Open Sans"/>
                  <a:sym typeface="Open Sans"/>
                </a:rPr>
                <a:t>shade</a:t>
              </a:r>
              <a:endParaRPr sz="1700">
                <a:solidFill>
                  <a:srgbClr val="B7B7B7"/>
                </a:solidFill>
              </a:endParaRPr>
            </a:p>
          </p:txBody>
        </p:sp>
        <p:sp>
          <p:nvSpPr>
            <p:cNvPr id="311" name="Google Shape;311;p47"/>
            <p:cNvSpPr txBox="1"/>
            <p:nvPr/>
          </p:nvSpPr>
          <p:spPr>
            <a:xfrm>
              <a:off x="2428954" y="3146995"/>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4</a:t>
              </a:r>
              <a:r>
                <a:rPr lang="en" sz="1700">
                  <a:solidFill>
                    <a:srgbClr val="B7B7B7"/>
                  </a:solidFill>
                  <a:latin typeface="Open Sans"/>
                  <a:ea typeface="Open Sans"/>
                  <a:cs typeface="Open Sans"/>
                  <a:sym typeface="Open Sans"/>
                </a:rPr>
                <a:t>. Use </a:t>
              </a:r>
              <a:r>
                <a:rPr b="1" lang="en" sz="1700">
                  <a:solidFill>
                    <a:srgbClr val="FFFFFF"/>
                  </a:solidFill>
                  <a:latin typeface="Open Sans"/>
                  <a:ea typeface="Open Sans"/>
                  <a:cs typeface="Open Sans"/>
                  <a:sym typeface="Open Sans"/>
                </a:rPr>
                <a:t>blending to make things look 3D</a:t>
              </a:r>
              <a:endParaRPr sz="1700">
                <a:solidFill>
                  <a:srgbClr val="B7B7B7"/>
                </a:solidFill>
              </a:endParaRPr>
            </a:p>
          </p:txBody>
        </p:sp>
        <p:sp>
          <p:nvSpPr>
            <p:cNvPr id="312" name="Google Shape;312;p47"/>
            <p:cNvSpPr txBox="1"/>
            <p:nvPr/>
          </p:nvSpPr>
          <p:spPr>
            <a:xfrm>
              <a:off x="2428954" y="4148031"/>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700">
                  <a:solidFill>
                    <a:srgbClr val="B7B7B7"/>
                  </a:solidFill>
                  <a:latin typeface="Open Sans"/>
                  <a:ea typeface="Open Sans"/>
                  <a:cs typeface="Open Sans"/>
                  <a:sym typeface="Open Sans"/>
                </a:rPr>
                <a:t>Step</a:t>
              </a:r>
              <a:r>
                <a:rPr b="1" lang="en" sz="1700">
                  <a:solidFill>
                    <a:srgbClr val="FFFFFF"/>
                  </a:solidFill>
                  <a:latin typeface="Open Sans"/>
                  <a:ea typeface="Open Sans"/>
                  <a:cs typeface="Open Sans"/>
                  <a:sym typeface="Open Sans"/>
                </a:rPr>
                <a:t> 5</a:t>
              </a:r>
              <a:r>
                <a:rPr lang="en" sz="1700">
                  <a:solidFill>
                    <a:srgbClr val="B7B7B7"/>
                  </a:solidFill>
                  <a:latin typeface="Open Sans"/>
                  <a:ea typeface="Open Sans"/>
                  <a:cs typeface="Open Sans"/>
                  <a:sym typeface="Open Sans"/>
                </a:rPr>
                <a:t>. Practice observing and drawing </a:t>
              </a:r>
              <a:r>
                <a:rPr b="1" lang="en" sz="1700">
                  <a:solidFill>
                    <a:srgbClr val="FFFFFF"/>
                  </a:solidFill>
                  <a:latin typeface="Open Sans"/>
                  <a:ea typeface="Open Sans"/>
                  <a:cs typeface="Open Sans"/>
                  <a:sym typeface="Open Sans"/>
                </a:rPr>
                <a:t>parts of the face</a:t>
              </a:r>
              <a:endParaRPr b="1" sz="1700">
                <a:solidFill>
                  <a:srgbClr val="B7B7B7"/>
                </a:solidFill>
              </a:endParaRPr>
            </a:p>
          </p:txBody>
        </p:sp>
        <p:sp>
          <p:nvSpPr>
            <p:cNvPr id="313" name="Google Shape;313;p47"/>
            <p:cNvSpPr txBox="1"/>
            <p:nvPr/>
          </p:nvSpPr>
          <p:spPr>
            <a:xfrm>
              <a:off x="2428954" y="5176729"/>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6</a:t>
              </a:r>
              <a:r>
                <a:rPr lang="en" sz="1700">
                  <a:solidFill>
                    <a:srgbClr val="B7B7B7"/>
                  </a:solidFill>
                  <a:latin typeface="Open Sans"/>
                  <a:ea typeface="Open Sans"/>
                  <a:cs typeface="Open Sans"/>
                  <a:sym typeface="Open Sans"/>
                </a:rPr>
                <a:t>. Improve how you draw </a:t>
              </a:r>
              <a:r>
                <a:rPr b="1" lang="en" sz="1700">
                  <a:solidFill>
                    <a:srgbClr val="FFFFFF"/>
                  </a:solidFill>
                  <a:latin typeface="Open Sans"/>
                  <a:ea typeface="Open Sans"/>
                  <a:cs typeface="Open Sans"/>
                  <a:sym typeface="Open Sans"/>
                </a:rPr>
                <a:t>hair textures</a:t>
              </a:r>
              <a:endParaRPr b="1" sz="1700">
                <a:solidFill>
                  <a:srgbClr val="FFFFFF"/>
                </a:solidFill>
                <a:latin typeface="Open Sans"/>
                <a:ea typeface="Open Sans"/>
                <a:cs typeface="Open Sans"/>
                <a:sym typeface="Open Sans"/>
              </a:endParaRPr>
            </a:p>
          </p:txBody>
        </p:sp>
        <p:sp>
          <p:nvSpPr>
            <p:cNvPr id="314" name="Google Shape;314;p47"/>
            <p:cNvSpPr txBox="1"/>
            <p:nvPr/>
          </p:nvSpPr>
          <p:spPr>
            <a:xfrm>
              <a:off x="4509502" y="6205439"/>
              <a:ext cx="52947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7</a:t>
              </a:r>
              <a:r>
                <a:rPr lang="en" sz="1700">
                  <a:solidFill>
                    <a:srgbClr val="B7B7B7"/>
                  </a:solidFill>
                  <a:latin typeface="Open Sans"/>
                  <a:ea typeface="Open Sans"/>
                  <a:cs typeface="Open Sans"/>
                  <a:sym typeface="Open Sans"/>
                </a:rPr>
                <a:t>. Practice drawing it </a:t>
              </a:r>
              <a:r>
                <a:rPr b="1" lang="en" sz="1700">
                  <a:solidFill>
                    <a:srgbClr val="FFFFFF"/>
                  </a:solidFill>
                  <a:latin typeface="Open Sans"/>
                  <a:ea typeface="Open Sans"/>
                  <a:cs typeface="Open Sans"/>
                  <a:sym typeface="Open Sans"/>
                </a:rPr>
                <a:t>all together</a:t>
              </a:r>
              <a:endParaRPr b="1" sz="1700">
                <a:solidFill>
                  <a:srgbClr val="B7B7B7"/>
                </a:solidFill>
              </a:endParaRPr>
            </a:p>
          </p:txBody>
        </p:sp>
      </p:grpSp>
      <p:sp>
        <p:nvSpPr>
          <p:cNvPr descr="All text" id="315" name="Google Shape;315;p47"/>
          <p:cNvSpPr txBox="1"/>
          <p:nvPr/>
        </p:nvSpPr>
        <p:spPr>
          <a:xfrm>
            <a:off x="0" y="0"/>
            <a:ext cx="9144000" cy="73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Build your skills NOW so you are ready LATER!</a:t>
            </a:r>
            <a:endParaRPr sz="3600">
              <a:solidFill>
                <a:srgbClr val="FFFFFF"/>
              </a:solidFill>
              <a:latin typeface="Oswald"/>
              <a:ea typeface="Oswald"/>
              <a:cs typeface="Oswald"/>
              <a:sym typeface="Oswald"/>
            </a:endParaRPr>
          </a:p>
        </p:txBody>
      </p:sp>
      <p:cxnSp>
        <p:nvCxnSpPr>
          <p:cNvPr id="316" name="Google Shape;316;p47"/>
          <p:cNvCxnSpPr/>
          <p:nvPr/>
        </p:nvCxnSpPr>
        <p:spPr>
          <a:xfrm>
            <a:off x="275950" y="1144700"/>
            <a:ext cx="510900" cy="0"/>
          </a:xfrm>
          <a:prstGeom prst="straightConnector1">
            <a:avLst/>
          </a:prstGeom>
          <a:noFill/>
          <a:ln cap="flat" cmpd="sng" w="38100">
            <a:solidFill>
              <a:srgbClr val="FF0000"/>
            </a:solidFill>
            <a:prstDash val="solid"/>
            <a:round/>
            <a:headEnd len="med" w="med" type="none"/>
            <a:tailEnd len="med" w="med" type="triangle"/>
          </a:ln>
        </p:spPr>
      </p:cxnSp>
      <p:cxnSp>
        <p:nvCxnSpPr>
          <p:cNvPr id="317" name="Google Shape;317;p47"/>
          <p:cNvCxnSpPr/>
          <p:nvPr/>
        </p:nvCxnSpPr>
        <p:spPr>
          <a:xfrm>
            <a:off x="275950" y="2032975"/>
            <a:ext cx="510900" cy="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8"/>
          <p:cNvSpPr txBox="1"/>
          <p:nvPr/>
        </p:nvSpPr>
        <p:spPr>
          <a:xfrm>
            <a:off x="19050" y="-6025"/>
            <a:ext cx="9144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Evaluation for the portrait project</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Proportion and detail: </a:t>
            </a:r>
            <a:r>
              <a:rPr b="1" lang="en" sz="1800">
                <a:solidFill>
                  <a:srgbClr val="00FF00"/>
                </a:solidFill>
                <a:latin typeface="Cabin"/>
                <a:ea typeface="Cabin"/>
                <a:cs typeface="Cabin"/>
                <a:sym typeface="Cabin"/>
              </a:rPr>
              <a:t>Shapes</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sizes</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contour </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Shading technique: Deep </a:t>
            </a:r>
            <a:r>
              <a:rPr b="1" lang="en" sz="1800">
                <a:solidFill>
                  <a:srgbClr val="00FF00"/>
                </a:solidFill>
                <a:latin typeface="Cabin"/>
                <a:ea typeface="Cabin"/>
                <a:cs typeface="Cabin"/>
                <a:sym typeface="Cabin"/>
              </a:rPr>
              <a:t>black </a:t>
            </a:r>
            <a:r>
              <a:rPr b="1" lang="en" sz="1800">
                <a:solidFill>
                  <a:srgbClr val="FFFFFF"/>
                </a:solidFill>
                <a:latin typeface="Cabin"/>
                <a:ea typeface="Cabin"/>
                <a:cs typeface="Cabin"/>
                <a:sym typeface="Cabin"/>
              </a:rPr>
              <a:t>colours, </a:t>
            </a:r>
            <a:r>
              <a:rPr b="1" lang="en" sz="1800">
                <a:solidFill>
                  <a:srgbClr val="00FF00"/>
                </a:solidFill>
                <a:latin typeface="Cabin"/>
                <a:ea typeface="Cabin"/>
                <a:cs typeface="Cabin"/>
                <a:sym typeface="Cabin"/>
              </a:rPr>
              <a:t>smooth</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blending</a:t>
            </a:r>
            <a:endParaRPr sz="1000">
              <a:solidFill>
                <a:srgbClr val="00FF00"/>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Composition: </a:t>
            </a:r>
            <a:r>
              <a:rPr b="1" lang="en" sz="1800">
                <a:solidFill>
                  <a:srgbClr val="00FF00"/>
                </a:solidFill>
                <a:latin typeface="Cabin"/>
                <a:ea typeface="Cabin"/>
                <a:cs typeface="Cabin"/>
                <a:sym typeface="Cabin"/>
              </a:rPr>
              <a:t>Complete</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full</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finished</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balanced</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p:txBody>
      </p:sp>
      <p:sp>
        <p:nvSpPr>
          <p:cNvPr id="323" name="Google Shape;323;p48"/>
          <p:cNvSpPr txBox="1"/>
          <p:nvPr/>
        </p:nvSpPr>
        <p:spPr>
          <a:xfrm>
            <a:off x="457200" y="764953"/>
            <a:ext cx="40425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መጠን እና ዝርዝር፡ </a:t>
            </a:r>
            <a:r>
              <a:rPr lang="en" sz="1100">
                <a:solidFill>
                  <a:srgbClr val="AAAAAA"/>
                </a:solidFill>
                <a:latin typeface="Average"/>
                <a:ea typeface="Average"/>
                <a:cs typeface="Average"/>
                <a:sym typeface="Average"/>
              </a:rPr>
              <a:t>ቅርጾች፣ መጠኖች እና ኮንቱር።</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النسبة والتفاصيل:</a:t>
            </a:r>
            <a:r>
              <a:rPr lang="en" sz="1100">
                <a:solidFill>
                  <a:srgbClr val="AAAAAA"/>
                </a:solidFill>
                <a:latin typeface="Average"/>
                <a:ea typeface="Average"/>
                <a:cs typeface="Average"/>
                <a:sym typeface="Average"/>
              </a:rPr>
              <a:t> الأشكال والأحجام والخطوط العريضة.</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 i detall:</a:t>
            </a:r>
            <a:r>
              <a:rPr lang="en" sz="1100">
                <a:solidFill>
                  <a:srgbClr val="AAAAAA"/>
                </a:solidFill>
                <a:latin typeface="Average"/>
                <a:ea typeface="Average"/>
                <a:cs typeface="Average"/>
                <a:sym typeface="Average"/>
              </a:rPr>
              <a:t> formes, mides i contorn.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比例和细节：</a:t>
            </a:r>
            <a:r>
              <a:rPr lang="en" sz="1100">
                <a:solidFill>
                  <a:srgbClr val="AAAAAA"/>
                </a:solidFill>
                <a:latin typeface="Average"/>
                <a:ea typeface="Average"/>
                <a:cs typeface="Average"/>
                <a:sym typeface="Average"/>
              </a:rPr>
              <a:t>形状、大小和轮廓。</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تناسب و جزئیات: </a:t>
            </a:r>
            <a:r>
              <a:rPr lang="en" sz="1100">
                <a:solidFill>
                  <a:srgbClr val="AAAAAA"/>
                </a:solidFill>
                <a:latin typeface="Average"/>
                <a:ea typeface="Average"/>
                <a:cs typeface="Average"/>
                <a:sym typeface="Average"/>
              </a:rPr>
              <a:t>شکل ها، اندازه ها و کانتور.</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अनुपात और विवरण: </a:t>
            </a:r>
            <a:r>
              <a:rPr lang="en" sz="1100">
                <a:solidFill>
                  <a:srgbClr val="AAAAAA"/>
                </a:solidFill>
                <a:latin typeface="Average"/>
                <a:ea typeface="Average"/>
                <a:cs typeface="Average"/>
                <a:sym typeface="Average"/>
              </a:rPr>
              <a:t>आकृतियाँ, आकार और रूपरेखा।</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比率と詳細: </a:t>
            </a:r>
            <a:r>
              <a:rPr lang="en" sz="1100">
                <a:solidFill>
                  <a:srgbClr val="AAAAAA"/>
                </a:solidFill>
                <a:latin typeface="Average"/>
                <a:ea typeface="Average"/>
                <a:cs typeface="Average"/>
                <a:sym typeface="Average"/>
              </a:rPr>
              <a:t>形状、サイズ、輪郭。</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비율과 세부 사항:</a:t>
            </a:r>
            <a:r>
              <a:rPr lang="en" sz="1100">
                <a:solidFill>
                  <a:srgbClr val="AAAAAA"/>
                </a:solidFill>
                <a:latin typeface="Average"/>
                <a:ea typeface="Average"/>
                <a:cs typeface="Average"/>
                <a:sym typeface="Average"/>
              </a:rPr>
              <a:t> 모양, 크기, 윤곽선.</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Rêje û hûrgulî:</a:t>
            </a:r>
            <a:r>
              <a:rPr lang="en" sz="1100">
                <a:solidFill>
                  <a:srgbClr val="AAAAAA"/>
                </a:solidFill>
                <a:latin typeface="Average"/>
                <a:ea typeface="Average"/>
                <a:cs typeface="Average"/>
                <a:sym typeface="Average"/>
              </a:rPr>
              <a:t> Şêwe, mezinahî, û rêgez.</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Proporção e detalhe:</a:t>
            </a:r>
            <a:r>
              <a:rPr lang="en" sz="1100">
                <a:solidFill>
                  <a:srgbClr val="AAAAAA"/>
                </a:solidFill>
                <a:latin typeface="Average"/>
                <a:ea typeface="Average"/>
                <a:cs typeface="Average"/>
                <a:sym typeface="Average"/>
              </a:rPr>
              <a:t> formas, tamanhos e contornos.</a:t>
            </a:r>
            <a:endParaRPr b="1" sz="850">
              <a:solidFill>
                <a:srgbClr val="CCCCCC"/>
              </a:solidFill>
              <a:latin typeface="Cabin"/>
              <a:ea typeface="Cabin"/>
              <a:cs typeface="Cabin"/>
              <a:sym typeface="Cabin"/>
            </a:endParaRPr>
          </a:p>
        </p:txBody>
      </p:sp>
      <p:sp>
        <p:nvSpPr>
          <p:cNvPr id="324" name="Google Shape;324;p48"/>
          <p:cNvSpPr txBox="1"/>
          <p:nvPr/>
        </p:nvSpPr>
        <p:spPr>
          <a:xfrm>
            <a:off x="4457700" y="748575"/>
            <a:ext cx="46863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ਅਨੁਪਾਤ ਅਤੇ ਵੇਰਵੇ:</a:t>
            </a:r>
            <a:r>
              <a:rPr lang="en" sz="1100">
                <a:solidFill>
                  <a:srgbClr val="AAAAAA"/>
                </a:solidFill>
                <a:latin typeface="Average"/>
                <a:ea typeface="Average"/>
                <a:cs typeface="Average"/>
                <a:sym typeface="Average"/>
              </a:rPr>
              <a:t> ਆਕਾਰ, ਆਕਾਰ ਅਤੇ ਸਮਰੂਪ।</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Пропорции и детали:</a:t>
            </a:r>
            <a:r>
              <a:rPr lang="en" sz="1100">
                <a:solidFill>
                  <a:srgbClr val="AAAAAA"/>
                </a:solidFill>
                <a:latin typeface="Average"/>
                <a:ea typeface="Average"/>
                <a:cs typeface="Average"/>
                <a:sym typeface="Average"/>
              </a:rPr>
              <a:t> формы, размеры и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Saamiga iyo faahfaahinta:</a:t>
            </a:r>
            <a:r>
              <a:rPr lang="en" sz="1100">
                <a:solidFill>
                  <a:srgbClr val="AAAAAA"/>
                </a:solidFill>
                <a:latin typeface="Average"/>
                <a:ea typeface="Average"/>
                <a:cs typeface="Average"/>
                <a:sym typeface="Average"/>
              </a:rPr>
              <a:t> Qaababka, cabbirrada, iyo kontoorka.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Proporción y detalle: </a:t>
            </a:r>
            <a:r>
              <a:rPr lang="en" sz="1100">
                <a:solidFill>
                  <a:srgbClr val="AAAAAA"/>
                </a:solidFill>
                <a:latin typeface="Average"/>
                <a:ea typeface="Average"/>
                <a:cs typeface="Average"/>
                <a:sym typeface="Average"/>
              </a:rPr>
              <a:t>Formas, tamaños y contornos.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Uwiano na undani:</a:t>
            </a:r>
            <a:r>
              <a:rPr lang="en" sz="1100">
                <a:solidFill>
                  <a:srgbClr val="AAAAAA"/>
                </a:solidFill>
                <a:latin typeface="Average"/>
                <a:ea typeface="Average"/>
                <a:cs typeface="Average"/>
                <a:sym typeface="Average"/>
              </a:rPr>
              <a:t> Maumbo, ukubwa, na contour.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Proporsyon at detalye:</a:t>
            </a:r>
            <a:r>
              <a:rPr lang="en" sz="1100">
                <a:solidFill>
                  <a:srgbClr val="AAAAAA"/>
                </a:solidFill>
                <a:latin typeface="Average"/>
                <a:ea typeface="Average"/>
                <a:cs typeface="Average"/>
                <a:sym typeface="Average"/>
              </a:rPr>
              <a:t> Mga hugis, sukat, at tabas.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Oran ve detay:</a:t>
            </a:r>
            <a:r>
              <a:rPr lang="en" sz="1100">
                <a:solidFill>
                  <a:srgbClr val="AAAAAA"/>
                </a:solidFill>
                <a:latin typeface="Average"/>
                <a:ea typeface="Average"/>
                <a:cs typeface="Average"/>
                <a:sym typeface="Average"/>
              </a:rPr>
              <a:t> Şekiller, boyutlar ve konturlar.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Пропорції та деталі:</a:t>
            </a:r>
            <a:r>
              <a:rPr lang="en" sz="1100">
                <a:solidFill>
                  <a:srgbClr val="AAAAAA"/>
                </a:solidFill>
                <a:latin typeface="Average"/>
                <a:ea typeface="Average"/>
                <a:cs typeface="Average"/>
                <a:sym typeface="Average"/>
              </a:rPr>
              <a:t> форми, розміри та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Tỷ lệ và chi tiết: </a:t>
            </a:r>
            <a:r>
              <a:rPr lang="en" sz="1100">
                <a:solidFill>
                  <a:srgbClr val="AAAAAA"/>
                </a:solidFill>
                <a:latin typeface="Average"/>
                <a:ea typeface="Average"/>
                <a:cs typeface="Average"/>
                <a:sym typeface="Average"/>
              </a:rPr>
              <a:t>Hình dạng, kích thước và đường viền.</a:t>
            </a:r>
            <a:endParaRPr b="1" sz="1100">
              <a:solidFill>
                <a:srgbClr val="CCCCCC"/>
              </a:solidFill>
              <a:latin typeface="Cabin"/>
              <a:ea typeface="Cabin"/>
              <a:cs typeface="Cabin"/>
              <a:sym typeface="Cabin"/>
            </a:endParaRPr>
          </a:p>
        </p:txBody>
      </p:sp>
      <p:sp>
        <p:nvSpPr>
          <p:cNvPr id="325" name="Google Shape;325;p48"/>
          <p:cNvSpPr txBox="1"/>
          <p:nvPr/>
        </p:nvSpPr>
        <p:spPr>
          <a:xfrm>
            <a:off x="457200" y="2756301"/>
            <a:ext cx="40425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የጥላ ቴክኒክ: </a:t>
            </a:r>
            <a:r>
              <a:rPr lang="en" sz="1100">
                <a:solidFill>
                  <a:srgbClr val="AAAAAA"/>
                </a:solidFill>
                <a:latin typeface="Average"/>
                <a:ea typeface="Average"/>
                <a:cs typeface="Average"/>
                <a:sym typeface="Average"/>
              </a:rPr>
              <a:t>ጥልቅ ጥቁር ቀለሞች, ለስላሳ, ቅልቅል.</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تقنية التظليل: </a:t>
            </a:r>
            <a:r>
              <a:rPr lang="en" sz="1100">
                <a:solidFill>
                  <a:srgbClr val="AAAAAA"/>
                </a:solidFill>
                <a:latin typeface="Average"/>
                <a:ea typeface="Average"/>
                <a:cs typeface="Average"/>
                <a:sym typeface="Average"/>
              </a:rPr>
              <a:t>ألوان سوداء عميقة، ناعمة، مزج.</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Tècnica d'ombrejat:</a:t>
            </a:r>
            <a:r>
              <a:rPr lang="en" sz="1100">
                <a:solidFill>
                  <a:srgbClr val="AAAAAA"/>
                </a:solidFill>
                <a:latin typeface="Average"/>
                <a:ea typeface="Average"/>
                <a:cs typeface="Average"/>
                <a:sym typeface="Average"/>
              </a:rPr>
              <a:t> colors negres profunds, suaus, barrejats.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阴影技术：</a:t>
            </a:r>
            <a:r>
              <a:rPr lang="en" sz="1100">
                <a:solidFill>
                  <a:srgbClr val="AAAAAA"/>
                </a:solidFill>
                <a:latin typeface="Average"/>
                <a:ea typeface="Average"/>
                <a:cs typeface="Average"/>
                <a:sym typeface="Average"/>
              </a:rPr>
              <a:t>深黑色，平滑，混合。</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تکنیک سایه‌زنی: </a:t>
            </a:r>
            <a:r>
              <a:rPr lang="en" sz="1100">
                <a:solidFill>
                  <a:srgbClr val="AAAAAA"/>
                </a:solidFill>
                <a:latin typeface="Average"/>
                <a:ea typeface="Average"/>
                <a:cs typeface="Average"/>
                <a:sym typeface="Average"/>
              </a:rPr>
              <a:t>رنگ‌های سیاه عمیق، صاف، ترکیبی.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छायांकन तकनीक:</a:t>
            </a:r>
            <a:r>
              <a:rPr lang="en" sz="1100">
                <a:solidFill>
                  <a:srgbClr val="AAAAAA"/>
                </a:solidFill>
                <a:latin typeface="Average"/>
                <a:ea typeface="Average"/>
                <a:cs typeface="Average"/>
                <a:sym typeface="Average"/>
              </a:rPr>
              <a:t> गहरे काले रंग, चिकना, सम्मिश्रण।</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シェーディングテクニック:</a:t>
            </a:r>
            <a:r>
              <a:rPr lang="en" sz="1100">
                <a:solidFill>
                  <a:srgbClr val="AAAAAA"/>
                </a:solidFill>
                <a:latin typeface="Average"/>
                <a:ea typeface="Average"/>
                <a:cs typeface="Average"/>
                <a:sym typeface="Average"/>
              </a:rPr>
              <a:t> 深い黒色、滑らか、ブレンド。</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음영 기법: </a:t>
            </a:r>
            <a:r>
              <a:rPr lang="en" sz="1100">
                <a:solidFill>
                  <a:srgbClr val="AAAAAA"/>
                </a:solidFill>
                <a:latin typeface="Average"/>
                <a:ea typeface="Average"/>
                <a:cs typeface="Average"/>
                <a:sym typeface="Average"/>
              </a:rPr>
              <a:t>진한 검은색, 매끄럽고 혼합됨.</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Teknîka şidandinê: </a:t>
            </a:r>
            <a:r>
              <a:rPr lang="en" sz="1100">
                <a:solidFill>
                  <a:srgbClr val="AAAAAA"/>
                </a:solidFill>
                <a:latin typeface="Average"/>
                <a:ea typeface="Average"/>
                <a:cs typeface="Average"/>
                <a:sym typeface="Average"/>
              </a:rPr>
              <a:t>Rengên reş ên kûr, nerm, tevlihev.</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sombreamento:</a:t>
            </a:r>
            <a:r>
              <a:rPr lang="en" sz="1100">
                <a:solidFill>
                  <a:srgbClr val="AAAAAA"/>
                </a:solidFill>
                <a:latin typeface="Average"/>
                <a:ea typeface="Average"/>
                <a:cs typeface="Average"/>
                <a:sym typeface="Average"/>
              </a:rPr>
              <a:t> Cores pretas profundas, suaves e mescladas.</a:t>
            </a:r>
            <a:endParaRPr b="1" sz="850">
              <a:solidFill>
                <a:srgbClr val="CCCCCC"/>
              </a:solidFill>
              <a:latin typeface="Cabin"/>
              <a:ea typeface="Cabin"/>
              <a:cs typeface="Cabin"/>
              <a:sym typeface="Cabin"/>
            </a:endParaRPr>
          </a:p>
        </p:txBody>
      </p:sp>
      <p:sp>
        <p:nvSpPr>
          <p:cNvPr id="326" name="Google Shape;326;p48"/>
          <p:cNvSpPr txBox="1"/>
          <p:nvPr/>
        </p:nvSpPr>
        <p:spPr>
          <a:xfrm>
            <a:off x="4457700" y="2756308"/>
            <a:ext cx="46863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ਸ਼ੇਡਿੰਗ ਤਕਨੀਕ:</a:t>
            </a:r>
            <a:r>
              <a:rPr lang="en" sz="1100">
                <a:solidFill>
                  <a:srgbClr val="AAAAAA"/>
                </a:solidFill>
                <a:latin typeface="Average"/>
                <a:ea typeface="Average"/>
                <a:cs typeface="Average"/>
                <a:sym typeface="Average"/>
              </a:rPr>
              <a:t> ਡੂੰਘੇ ਕਾਲੇ ਰੰਗ, ਨਿਰਵਿਘਨ, ਮਿਸ਼ਰਣ।</a:t>
            </a:r>
            <a:endParaRPr b="1" sz="850">
              <a:solidFill>
                <a:srgbClr val="CCCCCC"/>
              </a:solidFill>
              <a:latin typeface="Cabin"/>
              <a:ea typeface="Cabin"/>
              <a:cs typeface="Cabin"/>
              <a:sym typeface="Cabin"/>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Техника штриховки:</a:t>
            </a:r>
            <a:r>
              <a:rPr lang="en" sz="1100">
                <a:solidFill>
                  <a:srgbClr val="AAAAAA"/>
                </a:solidFill>
                <a:latin typeface="Average"/>
                <a:ea typeface="Average"/>
                <a:cs typeface="Average"/>
                <a:sym typeface="Average"/>
              </a:rPr>
              <a:t> Глубокие черные цвета, плавные переходы, смешивание.</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Farsamada hadhka:</a:t>
            </a:r>
            <a:r>
              <a:rPr lang="en" sz="1100">
                <a:solidFill>
                  <a:srgbClr val="AAAAAA"/>
                </a:solidFill>
                <a:latin typeface="Average"/>
                <a:ea typeface="Average"/>
                <a:cs typeface="Average"/>
                <a:sym typeface="Average"/>
              </a:rPr>
              <a:t> Midab madow oo qoto dheer, siman, isku dhafan.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sombreado:</a:t>
            </a:r>
            <a:r>
              <a:rPr lang="en" sz="1100">
                <a:solidFill>
                  <a:srgbClr val="AAAAAA"/>
                </a:solidFill>
                <a:latin typeface="Average"/>
                <a:ea typeface="Average"/>
                <a:cs typeface="Average"/>
                <a:sym typeface="Average"/>
              </a:rPr>
              <a:t> Colores negros profundos, suaves y difuminados.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Mbinu ya kivuli: </a:t>
            </a:r>
            <a:r>
              <a:rPr lang="en" sz="1100">
                <a:solidFill>
                  <a:srgbClr val="AAAAAA"/>
                </a:solidFill>
                <a:latin typeface="Average"/>
                <a:ea typeface="Average"/>
                <a:cs typeface="Average"/>
                <a:sym typeface="Average"/>
              </a:rPr>
              <a:t>Rangi nyeusi za kina, laini, zinazochanganya.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Pamamaraan ng pagtatabing: </a:t>
            </a:r>
            <a:r>
              <a:rPr lang="en" sz="1100">
                <a:solidFill>
                  <a:srgbClr val="AAAAAA"/>
                </a:solidFill>
                <a:latin typeface="Average"/>
                <a:ea typeface="Average"/>
                <a:cs typeface="Average"/>
                <a:sym typeface="Average"/>
              </a:rPr>
              <a:t>Malalim na itim na kulay, makinis, pinaghalong.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Gölgelendirme tekniği:</a:t>
            </a:r>
            <a:r>
              <a:rPr lang="en" sz="1100">
                <a:solidFill>
                  <a:srgbClr val="AAAAAA"/>
                </a:solidFill>
                <a:latin typeface="Average"/>
                <a:ea typeface="Average"/>
                <a:cs typeface="Average"/>
                <a:sym typeface="Average"/>
              </a:rPr>
              <a:t> Koyu siyah renkler, yumuşak, harmanlama.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Техніка затінення:</a:t>
            </a:r>
            <a:r>
              <a:rPr lang="en" sz="1100">
                <a:solidFill>
                  <a:srgbClr val="AAAAAA"/>
                </a:solidFill>
                <a:latin typeface="Average"/>
                <a:ea typeface="Average"/>
                <a:cs typeface="Average"/>
                <a:sym typeface="Average"/>
              </a:rPr>
              <a:t> глибокі чорні кольори, згладжування, змішування.</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Kỹ thuật tạo bóng: </a:t>
            </a:r>
            <a:r>
              <a:rPr lang="en" sz="1100">
                <a:solidFill>
                  <a:srgbClr val="AAAAAA"/>
                </a:solidFill>
                <a:latin typeface="Average"/>
                <a:ea typeface="Average"/>
                <a:cs typeface="Average"/>
                <a:sym typeface="Average"/>
              </a:rPr>
              <a:t>Màu đen đậm, mịn, hòa trộn.</a:t>
            </a:r>
            <a:endParaRPr>
              <a:solidFill>
                <a:srgbClr val="CACACA"/>
              </a:solidFill>
              <a:latin typeface="Average"/>
              <a:ea typeface="Average"/>
              <a:cs typeface="Average"/>
              <a:sym typeface="Average"/>
            </a:endParaRPr>
          </a:p>
          <a:p>
            <a:pPr indent="0" lvl="0" marL="0" rtl="0" algn="l">
              <a:spcBef>
                <a:spcPts val="0"/>
              </a:spcBef>
              <a:spcAft>
                <a:spcPts val="0"/>
              </a:spcAft>
              <a:buNone/>
            </a:pPr>
            <a:r>
              <a:t/>
            </a:r>
            <a:endParaRPr b="1" sz="850">
              <a:solidFill>
                <a:srgbClr val="CCCCCC"/>
              </a:solidFill>
              <a:latin typeface="Cabin"/>
              <a:ea typeface="Cabin"/>
              <a:cs typeface="Cabin"/>
              <a:sym typeface="Cabin"/>
            </a:endParaRPr>
          </a:p>
        </p:txBody>
      </p:sp>
      <p:sp>
        <p:nvSpPr>
          <p:cNvPr id="327" name="Google Shape;327;p48"/>
          <p:cNvSpPr txBox="1"/>
          <p:nvPr/>
        </p:nvSpPr>
        <p:spPr>
          <a:xfrm>
            <a:off x="457200" y="5131425"/>
            <a:ext cx="40425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ቅንብር፡</a:t>
            </a:r>
            <a:r>
              <a:rPr lang="en" sz="1100">
                <a:solidFill>
                  <a:srgbClr val="AAAAAA"/>
                </a:solidFill>
                <a:latin typeface="Average"/>
                <a:ea typeface="Average"/>
                <a:cs typeface="Average"/>
                <a:sym typeface="Average"/>
              </a:rPr>
              <a:t> ሙሉ፣ ሙሉ፣ የተጠናቀቀ እና ሚዛናዊ።</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التكوين: </a:t>
            </a:r>
            <a:r>
              <a:rPr lang="en" sz="1100">
                <a:solidFill>
                  <a:srgbClr val="AAAAAA"/>
                </a:solidFill>
                <a:latin typeface="Average"/>
                <a:ea typeface="Average"/>
                <a:cs typeface="Average"/>
                <a:sym typeface="Average"/>
              </a:rPr>
              <a:t>كامل، شامل، منتهٍ، ومتوازن.</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 </a:t>
            </a:r>
            <a:r>
              <a:rPr lang="en" sz="1100">
                <a:solidFill>
                  <a:srgbClr val="AAAAAA"/>
                </a:solidFill>
                <a:latin typeface="Average"/>
                <a:ea typeface="Average"/>
                <a:cs typeface="Average"/>
                <a:sym typeface="Average"/>
              </a:rPr>
              <a:t>Complet, ple, acabat i equilibrat.</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构图：</a:t>
            </a:r>
            <a:r>
              <a:rPr lang="en" sz="1100">
                <a:solidFill>
                  <a:srgbClr val="AAAAAA"/>
                </a:solidFill>
                <a:latin typeface="Average"/>
                <a:ea typeface="Average"/>
                <a:cs typeface="Average"/>
                <a:sym typeface="Average"/>
              </a:rPr>
              <a:t>完整、充分、完善、平衡。</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ترکیب: </a:t>
            </a:r>
            <a:r>
              <a:rPr lang="en" sz="1100">
                <a:solidFill>
                  <a:srgbClr val="AAAAAA"/>
                </a:solidFill>
                <a:latin typeface="Average"/>
                <a:ea typeface="Average"/>
                <a:cs typeface="Average"/>
                <a:sym typeface="Average"/>
              </a:rPr>
              <a:t>کامل، کامل، تمام شده و متعادل.</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रचना:</a:t>
            </a:r>
            <a:r>
              <a:rPr lang="en" sz="1100">
                <a:solidFill>
                  <a:srgbClr val="AAAAAA"/>
                </a:solidFill>
                <a:latin typeface="Average"/>
                <a:ea typeface="Average"/>
                <a:cs typeface="Average"/>
                <a:sym typeface="Average"/>
              </a:rPr>
              <a:t> पूर्ण, सम्पूर्ण, समाप्त और संतुलित।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構成:</a:t>
            </a:r>
            <a:r>
              <a:rPr lang="en" sz="1100">
                <a:solidFill>
                  <a:srgbClr val="AAAAAA"/>
                </a:solidFill>
                <a:latin typeface="Average"/>
                <a:ea typeface="Average"/>
                <a:cs typeface="Average"/>
                <a:sym typeface="Average"/>
              </a:rPr>
              <a:t> 完全、充実、完成、バランス。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구성:</a:t>
            </a:r>
            <a:r>
              <a:rPr lang="en" sz="1100">
                <a:solidFill>
                  <a:srgbClr val="AAAAAA"/>
                </a:solidFill>
                <a:latin typeface="Average"/>
                <a:ea typeface="Average"/>
                <a:cs typeface="Average"/>
                <a:sym typeface="Average"/>
              </a:rPr>
              <a:t> 완벽하고, 충만하고, 완성되었으며, 균형 잡혀 있음.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Pêkhatin: </a:t>
            </a:r>
            <a:r>
              <a:rPr lang="en" sz="1100">
                <a:solidFill>
                  <a:srgbClr val="AAAAAA"/>
                </a:solidFill>
                <a:latin typeface="Average"/>
                <a:ea typeface="Average"/>
                <a:cs typeface="Average"/>
                <a:sym typeface="Average"/>
              </a:rPr>
              <a:t>Temam, tije, qedandî û hevseng.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Composição</a:t>
            </a:r>
            <a:r>
              <a:rPr lang="en" sz="1100">
                <a:solidFill>
                  <a:srgbClr val="AAAAAA"/>
                </a:solidFill>
                <a:latin typeface="Average"/>
                <a:ea typeface="Average"/>
                <a:cs typeface="Average"/>
                <a:sym typeface="Average"/>
              </a:rPr>
              <a:t>: Completa, plena, acabada e equilibrada.</a:t>
            </a:r>
            <a:endParaRPr b="1" sz="850">
              <a:solidFill>
                <a:srgbClr val="CCCCCC"/>
              </a:solidFill>
              <a:latin typeface="Cabin"/>
              <a:ea typeface="Cabin"/>
              <a:cs typeface="Cabin"/>
              <a:sym typeface="Cabin"/>
            </a:endParaRPr>
          </a:p>
        </p:txBody>
      </p:sp>
      <p:sp>
        <p:nvSpPr>
          <p:cNvPr id="328" name="Google Shape;328;p48"/>
          <p:cNvSpPr txBox="1"/>
          <p:nvPr/>
        </p:nvSpPr>
        <p:spPr>
          <a:xfrm>
            <a:off x="4457700" y="5131426"/>
            <a:ext cx="46863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ਰਚਨਾ: </a:t>
            </a:r>
            <a:r>
              <a:rPr lang="en" sz="1100">
                <a:solidFill>
                  <a:srgbClr val="AAAAAA"/>
                </a:solidFill>
                <a:latin typeface="Average"/>
                <a:ea typeface="Average"/>
                <a:cs typeface="Average"/>
                <a:sym typeface="Average"/>
              </a:rPr>
              <a:t>ਸੰਪੂਰਨ, ਸੰਪੂਰਨ, ਮੁਕੰਮਲ ਅਤੇ ਸੰਤੁਲਿਤ।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Состав:</a:t>
            </a:r>
            <a:r>
              <a:rPr lang="en" sz="1100">
                <a:solidFill>
                  <a:srgbClr val="AAAAAA"/>
                </a:solidFill>
                <a:latin typeface="Average"/>
                <a:ea typeface="Average"/>
                <a:cs typeface="Average"/>
                <a:sym typeface="Average"/>
              </a:rPr>
              <a:t> полный, завершенный, законченный и сбалансированный.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Halabuurka:</a:t>
            </a:r>
            <a:r>
              <a:rPr lang="en" sz="1100">
                <a:solidFill>
                  <a:srgbClr val="AAAAAA"/>
                </a:solidFill>
                <a:latin typeface="Average"/>
                <a:ea typeface="Average"/>
                <a:cs typeface="Average"/>
                <a:sym typeface="Average"/>
              </a:rPr>
              <a:t> Dhammaystir, buuxa, dhammaystiran, oo dheellitiran.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Composición: </a:t>
            </a:r>
            <a:r>
              <a:rPr lang="en" sz="1100">
                <a:solidFill>
                  <a:srgbClr val="AAAAAA"/>
                </a:solidFill>
                <a:latin typeface="Average"/>
                <a:ea typeface="Average"/>
                <a:cs typeface="Average"/>
                <a:sym typeface="Average"/>
              </a:rPr>
              <a:t>Completa, plena, acabada y equilibrada.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Muundo: </a:t>
            </a:r>
            <a:r>
              <a:rPr lang="en" sz="1100">
                <a:solidFill>
                  <a:srgbClr val="AAAAAA"/>
                </a:solidFill>
                <a:latin typeface="Average"/>
                <a:ea typeface="Average"/>
                <a:cs typeface="Average"/>
                <a:sym typeface="Average"/>
              </a:rPr>
              <a:t>Kamili, kamili, imekamilika, na yenye usawa.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Komposisyon:</a:t>
            </a:r>
            <a:r>
              <a:rPr lang="en" sz="1100">
                <a:solidFill>
                  <a:srgbClr val="AAAAAA"/>
                </a:solidFill>
                <a:latin typeface="Average"/>
                <a:ea typeface="Average"/>
                <a:cs typeface="Average"/>
                <a:sym typeface="Average"/>
              </a:rPr>
              <a:t> Kumpleto, buo, tapos, at balanse.</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Kompozisyon:</a:t>
            </a:r>
            <a:r>
              <a:rPr lang="en" sz="1100">
                <a:solidFill>
                  <a:srgbClr val="AAAAAA"/>
                </a:solidFill>
                <a:latin typeface="Average"/>
                <a:ea typeface="Average"/>
                <a:cs typeface="Average"/>
                <a:sym typeface="Average"/>
              </a:rPr>
              <a:t> Tam, eksiksiz, tamamlanmış ve dengeli.</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Склад:</a:t>
            </a:r>
            <a:r>
              <a:rPr lang="en" sz="1100">
                <a:solidFill>
                  <a:srgbClr val="AAAAAA"/>
                </a:solidFill>
                <a:latin typeface="Average"/>
                <a:ea typeface="Average"/>
                <a:cs typeface="Average"/>
                <a:sym typeface="Average"/>
              </a:rPr>
              <a:t> Повний, повний, завершений і збалансований.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Thành phần:</a:t>
            </a:r>
            <a:r>
              <a:rPr lang="en" sz="1100">
                <a:solidFill>
                  <a:srgbClr val="AAAAAA"/>
                </a:solidFill>
                <a:latin typeface="Average"/>
                <a:ea typeface="Average"/>
                <a:cs typeface="Average"/>
                <a:sym typeface="Average"/>
              </a:rPr>
              <a:t> Hoàn chỉnh, đầy đủ, hoàn thiện và cân bằng.</a:t>
            </a:r>
            <a:endParaRPr b="1" sz="1100">
              <a:solidFill>
                <a:srgbClr val="CCCCCC"/>
              </a:solidFill>
              <a:latin typeface="Cabin"/>
              <a:ea typeface="Cabin"/>
              <a:cs typeface="Cabin"/>
              <a:sym typeface="Cabin"/>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descr="Translations" id="333" name="Google Shape;333;p49"/>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Proportion and detail: Shapes, sizes, and contour.</a:t>
            </a:r>
            <a:endParaRPr sz="4800">
              <a:solidFill>
                <a:srgbClr val="FFFFFF"/>
              </a:solidFill>
              <a:latin typeface="Oswald"/>
              <a:ea typeface="Oswald"/>
              <a:cs typeface="Oswald"/>
              <a:sym typeface="Oswald"/>
            </a:endParaRPr>
          </a:p>
        </p:txBody>
      </p:sp>
      <p:sp>
        <p:nvSpPr>
          <p:cNvPr descr="Translations" id="334" name="Google Shape;334;p49"/>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መጠን እና ዝርዝር፡ ቅርጾች፣ መጠኖች እና ኮንቱር።</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النسبة والتفاصيل: الأشكال والأحجام والخطوط العريضة.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Proporció i detall: formes, mides i contorn.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比例和细节：形状、大小和轮廓。</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تناسب و جزئیات: شکل ها، اندازه ها و کانتور.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अनुपात और विवरण: आकृतियाँ, आकार और रूपरेखा।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比率と詳細: 形状、サイズ、輪郭。</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비율과 세부 사항: 모양, 크기, 윤곽선.</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Rêje û hûrgulî: Şêwe, mezinahî, û rêgez.</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Proporção e detalhe: formas, tamanhos e contornos.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ਅਨੁਪਾਤ ਅਤੇ ਵੇਰਵੇ: ਆਕਾਰ, ਆਕਾਰ ਅਤੇ ਸਮਰੂਪ।</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Пропорции и детали: формы, размеры и контур.</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Saamiga iyo faahfaahinta: Qaababka, cabbirrada, iyo kontoorka.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Proporción y detalle: Formas, tamaños y contornos.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Uwiano na undani: Maumbo, ukubwa, na contour.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Proporsyon at detalye: Mga hugis, sukat, at tabas.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Oran ve detay: Şekiller, boyutlar ve konturlar.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Пропорції та деталі: форми, розміри та контур.</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Tỷ lệ và chi tiết: Hình dạng, kích thước và đường viền.</a:t>
            </a:r>
            <a:endParaRPr sz="1800">
              <a:solidFill>
                <a:srgbClr val="CACACA"/>
              </a:solidFill>
              <a:latin typeface="Average"/>
              <a:ea typeface="Average"/>
              <a:cs typeface="Average"/>
              <a:sym typeface="Average"/>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descr="Translations" id="339" name="Google Shape;339;p50"/>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Shading technique: Deep black colours, smooth, blending.</a:t>
            </a:r>
            <a:endParaRPr sz="4800">
              <a:solidFill>
                <a:srgbClr val="FFFFFF"/>
              </a:solidFill>
              <a:latin typeface="Oswald"/>
              <a:ea typeface="Oswald"/>
              <a:cs typeface="Oswald"/>
              <a:sym typeface="Oswald"/>
            </a:endParaRPr>
          </a:p>
        </p:txBody>
      </p:sp>
      <p:sp>
        <p:nvSpPr>
          <p:cNvPr descr="Translations" id="340" name="Google Shape;340;p50"/>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የጥላ ቴክኒክ: ጥልቅ ጥቁር ቀለሞች, ለስላሳ, ቅልቅል.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تقنية التظليل: ألوان سوداء عميقة، ناعمة، مزج.</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Tècnica d'ombrejat: colors negres profunds, suaus, barrejats.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阴影技术：深黑色，平滑，混合。</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تکنیک سایه‌زنی: رنگ‌های سیاه عمیق، صاف، ترکیبی.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छायांकन तकनीक: गहरे काले रंग, चिकना, सम्मिश्रण।</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シェーディングテクニック: 深い黒色、滑らか、ブレンド。</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음영 기법: 진한 검은색, 매끄럽고 혼합됨.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Teknîka şidandinê: Rengên reş ên kûr, nerm, tevlihev.</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Técnica de sombreamento: Cores pretas profundas, suaves e mescladas.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ਸ਼ੇਡਿੰਗ ਤਕਨੀਕ: ਡੂੰਘੇ ਕਾਲੇ ਰੰਗ, ਨਿਰਵਿਘਨ, ਮਿਸ਼ਰਣ।</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Техника штриховки: Глубокие черные цвета, плавные переходы, смешивание.</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Farsamada hadhka: Midab madow oo qoto dheer, siman, isku dhafan.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Técnica de sombreado: Colores negros profundos, suaves y difuminados.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Mbinu ya kivuli: Rangi nyeusi za kina, laini, zinazochanganya.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Pamamaraan ng pagtatabing: Malalim na itim na kulay, makinis, pinaghalong.</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Gölgelendirme tekniği: Koyu siyah renkler, yumuşak, harmanlama.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Техніка затінення: глибокі чорні кольори, згладжування, змішування.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Kỹ thuật tạo bóng: Màu đen đậm, mịn, hòa trộn.</a:t>
            </a:r>
            <a:endParaRPr sz="1800">
              <a:solidFill>
                <a:srgbClr val="CACACA"/>
              </a:solidFill>
              <a:latin typeface="Average"/>
              <a:ea typeface="Average"/>
              <a:cs typeface="Average"/>
              <a:sym typeface="Averag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descr="Translations" id="345" name="Google Shape;345;p51"/>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Composition: Complete, full, finished, and balanced.</a:t>
            </a:r>
            <a:endParaRPr sz="4800">
              <a:solidFill>
                <a:srgbClr val="FFFFFF"/>
              </a:solidFill>
              <a:latin typeface="Oswald"/>
              <a:ea typeface="Oswald"/>
              <a:cs typeface="Oswald"/>
              <a:sym typeface="Oswald"/>
            </a:endParaRPr>
          </a:p>
        </p:txBody>
      </p:sp>
      <p:sp>
        <p:nvSpPr>
          <p:cNvPr descr="Translations" id="346" name="Google Shape;346;p51"/>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ቅንብር፡ ሙሉ፣ ሙሉ፣ የተጠናቀቀ እና ሚዛናዊ።</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التكوين: كامل، شامل، منتهٍ، ومتوازن.</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Composició: Complet, ple, acabat i equilibrat.</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构图：完整、充分、完善、平衡。</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ترکیب: کامل، کامل، تمام شده و متعادل.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रचना: पूर्ण, सम्पूर्ण, समाप्त और संतुलित।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構成: 完全、充実、完成、バランス。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구성: 완벽하고, 충만하고, 완성되었으며, 균형 잡혀 있음.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Pêkhatin: Temam, tije, qedandî û hevseng.</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Composição: Completa, plena, acabada e equilibrada.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ਰਚਨਾ: ਸੰਪੂਰਨ, ਸੰਪੂਰਨ, ਮੁਕੰਮਲ ਅਤੇ ਸੰਤੁਲਿਤ।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Состав: полный, завершенный, законченный и сбалансированный.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Halabuurka: Dhammaystir, buuxa, dhammaystiran, oo dheellitiran.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Composición: Completa, plena, acabada y equilibrada.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Muundo: Kamili, kamili, imekamilika, na yenye usawa.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Komposisyon: Kumpleto, buo, tapos, at balanse.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Kompozisyon: Tam, eksiksiz, tamamlanmış ve dengeli.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Склад: Повний, повний, завершений і збалансований.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Thành phần: Hoàn chỉnh, đầy đủ, hoàn thiện và cân bằng.</a:t>
            </a:r>
            <a:endParaRPr sz="1800">
              <a:solidFill>
                <a:srgbClr val="CACACA"/>
              </a:solidFill>
              <a:latin typeface="Average"/>
              <a:ea typeface="Average"/>
              <a:cs typeface="Average"/>
              <a:sym typeface="Averag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0" name="Shape 350"/>
        <p:cNvGrpSpPr/>
        <p:nvPr/>
      </p:nvGrpSpPr>
      <p:grpSpPr>
        <a:xfrm>
          <a:off x="0" y="0"/>
          <a:ext cx="0" cy="0"/>
          <a:chOff x="0" y="0"/>
          <a:chExt cx="0" cy="0"/>
        </a:xfrm>
      </p:grpSpPr>
      <p:graphicFrame>
        <p:nvGraphicFramePr>
          <p:cNvPr id="351" name="Google Shape;351;p52"/>
          <p:cNvGraphicFramePr/>
          <p:nvPr/>
        </p:nvGraphicFramePr>
        <p:xfrm>
          <a:off x="1156625" y="165888"/>
          <a:ext cx="3000000" cy="3000000"/>
        </p:xfrm>
        <a:graphic>
          <a:graphicData uri="http://schemas.openxmlformats.org/drawingml/2006/table">
            <a:tbl>
              <a:tblPr>
                <a:noFill/>
                <a:tableStyleId>{815878DA-F1A3-42D3-BA94-B8FE39431F08}</a:tableStyleId>
              </a:tblPr>
              <a:tblGrid>
                <a:gridCol w="1366150"/>
                <a:gridCol w="1366150"/>
                <a:gridCol w="1366150"/>
                <a:gridCol w="1366150"/>
                <a:gridCol w="1366150"/>
              </a:tblGrid>
              <a:tr h="875250">
                <a:tc gridSpan="5">
                  <a:txBody>
                    <a:bodyPr/>
                    <a:lstStyle/>
                    <a:p>
                      <a:pPr indent="0" lvl="0" marL="0" rtl="0" algn="ctr">
                        <a:lnSpc>
                          <a:spcPct val="115000"/>
                        </a:lnSpc>
                        <a:spcBef>
                          <a:spcPts val="0"/>
                        </a:spcBef>
                        <a:spcAft>
                          <a:spcPts val="0"/>
                        </a:spcAft>
                        <a:buNone/>
                      </a:pPr>
                      <a:r>
                        <a:rPr lang="en" sz="4800">
                          <a:solidFill>
                            <a:srgbClr val="EFEFEF"/>
                          </a:solidFill>
                          <a:latin typeface="Oswald"/>
                          <a:ea typeface="Oswald"/>
                          <a:cs typeface="Oswald"/>
                          <a:sym typeface="Oswald"/>
                        </a:rPr>
                        <a:t>Self-portrait Calendar</a:t>
                      </a:r>
                      <a:endParaRPr sz="4800">
                        <a:solidFill>
                          <a:srgbClr val="EFEFEF"/>
                        </a:solidFill>
                        <a:latin typeface="Oswald"/>
                        <a:ea typeface="Oswald"/>
                        <a:cs typeface="Oswald"/>
                        <a:sym typeface="Oswald"/>
                      </a:endParaRPr>
                    </a:p>
                  </a:txBody>
                  <a:tcPr marT="19050" marB="19050" marR="28575" marL="28575" anchor="ctr">
                    <a:lnL cap="flat" cmpd="sng" w="9525">
                      <a:solidFill>
                        <a:srgbClr val="000000">
                          <a:alpha val="0"/>
                        </a:srgbClr>
                      </a:solidFill>
                      <a:prstDash val="solid"/>
                      <a:round/>
                      <a:headEnd len="sm" w="sm" type="none"/>
                      <a:tailEnd len="sm" w="sm" type="none"/>
                    </a:lnL>
                    <a:lnB cap="flat" cmpd="sng" w="19050">
                      <a:solidFill>
                        <a:srgbClr val="EFEFEF"/>
                      </a:solidFill>
                      <a:prstDash val="solid"/>
                      <a:round/>
                      <a:headEnd len="sm" w="sm" type="none"/>
                      <a:tailEnd len="sm" w="sm" type="none"/>
                    </a:lnB>
                  </a:tcPr>
                </a:tc>
                <a:tc hMerge="1"/>
                <a:tc hMerge="1"/>
                <a:tc hMerge="1"/>
                <a:tc hMerge="1"/>
              </a:tr>
              <a:tr h="875250">
                <a:tc>
                  <a:txBody>
                    <a:bodyPr/>
                    <a:lstStyle/>
                    <a:p>
                      <a:pPr indent="0" lvl="0" marL="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3600">
                          <a:solidFill>
                            <a:srgbClr val="6AA84F"/>
                          </a:solidFill>
                          <a:latin typeface="Oswald"/>
                          <a:ea typeface="Oswald"/>
                          <a:cs typeface="Oswald"/>
                          <a:sym typeface="Oswald"/>
                        </a:rPr>
                        <a:t>Hello!</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Skill builders</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9</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10</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11</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12</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13</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16</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17</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Lightly outline</a:t>
                      </a:r>
                      <a:endParaRPr sz="22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portrait </a:t>
                      </a:r>
                      <a:endParaRPr sz="22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19</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2400">
                          <a:solidFill>
                            <a:srgbClr val="6AA84F"/>
                          </a:solidFill>
                          <a:latin typeface="Oswald"/>
                          <a:ea typeface="Oswald"/>
                          <a:cs typeface="Oswald"/>
                          <a:sym typeface="Oswald"/>
                        </a:rPr>
                        <a:t>First shading layer</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23</a:t>
                      </a:r>
                      <a:endParaRPr sz="48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Second </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shading layer</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 </a:t>
                      </a:r>
                      <a:r>
                        <a:rPr lang="en" sz="2000">
                          <a:solidFill>
                            <a:srgbClr val="BF9000"/>
                          </a:solidFill>
                          <a:latin typeface="Oswald"/>
                          <a:ea typeface="Oswald"/>
                          <a:cs typeface="Oswald"/>
                          <a:sym typeface="Oswald"/>
                        </a:rPr>
                        <a:t>&amp; Art history</a:t>
                      </a:r>
                      <a:endParaRPr sz="2000">
                        <a:solidFill>
                          <a:srgbClr val="BF9000"/>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25</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Final adjustments</a:t>
                      </a:r>
                      <a:endParaRPr sz="47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Last goal-setting day</a:t>
                      </a:r>
                      <a:endParaRPr sz="23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1700">
                          <a:solidFill>
                            <a:srgbClr val="B7B7B7"/>
                          </a:solidFill>
                          <a:latin typeface="Oswald"/>
                          <a:ea typeface="Oswald"/>
                          <a:cs typeface="Oswald"/>
                          <a:sym typeface="Oswald"/>
                        </a:rPr>
                        <a:t>Truth and Reconciliation Day</a:t>
                      </a:r>
                      <a:endParaRPr sz="17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274E13"/>
                    </a:solidFill>
                  </a:tcPr>
                </a:tc>
                <a:tc>
                  <a:txBody>
                    <a:bodyPr/>
                    <a:lstStyle/>
                    <a:p>
                      <a:pPr indent="0" lvl="0" marL="0" marR="0" rtl="0" algn="ctr">
                        <a:lnSpc>
                          <a:spcPct val="115000"/>
                        </a:lnSpc>
                        <a:spcBef>
                          <a:spcPts val="0"/>
                        </a:spcBef>
                        <a:spcAft>
                          <a:spcPts val="0"/>
                        </a:spcAft>
                        <a:buNone/>
                      </a:pPr>
                      <a:r>
                        <a:rPr lang="en" sz="1800">
                          <a:solidFill>
                            <a:srgbClr val="B7B7B7"/>
                          </a:solidFill>
                          <a:latin typeface="Oswald"/>
                          <a:ea typeface="Oswald"/>
                          <a:cs typeface="Oswald"/>
                          <a:sym typeface="Oswald"/>
                        </a:rPr>
                        <a:t>Hand in /</a:t>
                      </a:r>
                      <a:br>
                        <a:rPr lang="en" sz="1800">
                          <a:solidFill>
                            <a:srgbClr val="B7B7B7"/>
                          </a:solidFill>
                          <a:latin typeface="Oswald"/>
                          <a:ea typeface="Oswald"/>
                          <a:cs typeface="Oswald"/>
                          <a:sym typeface="Oswald"/>
                        </a:rPr>
                      </a:br>
                      <a:r>
                        <a:rPr lang="en" sz="1800">
                          <a:solidFill>
                            <a:srgbClr val="B7B7B7"/>
                          </a:solidFill>
                          <a:latin typeface="Oswald"/>
                          <a:ea typeface="Oswald"/>
                          <a:cs typeface="Oswald"/>
                          <a:sym typeface="Oswald"/>
                        </a:rPr>
                        <a:t>Last in-class day for portrait</a:t>
                      </a:r>
                      <a:endParaRPr sz="17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99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Start the depth drawing</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3</a:t>
                      </a:r>
                      <a:endParaRPr sz="3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1800">
                          <a:solidFill>
                            <a:srgbClr val="B7B7B7"/>
                          </a:solidFill>
                          <a:latin typeface="Oswald"/>
                          <a:ea typeface="Oswald"/>
                          <a:cs typeface="Oswald"/>
                          <a:sym typeface="Oswald"/>
                        </a:rPr>
                        <a:t>Final day to hand in portrait</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990000"/>
                    </a:solidFil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53"/>
          <p:cNvPicPr preferRelativeResize="0"/>
          <p:nvPr/>
        </p:nvPicPr>
        <p:blipFill rotWithShape="1">
          <a:blip r:embed="rId3">
            <a:alphaModFix amt="33000"/>
          </a:blip>
          <a:srcRect b="4232" l="10478" r="10375" t="0"/>
          <a:stretch/>
        </p:blipFill>
        <p:spPr>
          <a:xfrm>
            <a:off x="4046700" y="4136800"/>
            <a:ext cx="1366150" cy="944550"/>
          </a:xfrm>
          <a:prstGeom prst="rect">
            <a:avLst/>
          </a:prstGeom>
          <a:noFill/>
          <a:ln>
            <a:noFill/>
          </a:ln>
        </p:spPr>
      </p:pic>
      <p:graphicFrame>
        <p:nvGraphicFramePr>
          <p:cNvPr id="357" name="Google Shape;357;p53"/>
          <p:cNvGraphicFramePr/>
          <p:nvPr/>
        </p:nvGraphicFramePr>
        <p:xfrm>
          <a:off x="1156625" y="384950"/>
          <a:ext cx="3000000" cy="3000000"/>
        </p:xfrm>
        <a:graphic>
          <a:graphicData uri="http://schemas.openxmlformats.org/drawingml/2006/table">
            <a:tbl>
              <a:tblPr>
                <a:noFill/>
                <a:tableStyleId>{815878DA-F1A3-42D3-BA94-B8FE39431F08}</a:tableStyleId>
              </a:tblPr>
              <a:tblGrid>
                <a:gridCol w="1366150"/>
                <a:gridCol w="1366150"/>
                <a:gridCol w="1366150"/>
                <a:gridCol w="1366150"/>
                <a:gridCol w="1366150"/>
              </a:tblGrid>
              <a:tr h="875250">
                <a:tc gridSpan="5">
                  <a:txBody>
                    <a:bodyPr/>
                    <a:lstStyle/>
                    <a:p>
                      <a:pPr indent="0" lvl="0" marL="0" rtl="0" algn="ctr">
                        <a:lnSpc>
                          <a:spcPct val="115000"/>
                        </a:lnSpc>
                        <a:spcBef>
                          <a:spcPts val="0"/>
                        </a:spcBef>
                        <a:spcAft>
                          <a:spcPts val="0"/>
                        </a:spcAft>
                        <a:buNone/>
                      </a:pPr>
                      <a:r>
                        <a:rPr lang="en" sz="4800">
                          <a:solidFill>
                            <a:srgbClr val="EFEFEF"/>
                          </a:solidFill>
                          <a:latin typeface="Oswald"/>
                          <a:ea typeface="Oswald"/>
                          <a:cs typeface="Oswald"/>
                          <a:sym typeface="Oswald"/>
                        </a:rPr>
                        <a:t>Self-portrait Calendar</a:t>
                      </a:r>
                      <a:endParaRPr sz="4800">
                        <a:solidFill>
                          <a:srgbClr val="EFEFEF"/>
                        </a:solidFill>
                        <a:latin typeface="Oswald"/>
                        <a:ea typeface="Oswald"/>
                        <a:cs typeface="Oswald"/>
                        <a:sym typeface="Oswald"/>
                      </a:endParaRPr>
                    </a:p>
                  </a:txBody>
                  <a:tcPr marT="19050" marB="19050" marR="28575" marL="28575" anchor="ctr">
                    <a:lnL cap="flat" cmpd="sng" w="9525">
                      <a:solidFill>
                        <a:srgbClr val="000000">
                          <a:alpha val="0"/>
                        </a:srgbClr>
                      </a:solidFill>
                      <a:prstDash val="solid"/>
                      <a:round/>
                      <a:headEnd len="sm" w="sm" type="none"/>
                      <a:tailEnd len="sm" w="sm" type="none"/>
                    </a:lnL>
                    <a:lnB cap="flat" cmpd="sng" w="19050">
                      <a:solidFill>
                        <a:srgbClr val="EFEFEF"/>
                      </a:solidFill>
                      <a:prstDash val="solid"/>
                      <a:round/>
                      <a:headEnd len="sm" w="sm" type="none"/>
                      <a:tailEnd len="sm" w="sm" type="none"/>
                    </a:lnB>
                  </a:tcPr>
                </a:tc>
                <a:tc hMerge="1"/>
                <a:tc hMerge="1"/>
                <a:tc hMerge="1"/>
                <a:tc hMerge="1"/>
              </a:tr>
              <a:tr h="875250">
                <a:tc>
                  <a:txBody>
                    <a:bodyPr/>
                    <a:lstStyle/>
                    <a:p>
                      <a:pPr indent="0" lvl="0" marL="0" rtl="0" algn="ctr">
                        <a:lnSpc>
                          <a:spcPct val="115000"/>
                        </a:lnSpc>
                        <a:spcBef>
                          <a:spcPts val="0"/>
                        </a:spcBef>
                        <a:spcAft>
                          <a:spcPts val="0"/>
                        </a:spcAft>
                        <a:buNone/>
                      </a:pPr>
                      <a:r>
                        <a:t/>
                      </a:r>
                      <a:endParaRPr sz="32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3600">
                          <a:solidFill>
                            <a:srgbClr val="6AA84F"/>
                          </a:solidFill>
                          <a:latin typeface="Oswald"/>
                          <a:ea typeface="Oswald"/>
                          <a:cs typeface="Oswald"/>
                          <a:sym typeface="Oswald"/>
                        </a:rPr>
                        <a:t>Hello!</a:t>
                      </a:r>
                      <a:endParaRPr sz="15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1700">
                          <a:solidFill>
                            <a:srgbClr val="6AA84F"/>
                          </a:solidFill>
                          <a:latin typeface="Oswald"/>
                          <a:ea typeface="Oswald"/>
                          <a:cs typeface="Oswald"/>
                          <a:sym typeface="Oswald"/>
                        </a:rPr>
                        <a:t>Skill builders</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5</a:t>
                      </a:r>
                      <a:endParaRPr sz="3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4800">
                          <a:solidFill>
                            <a:srgbClr val="B7B7B7"/>
                          </a:solidFill>
                          <a:latin typeface="Oswald"/>
                          <a:ea typeface="Oswald"/>
                          <a:cs typeface="Oswald"/>
                          <a:sym typeface="Oswald"/>
                        </a:rPr>
                        <a:t>6</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9</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10</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11</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12</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13</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t/>
                      </a:r>
                      <a:endParaRPr>
                        <a:solidFill>
                          <a:srgbClr val="B7B7B7"/>
                        </a:solidFill>
                        <a:latin typeface="Oswald"/>
                        <a:ea typeface="Oswald"/>
                        <a:cs typeface="Oswald"/>
                        <a:sym typeface="Oswald"/>
                      </a:endParaRPr>
                    </a:p>
                  </a:txBody>
                  <a:tcPr marT="19050" marB="19050" marR="28575" marL="28575" anchor="b">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Start the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18</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19</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20</a:t>
                      </a:r>
                      <a:endParaRPr sz="3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12938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23</a:t>
                      </a:r>
                      <a:endParaRPr sz="3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24</a:t>
                      </a:r>
                      <a:endParaRPr sz="3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4800">
                          <a:solidFill>
                            <a:srgbClr val="B7B7B7"/>
                          </a:solidFill>
                          <a:latin typeface="Oswald"/>
                          <a:ea typeface="Oswald"/>
                          <a:cs typeface="Oswald"/>
                          <a:sym typeface="Oswald"/>
                        </a:rPr>
                        <a:t>25</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26</a:t>
                      </a:r>
                      <a:endParaRPr sz="1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1800">
                          <a:solidFill>
                            <a:srgbClr val="B7B7B7"/>
                          </a:solidFill>
                          <a:latin typeface="Oswald"/>
                          <a:ea typeface="Oswald"/>
                          <a:cs typeface="Oswald"/>
                          <a:sym typeface="Oswald"/>
                        </a:rPr>
                        <a:t>Last class &amp; hand-in day for portrait</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990000"/>
                    </a:solidFill>
                  </a:tcPr>
                </a:tc>
              </a:tr>
              <a:tr h="1139075">
                <a:tc>
                  <a:txBody>
                    <a:bodyPr/>
                    <a:lstStyle/>
                    <a:p>
                      <a:pPr indent="0" lvl="0" marL="0" rtl="0" algn="ctr">
                        <a:lnSpc>
                          <a:spcPct val="115000"/>
                        </a:lnSpc>
                        <a:spcBef>
                          <a:spcPts val="0"/>
                        </a:spcBef>
                        <a:spcAft>
                          <a:spcPts val="0"/>
                        </a:spcAft>
                        <a:buNone/>
                      </a:pPr>
                      <a:r>
                        <a:rPr lang="en" sz="2100">
                          <a:solidFill>
                            <a:srgbClr val="6AA84F"/>
                          </a:solidFill>
                          <a:latin typeface="Oswald"/>
                          <a:ea typeface="Oswald"/>
                          <a:cs typeface="Oswald"/>
                          <a:sym typeface="Oswald"/>
                        </a:rPr>
                        <a:t>Skills for depth drawing</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t/>
                      </a:r>
                      <a:endParaRPr sz="45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100">
                          <a:solidFill>
                            <a:srgbClr val="6AA84F"/>
                          </a:solidFill>
                          <a:latin typeface="Oswald"/>
                          <a:ea typeface="Oswald"/>
                          <a:cs typeface="Oswald"/>
                          <a:sym typeface="Oswald"/>
                        </a:rPr>
                        <a:t>Ideas for  depth drawing</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1800">
                          <a:solidFill>
                            <a:srgbClr val="B7B7B7"/>
                          </a:solidFill>
                          <a:latin typeface="Oswald"/>
                          <a:ea typeface="Oswald"/>
                          <a:cs typeface="Oswald"/>
                          <a:sym typeface="Oswald"/>
                        </a:rPr>
                        <a:t>Last day for portrait extensions</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990000"/>
                    </a:solidFill>
                  </a:tcPr>
                </a:tc>
                <a:tc>
                  <a:txBody>
                    <a:bodyPr/>
                    <a:lstStyle/>
                    <a:p>
                      <a:pPr indent="0" lvl="0" marL="0" marR="0" rtl="0" algn="ctr">
                        <a:lnSpc>
                          <a:spcPct val="115000"/>
                        </a:lnSpc>
                        <a:spcBef>
                          <a:spcPts val="0"/>
                        </a:spcBef>
                        <a:spcAft>
                          <a:spcPts val="0"/>
                        </a:spcAft>
                        <a:buNone/>
                      </a:pPr>
                      <a:r>
                        <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bl>
          </a:graphicData>
        </a:graphic>
      </p:graphicFrame>
      <p:grpSp>
        <p:nvGrpSpPr>
          <p:cNvPr id="358" name="Google Shape;358;p53"/>
          <p:cNvGrpSpPr/>
          <p:nvPr/>
        </p:nvGrpSpPr>
        <p:grpSpPr>
          <a:xfrm>
            <a:off x="1164308" y="3082482"/>
            <a:ext cx="1365900" cy="944700"/>
            <a:chOff x="1130125" y="2689375"/>
            <a:chExt cx="1365900" cy="944700"/>
          </a:xfrm>
        </p:grpSpPr>
        <p:pic>
          <p:nvPicPr>
            <p:cNvPr id="359" name="Google Shape;359;p53"/>
            <p:cNvPicPr preferRelativeResize="0"/>
            <p:nvPr/>
          </p:nvPicPr>
          <p:blipFill rotWithShape="1">
            <a:blip r:embed="rId4">
              <a:alphaModFix/>
            </a:blip>
            <a:srcRect b="24953" l="0" r="0" t="0"/>
            <a:stretch/>
          </p:blipFill>
          <p:spPr>
            <a:xfrm>
              <a:off x="1130125" y="2689375"/>
              <a:ext cx="778075" cy="944550"/>
            </a:xfrm>
            <a:prstGeom prst="rect">
              <a:avLst/>
            </a:prstGeom>
            <a:noFill/>
            <a:ln>
              <a:noFill/>
            </a:ln>
          </p:spPr>
        </p:pic>
        <p:sp>
          <p:nvSpPr>
            <p:cNvPr id="360" name="Google Shape;360;p53"/>
            <p:cNvSpPr txBox="1"/>
            <p:nvPr/>
          </p:nvSpPr>
          <p:spPr>
            <a:xfrm>
              <a:off x="1566325" y="2689375"/>
              <a:ext cx="929700" cy="944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700">
                  <a:solidFill>
                    <a:srgbClr val="6AA84F"/>
                  </a:solidFill>
                  <a:latin typeface="Oswald"/>
                  <a:ea typeface="Oswald"/>
                  <a:cs typeface="Oswald"/>
                  <a:sym typeface="Oswald"/>
                </a:rPr>
                <a:t>Heritage Day</a:t>
              </a:r>
              <a:endParaRPr sz="4800">
                <a:solidFill>
                  <a:srgbClr val="B7B7B7"/>
                </a:solidFill>
                <a:latin typeface="Oswald"/>
                <a:ea typeface="Oswald"/>
                <a:cs typeface="Oswald"/>
                <a:sym typeface="Oswald"/>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graphicFrame>
        <p:nvGraphicFramePr>
          <p:cNvPr id="365" name="Google Shape;365;p54"/>
          <p:cNvGraphicFramePr/>
          <p:nvPr/>
        </p:nvGraphicFramePr>
        <p:xfrm>
          <a:off x="138" y="0"/>
          <a:ext cx="3000000" cy="3000000"/>
        </p:xfrm>
        <a:graphic>
          <a:graphicData uri="http://schemas.openxmlformats.org/drawingml/2006/table">
            <a:tbl>
              <a:tblPr>
                <a:noFill/>
                <a:tableStyleId>{A3AB8C33-7D5B-4581-BD0B-52044C7EB52A}</a:tableStyleId>
              </a:tblPr>
              <a:tblGrid>
                <a:gridCol w="376000"/>
                <a:gridCol w="382850"/>
                <a:gridCol w="379425"/>
                <a:gridCol w="379425"/>
                <a:gridCol w="379425"/>
                <a:gridCol w="379425"/>
                <a:gridCol w="379425"/>
                <a:gridCol w="379425"/>
                <a:gridCol w="382850"/>
                <a:gridCol w="707475"/>
                <a:gridCol w="707475"/>
                <a:gridCol w="636550"/>
                <a:gridCol w="636550"/>
                <a:gridCol w="702675"/>
                <a:gridCol w="702675"/>
                <a:gridCol w="544025"/>
                <a:gridCol w="544025"/>
                <a:gridCol w="544025"/>
              </a:tblGrid>
              <a:tr h="625725">
                <a:tc gridSpan="18">
                  <a:txBody>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Self-portrait timeline</a:t>
                      </a:r>
                      <a:endParaRPr sz="3600">
                        <a:solidFill>
                          <a:srgbClr val="FFFFFF"/>
                        </a:solidFill>
                        <a:latin typeface="Oswald"/>
                        <a:ea typeface="Oswald"/>
                        <a:cs typeface="Oswald"/>
                        <a:sym typeface="Oswald"/>
                      </a:endParaRPr>
                    </a:p>
                  </a:txBody>
                  <a:tcPr marT="91425" marB="91425" marR="91425" marL="91425" anchor="ctr">
                    <a:lnB cap="flat" cmpd="sng" w="38100">
                      <a:solidFill>
                        <a:srgbClr val="FFFFFF"/>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r>
              <a:tr h="333925">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r>
              <a:tr h="5091950">
                <a:tc gridSpan="9">
                  <a:txBody>
                    <a:bodyPr/>
                    <a:lstStyle/>
                    <a:p>
                      <a:pPr indent="0" lvl="0" marL="0" rtl="0" algn="ctr">
                        <a:lnSpc>
                          <a:spcPct val="150000"/>
                        </a:lnSpc>
                        <a:spcBef>
                          <a:spcPts val="0"/>
                        </a:spcBef>
                        <a:spcAft>
                          <a:spcPts val="0"/>
                        </a:spcAft>
                        <a:buNone/>
                      </a:pPr>
                      <a:r>
                        <a:t/>
                      </a:r>
                      <a:endParaRPr sz="1200">
                        <a:solidFill>
                          <a:srgbClr val="FFFFFF"/>
                        </a:solidFill>
                        <a:latin typeface="Open Sans SemiBold"/>
                        <a:ea typeface="Open Sans SemiBold"/>
                        <a:cs typeface="Open Sans SemiBold"/>
                        <a:sym typeface="Open Sans SemiBold"/>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Skill building</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የክህሎት ግንባታ</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بناء المهارات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desenvolupament d'habilitats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技能培养</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ساخت مهارت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कौशल विकास</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スキル構築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기술 구축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avakirina jêhatîbûnê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desenvolvimento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ਹੁਨਰ ਨਿਰਮਾਣ</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развитие навыков</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xirfad dhisid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desarrollo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kujenga ujuzi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pagbuo ng kasanayan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beceri geliştirme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формування навичок</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xây dựng kỹ năng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hMerge="1"/>
                <a:tc hMerge="1"/>
                <a:tc hMerge="1"/>
                <a:tc hMerge="1"/>
                <a:tc hMerge="1"/>
                <a:tc hMerge="1"/>
                <a:tc hMerge="1"/>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Light outline</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የብርሃን ንድፍ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مخطط الضوء</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 lleuger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浅色轮廓</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طرح کلی نور</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प्रकाश रूपरेखा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明るい輪郭</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가벼운 윤곽</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nexşeya ronahî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claro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ਰੋਸ਼ਨੀ ਰੂਪਰੇਖਾ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световой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dulmar iftiin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de luz</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muhtasari wa mwanga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liwanag na balangkas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hafif ana hat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легкий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phác thảo ánh sáng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First layer</a:t>
                      </a:r>
                      <a:endParaRPr>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የመጀመሪያ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الأولى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第一层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اول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पहली सतह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最初の層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첫 번째 레이어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yekem</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primeira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ਪਹਿਲੀ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первый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koowaad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kwanza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unang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ilk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перший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đầu tiên</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Second layer </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ሁለተኛ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الثانية</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segona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第二层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دوم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दूसरी परत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2層目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두 번째 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duyemîn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ਦੂਜੀ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второй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labaad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pili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pangalawang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ikinci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другий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thứ hai</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hMerge="1"/>
                <a:tc gridSpan="3">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sz="1300">
                          <a:solidFill>
                            <a:srgbClr val="FFFFFF"/>
                          </a:solidFill>
                          <a:latin typeface="Open Sans"/>
                          <a:ea typeface="Open Sans"/>
                          <a:cs typeface="Open Sans"/>
                          <a:sym typeface="Open Sans"/>
                        </a:rPr>
                        <a:t>Adjustment</a:t>
                      </a:r>
                      <a:endParaRPr b="1" sz="13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ማስተካከል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تعديل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调整</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تنظیم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समायोजन</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調整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조정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lêanî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ਵਿਵਸਥਾ</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корректирование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hagaajinta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marekebisho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pagsasaayos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ayarlama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коригування</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điều chỉnh</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hMerge="1"/>
                <a:tc hMerge="1"/>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9" name="Shape 129"/>
        <p:cNvGrpSpPr/>
        <p:nvPr/>
      </p:nvGrpSpPr>
      <p:grpSpPr>
        <a:xfrm>
          <a:off x="0" y="0"/>
          <a:ext cx="0" cy="0"/>
          <a:chOff x="0" y="0"/>
          <a:chExt cx="0" cy="0"/>
        </a:xfrm>
      </p:grpSpPr>
      <p:pic>
        <p:nvPicPr>
          <p:cNvPr id="130" name="Google Shape;130;p28"/>
          <p:cNvPicPr preferRelativeResize="0"/>
          <p:nvPr/>
        </p:nvPicPr>
        <p:blipFill rotWithShape="1">
          <a:blip r:embed="rId3">
            <a:alphaModFix/>
          </a:blip>
          <a:srcRect b="0" l="0" r="38118" t="0"/>
          <a:stretch/>
        </p:blipFill>
        <p:spPr>
          <a:xfrm>
            <a:off x="0" y="1122058"/>
            <a:ext cx="9143997" cy="5735941"/>
          </a:xfrm>
          <a:prstGeom prst="rect">
            <a:avLst/>
          </a:prstGeom>
          <a:noFill/>
          <a:ln>
            <a:noFill/>
          </a:ln>
        </p:spPr>
      </p:pic>
      <p:sp>
        <p:nvSpPr>
          <p:cNvPr id="131" name="Google Shape;131;p28"/>
          <p:cNvSpPr/>
          <p:nvPr/>
        </p:nvSpPr>
        <p:spPr>
          <a:xfrm>
            <a:off x="3717325" y="1070925"/>
            <a:ext cx="1760700" cy="267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descr="All text" id="132" name="Google Shape;132;p28"/>
          <p:cNvSpPr txBox="1"/>
          <p:nvPr/>
        </p:nvSpPr>
        <p:spPr>
          <a:xfrm>
            <a:off x="0" y="0"/>
            <a:ext cx="9144000" cy="80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Oswald"/>
                <a:ea typeface="Oswald"/>
                <a:cs typeface="Oswald"/>
                <a:sym typeface="Oswald"/>
              </a:rPr>
              <a:t>Use the link at the top to get extra translations</a:t>
            </a:r>
            <a:endParaRPr sz="4000">
              <a:solidFill>
                <a:srgbClr val="FFFFFF"/>
              </a:solidFill>
              <a:latin typeface="Oswald"/>
              <a:ea typeface="Oswald"/>
              <a:cs typeface="Oswald"/>
              <a:sym typeface="Oswa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9" name="Shape 369"/>
        <p:cNvGrpSpPr/>
        <p:nvPr/>
      </p:nvGrpSpPr>
      <p:grpSpPr>
        <a:xfrm>
          <a:off x="0" y="0"/>
          <a:ext cx="0" cy="0"/>
          <a:chOff x="0" y="0"/>
          <a:chExt cx="0" cy="0"/>
        </a:xfrm>
      </p:grpSpPr>
      <p:graphicFrame>
        <p:nvGraphicFramePr>
          <p:cNvPr id="370" name="Google Shape;370;p55"/>
          <p:cNvGraphicFramePr/>
          <p:nvPr/>
        </p:nvGraphicFramePr>
        <p:xfrm>
          <a:off x="0" y="0"/>
          <a:ext cx="3000000" cy="3000000"/>
        </p:xfrm>
        <a:graphic>
          <a:graphicData uri="http://schemas.openxmlformats.org/drawingml/2006/table">
            <a:tbl>
              <a:tblPr>
                <a:noFill/>
                <a:tableStyleId>{A3AB8C33-7D5B-4581-BD0B-52044C7EB52A}</a:tableStyleId>
              </a:tblPr>
              <a:tblGrid>
                <a:gridCol w="390425"/>
                <a:gridCol w="390425"/>
                <a:gridCol w="390425"/>
                <a:gridCol w="390425"/>
                <a:gridCol w="390425"/>
                <a:gridCol w="390425"/>
                <a:gridCol w="390425"/>
                <a:gridCol w="390425"/>
                <a:gridCol w="390425"/>
                <a:gridCol w="390425"/>
                <a:gridCol w="654975"/>
                <a:gridCol w="654975"/>
                <a:gridCol w="654975"/>
                <a:gridCol w="654975"/>
                <a:gridCol w="654975"/>
                <a:gridCol w="654975"/>
                <a:gridCol w="654975"/>
                <a:gridCol w="654975"/>
              </a:tblGrid>
              <a:tr h="1344175">
                <a:tc gridSpan="18">
                  <a:txBody>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Self-portrait timeline</a:t>
                      </a:r>
                      <a:endParaRPr sz="3600">
                        <a:solidFill>
                          <a:srgbClr val="FFFFFF"/>
                        </a:solidFill>
                        <a:latin typeface="Oswald"/>
                        <a:ea typeface="Oswald"/>
                        <a:cs typeface="Oswald"/>
                        <a:sym typeface="Oswald"/>
                      </a:endParaRPr>
                    </a:p>
                  </a:txBody>
                  <a:tcPr marT="91425" marB="91425" marR="91425" marL="91425" anchor="ctr">
                    <a:lnB cap="flat" cmpd="sng" w="38100">
                      <a:solidFill>
                        <a:srgbClr val="FFFFFF"/>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r>
              <a:tr h="1344175">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FFFFFF"/>
                          </a:solidFill>
                          <a:latin typeface="Open Sans"/>
                          <a:ea typeface="Open Sans"/>
                          <a:cs typeface="Open Sans"/>
                          <a:sym typeface="Open Sans"/>
                        </a:rPr>
                        <a:t>4</a:t>
                      </a:r>
                      <a:endParaRPr b="1">
                        <a:solidFill>
                          <a:srgbClr val="FFFFF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marR="0" rtl="0" algn="ctr">
                        <a:lnSpc>
                          <a:spcPct val="100000"/>
                        </a:lnSpc>
                        <a:spcBef>
                          <a:spcPts val="0"/>
                        </a:spcBef>
                        <a:spcAft>
                          <a:spcPts val="0"/>
                        </a:spcAft>
                        <a:buNone/>
                      </a:pPr>
                      <a:r>
                        <a:rPr b="1" lang="en">
                          <a:solidFill>
                            <a:srgbClr val="FFFFFF"/>
                          </a:solidFill>
                          <a:latin typeface="Open Sans"/>
                          <a:ea typeface="Open Sans"/>
                          <a:cs typeface="Open Sans"/>
                          <a:sym typeface="Open Sans"/>
                        </a:rPr>
                        <a:t>5</a:t>
                      </a:r>
                      <a:endParaRPr b="1">
                        <a:solidFill>
                          <a:srgbClr val="FFFFF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10</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r>
              <a:tr h="4169625">
                <a:tc gridSpan="10">
                  <a:txBody>
                    <a:bodyPr/>
                    <a:lstStyle/>
                    <a:p>
                      <a:pPr indent="0" lvl="0" marL="0" rtl="0" algn="ctr">
                        <a:spcBef>
                          <a:spcPts val="0"/>
                        </a:spcBef>
                        <a:spcAft>
                          <a:spcPts val="0"/>
                        </a:spcAft>
                        <a:buNone/>
                      </a:pPr>
                      <a:r>
                        <a:t/>
                      </a:r>
                      <a:endParaRPr>
                        <a:solidFill>
                          <a:srgbClr val="FFFFFF"/>
                        </a:solidFill>
                        <a:latin typeface="Open Sans SemiBold"/>
                        <a:ea typeface="Open Sans SemiBold"/>
                        <a:cs typeface="Open Sans SemiBold"/>
                        <a:sym typeface="Open Sans SemiBold"/>
                      </a:endParaRPr>
                    </a:p>
                    <a:p>
                      <a:pPr indent="0" lvl="0" marL="0" rtl="0" algn="ctr">
                        <a:spcBef>
                          <a:spcPts val="0"/>
                        </a:spcBef>
                        <a:spcAft>
                          <a:spcPts val="0"/>
                        </a:spcAft>
                        <a:buNone/>
                      </a:pPr>
                      <a:r>
                        <a:rPr lang="en">
                          <a:solidFill>
                            <a:srgbClr val="FFFFFF"/>
                          </a:solidFill>
                          <a:latin typeface="Open Sans SemiBold"/>
                          <a:ea typeface="Open Sans SemiBold"/>
                          <a:cs typeface="Open Sans SemiBold"/>
                          <a:sym typeface="Open Sans SemiBold"/>
                        </a:rPr>
                        <a:t>Skill building</a:t>
                      </a:r>
                      <a:endParaRPr>
                        <a:solidFill>
                          <a:srgbClr val="FFFFFF"/>
                        </a:solidFill>
                        <a:latin typeface="Open Sans SemiBold"/>
                        <a:ea typeface="Open Sans SemiBold"/>
                        <a:cs typeface="Open Sans SemiBold"/>
                        <a:sym typeface="Open Sans SemiBold"/>
                      </a:endParaRPr>
                    </a:p>
                    <a:p>
                      <a:pPr indent="0" lvl="0" marL="0" rtl="0" algn="l">
                        <a:spcBef>
                          <a:spcPts val="0"/>
                        </a:spcBef>
                        <a:spcAft>
                          <a:spcPts val="0"/>
                        </a:spcAft>
                        <a:buNone/>
                      </a:pPr>
                      <a:r>
                        <a:t/>
                      </a:r>
                      <a:endParaRPr sz="1000">
                        <a:solidFill>
                          <a:srgbClr val="FFFFFF"/>
                        </a:solidFill>
                        <a:latin typeface="Open Sans"/>
                        <a:ea typeface="Open Sans"/>
                        <a:cs typeface="Open Sans"/>
                        <a:sym typeface="Open Sans"/>
                      </a:endParaRPr>
                    </a:p>
                    <a:p>
                      <a:pPr indent="0" lvl="0" marL="0" rtl="0" algn="l">
                        <a:spcBef>
                          <a:spcPts val="0"/>
                        </a:spcBef>
                        <a:spcAft>
                          <a:spcPts val="0"/>
                        </a:spcAft>
                        <a:buNone/>
                      </a:pPr>
                      <a:r>
                        <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بناء المهارات</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技能建设</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ساخت مهارت</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스킬 빌딩</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pagbuo ng kasanayan</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формування навичок</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avakirina jêhatîbûnê</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construção de habilidades</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xirfad dhisid</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desarrollo de habilidades</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kujenga ujuzi</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Beceri geliştirme</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kĩ năng xây dựn</a:t>
                      </a:r>
                      <a:endParaRPr sz="1000">
                        <a:solidFill>
                          <a:srgbClr val="FFFFFF"/>
                        </a:solidFill>
                        <a:latin typeface="Open Sans"/>
                        <a:ea typeface="Open Sans"/>
                        <a:cs typeface="Open Sans"/>
                        <a:sym typeface="Open Sans"/>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hMerge="1"/>
                <a:tc hMerge="1"/>
                <a:tc hMerge="1"/>
                <a:tc hMerge="1"/>
                <a:tc hMerge="1"/>
                <a:tc hMerge="1"/>
                <a:tc hMerge="1"/>
                <a:tc hMerge="1"/>
                <a:tc hMerge="1"/>
                <a:tc gridSpan="2">
                  <a:txBody>
                    <a:bodyPr/>
                    <a:lstStyle/>
                    <a:p>
                      <a:pPr indent="0" lvl="0" marL="0" rtl="0" algn="ctr">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spcBef>
                          <a:spcPts val="0"/>
                        </a:spcBef>
                        <a:spcAft>
                          <a:spcPts val="0"/>
                        </a:spcAft>
                        <a:buNone/>
                      </a:pPr>
                      <a:r>
                        <a:rPr b="1" lang="en">
                          <a:solidFill>
                            <a:srgbClr val="FFFFFF"/>
                          </a:solidFill>
                          <a:latin typeface="Open Sans"/>
                          <a:ea typeface="Open Sans"/>
                          <a:cs typeface="Open Sans"/>
                          <a:sym typeface="Open Sans"/>
                        </a:rPr>
                        <a:t>Line drawing</a:t>
                      </a:r>
                      <a:endParaRPr b="1">
                        <a:solidFill>
                          <a:srgbClr val="FFFFFF"/>
                        </a:solidFill>
                        <a:latin typeface="Open Sans"/>
                        <a:ea typeface="Open Sans"/>
                        <a:cs typeface="Open Sans"/>
                        <a:sym typeface="Open Sans"/>
                      </a:endParaRPr>
                    </a:p>
                    <a:p>
                      <a:pPr indent="0" lvl="0" marL="0" rtl="0" algn="l">
                        <a:spcBef>
                          <a:spcPts val="0"/>
                        </a:spcBef>
                        <a:spcAft>
                          <a:spcPts val="0"/>
                        </a:spcAft>
                        <a:buNone/>
                      </a:pPr>
                      <a:r>
                        <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خط الرسم</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画线</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خط کشی</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선 그리기</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pagguhit ng linya</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штриховий малюнок</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xêzkirina xetê</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desenho de linha</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khad sawirid</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dibujo lineal</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kuchora mstari</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çizgi çizmek</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vẽ đường thẳn</a:t>
                      </a:r>
                      <a:endParaRPr sz="10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hMerge="1"/>
                <a:tc gridSpan="2">
                  <a:txBody>
                    <a:bodyPr/>
                    <a:lstStyle/>
                    <a:p>
                      <a:pPr indent="0" lvl="0" marL="0" rtl="0" algn="ctr">
                        <a:spcBef>
                          <a:spcPts val="0"/>
                        </a:spcBef>
                        <a:spcAft>
                          <a:spcPts val="0"/>
                        </a:spcAft>
                        <a:buNone/>
                      </a:pPr>
                      <a:r>
                        <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b="1" lang="en">
                          <a:solidFill>
                            <a:srgbClr val="FFFFFF"/>
                          </a:solidFill>
                          <a:latin typeface="Open Sans"/>
                          <a:ea typeface="Open Sans"/>
                          <a:cs typeface="Open Sans"/>
                          <a:sym typeface="Open Sans"/>
                        </a:rPr>
                        <a:t>First layer</a:t>
                      </a:r>
                      <a:endParaRPr>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0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الطبقة الأولى</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第一层</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لایه اول</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첫 번째 레이어</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unang layer</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перший шар</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qata yekem</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primeira camada</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lakabka koowaad</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primera capa</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safu ya kwanza</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Birinci tabaka</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lớp đầu tiê</a:t>
                      </a:r>
                      <a:endParaRPr sz="1000">
                        <a:solidFill>
                          <a:srgbClr val="FFFFFF"/>
                        </a:solidFill>
                        <a:latin typeface="Open Sans"/>
                        <a:ea typeface="Open Sans"/>
                        <a:cs typeface="Open Sans"/>
                        <a:sym typeface="Open Sans"/>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hMerge="1"/>
                <a:tc gridSpan="2">
                  <a:txBody>
                    <a:bodyPr/>
                    <a:lstStyle/>
                    <a:p>
                      <a:pPr indent="0" lvl="0" marL="0" rtl="0" algn="ctr">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spcBef>
                          <a:spcPts val="0"/>
                        </a:spcBef>
                        <a:spcAft>
                          <a:spcPts val="0"/>
                        </a:spcAft>
                        <a:buNone/>
                      </a:pPr>
                      <a:r>
                        <a:rPr b="1" lang="en">
                          <a:solidFill>
                            <a:srgbClr val="FFFFFF"/>
                          </a:solidFill>
                          <a:latin typeface="Open Sans"/>
                          <a:ea typeface="Open Sans"/>
                          <a:cs typeface="Open Sans"/>
                          <a:sym typeface="Open Sans"/>
                        </a:rPr>
                        <a:t>Second layer </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b="1"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طبقه ثانيه</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第二层</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لایه دوم</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두 번째 층</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pangalawang layer</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другий шар</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qata duyemîn</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segunda camada</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lakabka labaad</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segunda capa</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safu ya pili</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ikinci katman</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lớp thứ ha</a:t>
                      </a:r>
                      <a:endParaRPr sz="1000">
                        <a:solidFill>
                          <a:srgbClr val="FFFFFF"/>
                        </a:solidFill>
                        <a:latin typeface="Open Sans"/>
                        <a:ea typeface="Open Sans"/>
                        <a:cs typeface="Open Sans"/>
                        <a:sym typeface="Open Sans"/>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hMerge="1"/>
                <a:tc gridSpan="2">
                  <a:txBody>
                    <a:bodyPr/>
                    <a:lstStyle/>
                    <a:p>
                      <a:pPr indent="0" lvl="0" marL="0" rtl="0" algn="ctr">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spcBef>
                          <a:spcPts val="0"/>
                        </a:spcBef>
                        <a:spcAft>
                          <a:spcPts val="0"/>
                        </a:spcAft>
                        <a:buNone/>
                      </a:pPr>
                      <a:r>
                        <a:rPr b="1" lang="en" sz="1300">
                          <a:solidFill>
                            <a:srgbClr val="FFFFFF"/>
                          </a:solidFill>
                          <a:latin typeface="Open Sans"/>
                          <a:ea typeface="Open Sans"/>
                          <a:cs typeface="Open Sans"/>
                          <a:sym typeface="Open Sans"/>
                        </a:rPr>
                        <a:t>Adjustment</a:t>
                      </a:r>
                      <a:endParaRPr b="1" sz="13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0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تعديل</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调整</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تنظیم</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조정</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pagsasaayos</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коригування</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lêanî</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ajustamento</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hagaajinta</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ajustamiento</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marekebisho</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ayar</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điều chỉn</a:t>
                      </a:r>
                      <a:endParaRPr sz="1000">
                        <a:solidFill>
                          <a:srgbClr val="FFFFFF"/>
                        </a:solidFill>
                        <a:latin typeface="Open Sans"/>
                        <a:ea typeface="Open Sans"/>
                        <a:cs typeface="Open Sans"/>
                        <a:sym typeface="Open Sans"/>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hMerge="1"/>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descr="Title" id="375" name="Google Shape;375;p56"/>
          <p:cNvSpPr txBox="1"/>
          <p:nvPr/>
        </p:nvSpPr>
        <p:spPr>
          <a:xfrm>
            <a:off x="0" y="0"/>
            <a:ext cx="9144000" cy="171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skill building</a:t>
            </a:r>
            <a:endParaRPr sz="4800">
              <a:solidFill>
                <a:srgbClr val="FFFFFF"/>
              </a:solidFill>
              <a:latin typeface="Oswald"/>
              <a:ea typeface="Oswald"/>
              <a:cs typeface="Oswald"/>
              <a:sym typeface="Oswald"/>
            </a:endParaRPr>
          </a:p>
        </p:txBody>
      </p:sp>
      <p:sp>
        <p:nvSpPr>
          <p:cNvPr descr="Translations" id="376" name="Google Shape;376;p56"/>
          <p:cNvSpPr txBox="1"/>
          <p:nvPr/>
        </p:nvSpPr>
        <p:spPr>
          <a:xfrm>
            <a:off x="0" y="1714500"/>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የክህሎት ግንባታ</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بناء المهارات</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desenvolupament d'habilitats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技能培养</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ساخت مهارت</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कौशल विकास</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スキル構築</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기술 구축</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avakirina jêhatîbûnê</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desenvolvimento de habilidades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ਹੁਨਰ ਨਿਰਮਾਣ</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развитие навыков</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xirfad dhisid</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desarrollo de habilidades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kujenga ujuzi</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pagbuo ng kasanayan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beceri geliştirme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формування навичок</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xây dựng kỹ năng</a:t>
            </a:r>
            <a:endParaRPr sz="1800">
              <a:solidFill>
                <a:schemeClr val="accent3"/>
              </a:solidFill>
              <a:latin typeface="Average"/>
              <a:ea typeface="Average"/>
              <a:cs typeface="Average"/>
              <a:sym typeface="Average"/>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descr="Title" id="381" name="Google Shape;381;p57"/>
          <p:cNvSpPr txBox="1"/>
          <p:nvPr/>
        </p:nvSpPr>
        <p:spPr>
          <a:xfrm>
            <a:off x="0" y="0"/>
            <a:ext cx="9144000" cy="171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light outline</a:t>
            </a:r>
            <a:endParaRPr sz="4800">
              <a:solidFill>
                <a:srgbClr val="FFFFFF"/>
              </a:solidFill>
              <a:latin typeface="Oswald"/>
              <a:ea typeface="Oswald"/>
              <a:cs typeface="Oswald"/>
              <a:sym typeface="Oswald"/>
            </a:endParaRPr>
          </a:p>
        </p:txBody>
      </p:sp>
      <p:sp>
        <p:nvSpPr>
          <p:cNvPr descr="Translations" id="382" name="Google Shape;382;p57"/>
          <p:cNvSpPr txBox="1"/>
          <p:nvPr/>
        </p:nvSpPr>
        <p:spPr>
          <a:xfrm>
            <a:off x="0" y="1714500"/>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የብርሃን ንድፍ</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مخطط الضوء</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contorn lleuger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浅色轮廓</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طرح کلی نور</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प्रकाश रूपरेखा</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明るい輪郭</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가벼운 윤곽</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nexşeya ronahî</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contorno claro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ਰੋਸ਼ਨੀ ਰੂਪਰੇਖਾ</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световой контур</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dulmar iftiin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contorno de luz</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muhtasari wa mwanga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liwanag na balangkas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hafif ana hat</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легкий контур</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phác thảo ánh sáng</a:t>
            </a:r>
            <a:endParaRPr sz="1800">
              <a:solidFill>
                <a:schemeClr val="accent3"/>
              </a:solidFill>
              <a:latin typeface="Average"/>
              <a:ea typeface="Average"/>
              <a:cs typeface="Average"/>
              <a:sym typeface="Average"/>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descr="Title" id="387" name="Google Shape;387;p58"/>
          <p:cNvSpPr txBox="1"/>
          <p:nvPr/>
        </p:nvSpPr>
        <p:spPr>
          <a:xfrm>
            <a:off x="0" y="0"/>
            <a:ext cx="9144000" cy="171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first layer</a:t>
            </a:r>
            <a:endParaRPr sz="4800">
              <a:solidFill>
                <a:srgbClr val="FFFFFF"/>
              </a:solidFill>
              <a:latin typeface="Oswald"/>
              <a:ea typeface="Oswald"/>
              <a:cs typeface="Oswald"/>
              <a:sym typeface="Oswald"/>
            </a:endParaRPr>
          </a:p>
        </p:txBody>
      </p:sp>
      <p:sp>
        <p:nvSpPr>
          <p:cNvPr descr="Translations" id="388" name="Google Shape;388;p58"/>
          <p:cNvSpPr txBox="1"/>
          <p:nvPr/>
        </p:nvSpPr>
        <p:spPr>
          <a:xfrm>
            <a:off x="0" y="1714500"/>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የመጀመሪያ ንብርብር</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الطبقة الأولى</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primera capa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第一层</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لایه اول</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पहली सतह</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最初の層</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첫 번째 레이어</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qata yekem</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primeira camada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ਪਹਿਲੀ ਪਰਤ</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первый слой</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lakabka koowaad</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primera capa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safu ya kwanza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unang layer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ilk katman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перший шар</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lớp đầu tiên</a:t>
            </a:r>
            <a:endParaRPr sz="1800">
              <a:solidFill>
                <a:schemeClr val="accent3"/>
              </a:solidFill>
              <a:latin typeface="Average"/>
              <a:ea typeface="Average"/>
              <a:cs typeface="Average"/>
              <a:sym typeface="Averag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descr="Title" id="393" name="Google Shape;393;p59"/>
          <p:cNvSpPr txBox="1"/>
          <p:nvPr/>
        </p:nvSpPr>
        <p:spPr>
          <a:xfrm>
            <a:off x="0" y="0"/>
            <a:ext cx="9144000" cy="171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second layer</a:t>
            </a:r>
            <a:endParaRPr sz="4800">
              <a:solidFill>
                <a:srgbClr val="FFFFFF"/>
              </a:solidFill>
              <a:latin typeface="Oswald"/>
              <a:ea typeface="Oswald"/>
              <a:cs typeface="Oswald"/>
              <a:sym typeface="Oswald"/>
            </a:endParaRPr>
          </a:p>
        </p:txBody>
      </p:sp>
      <p:sp>
        <p:nvSpPr>
          <p:cNvPr descr="Translations" id="394" name="Google Shape;394;p59"/>
          <p:cNvSpPr txBox="1"/>
          <p:nvPr/>
        </p:nvSpPr>
        <p:spPr>
          <a:xfrm>
            <a:off x="0" y="1714500"/>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ሁለተኛ ንብርብር</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الطبقة الثانية</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segona capa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第二层</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لایه دوم</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दूसरी परत</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2層目</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두 번째 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qata duyemîn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segunda camada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ਦੂਜੀ ਪਰਤ</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второй слой</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lakabka labaad</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segunda capa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safu ya pili</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pangalawang layer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ikinci katman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другий шар</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lớp thứ hai</a:t>
            </a:r>
            <a:endParaRPr sz="1800">
              <a:solidFill>
                <a:schemeClr val="accent3"/>
              </a:solidFill>
              <a:latin typeface="Average"/>
              <a:ea typeface="Average"/>
              <a:cs typeface="Average"/>
              <a:sym typeface="Average"/>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descr="Title" id="399" name="Google Shape;399;p60"/>
          <p:cNvSpPr txBox="1"/>
          <p:nvPr/>
        </p:nvSpPr>
        <p:spPr>
          <a:xfrm>
            <a:off x="0" y="0"/>
            <a:ext cx="9144000" cy="171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adjustment</a:t>
            </a:r>
            <a:endParaRPr sz="4800">
              <a:solidFill>
                <a:srgbClr val="FFFFFF"/>
              </a:solidFill>
              <a:latin typeface="Oswald"/>
              <a:ea typeface="Oswald"/>
              <a:cs typeface="Oswald"/>
              <a:sym typeface="Oswald"/>
            </a:endParaRPr>
          </a:p>
        </p:txBody>
      </p:sp>
      <p:sp>
        <p:nvSpPr>
          <p:cNvPr descr="Translations" id="400" name="Google Shape;400;p60"/>
          <p:cNvSpPr txBox="1"/>
          <p:nvPr/>
        </p:nvSpPr>
        <p:spPr>
          <a:xfrm>
            <a:off x="0" y="1714500"/>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ማስተካከል</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تعديل</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ajust</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调整</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تنظیم</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समायोजन</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調整</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조정</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lêanî</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ajuste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ਵਿਵਸਥਾ</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корректирование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hagaajinta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ajuste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marekebisho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pagsasaayos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ayarlama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коригування</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điều chỉnh</a:t>
            </a:r>
            <a:endParaRPr sz="1800">
              <a:solidFill>
                <a:schemeClr val="accent3"/>
              </a:solidFill>
              <a:latin typeface="Average"/>
              <a:ea typeface="Average"/>
              <a:cs typeface="Average"/>
              <a:sym typeface="Average"/>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descr="Translations" id="405" name="Google Shape;405;p61"/>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It is </a:t>
            </a:r>
            <a:r>
              <a:rPr lang="en" sz="4800">
                <a:solidFill>
                  <a:srgbClr val="00FF00"/>
                </a:solidFill>
                <a:latin typeface="Oswald"/>
                <a:ea typeface="Oswald"/>
                <a:cs typeface="Oswald"/>
                <a:sym typeface="Oswald"/>
              </a:rPr>
              <a:t>GREAT </a:t>
            </a:r>
            <a:r>
              <a:rPr lang="en" sz="4800">
                <a:solidFill>
                  <a:srgbClr val="FFFFFF"/>
                </a:solidFill>
                <a:latin typeface="Oswald"/>
                <a:ea typeface="Oswald"/>
                <a:cs typeface="Oswald"/>
                <a:sym typeface="Oswald"/>
              </a:rPr>
              <a:t>if you talk quietly with your friends while you work.</a:t>
            </a:r>
            <a:endParaRPr sz="4800">
              <a:solidFill>
                <a:srgbClr val="FFFFFF"/>
              </a:solidFill>
              <a:latin typeface="Oswald"/>
              <a:ea typeface="Oswald"/>
              <a:cs typeface="Oswald"/>
              <a:sym typeface="Oswald"/>
            </a:endParaRPr>
          </a:p>
        </p:txBody>
      </p:sp>
      <p:sp>
        <p:nvSpPr>
          <p:cNvPr descr="Translations" id="406" name="Google Shape;406;p61"/>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በሚሰሩበት ጊዜ ከጓደኞችዎ ጋር በጸጥታ ቢነጋገሩ በጣም ጥሩ ነው.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من الرائع أن تتحدث بهدوء مع أصدقائك أثناء العمل.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És genial si parles en silenci amb els teus amics mentre treballes.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如果您在工作时能和朋友轻声交谈，那就太好了。</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عالی است اگر در حین کار با دوستان خود به آرامی صحبت کنید.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यह बहुत अच्छा है यदि आप काम करते समय अपने दोस्तों के साथ शांति से बात करें।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仕事をしながら友達と静かに話すのもいいですね。</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일하는 동안 친구들과 조용히 이야기를 나누는 것은 정말 좋습니다.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Ger hûn di dema xebatê de bi hevalên xwe re bêdeng bipeyivin GEWŞ 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É ÓTIMO conversar baixinho com seus amigos enquanto trabalha.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ਇਹ ਬਹੁਤ ਵਧੀਆ ਹੈ ਜੇਕਰ ਤੁਸੀਂ ਕੰਮ ਕਰਦੇ ਸਮੇਂ ਆਪਣੇ ਦੋਸਤਾਂ ਨਾਲ ਚੁੱਪਚਾਪ ਗੱਲ ਕਰਦੇ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Будет ЗАМЕЧАТЕЛЬНО, если вы будете спокойно разговаривать с друзьями во время работы.</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Way fiicantahay haddii aad si aamusnaan leh ula hadasho asxaabtaada markaad shaqaynayso.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 GENIAL si hablas tranquilamente con tus amigos mientras trabajas.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Ni nzuri ikiwa unazungumza kimya kimya na marafiki zako wakati unafanya kazi.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MAGANDA kung tahimik kang nakikipag-usap sa iyong mga kaibigan habang nagtatrabaho ka.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Çalışırken arkadaşlarınızla sessizce konuşmanız harika olur.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ЧУДОВО, якщо ви тихо розмовляєте з друзями під час роботи.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Thật TUYỆT VỜI nếu bạn có thể trò chuyện nhỏ nhẹ với bạn bè trong khi làm việc.</a:t>
            </a:r>
            <a:endParaRPr sz="2000">
              <a:solidFill>
                <a:srgbClr val="CACACA"/>
              </a:solidFill>
              <a:latin typeface="Average"/>
              <a:ea typeface="Average"/>
              <a:cs typeface="Average"/>
              <a:sym typeface="Average"/>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descr="Translations" id="411" name="Google Shape;411;p62"/>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But I have to </a:t>
            </a:r>
            <a:r>
              <a:rPr lang="en" sz="4800">
                <a:solidFill>
                  <a:srgbClr val="00FF00"/>
                </a:solidFill>
                <a:latin typeface="Oswald"/>
                <a:ea typeface="Oswald"/>
                <a:cs typeface="Oswald"/>
                <a:sym typeface="Oswald"/>
              </a:rPr>
              <a:t>move </a:t>
            </a:r>
            <a:r>
              <a:rPr lang="en" sz="4800">
                <a:solidFill>
                  <a:srgbClr val="FFFFFF"/>
                </a:solidFill>
                <a:latin typeface="Oswald"/>
                <a:ea typeface="Oswald"/>
                <a:cs typeface="Oswald"/>
                <a:sym typeface="Oswald"/>
              </a:rPr>
              <a:t>you if you talk and </a:t>
            </a:r>
            <a:r>
              <a:rPr lang="en" sz="4800">
                <a:solidFill>
                  <a:srgbClr val="E06666"/>
                </a:solidFill>
                <a:latin typeface="Oswald"/>
                <a:ea typeface="Oswald"/>
                <a:cs typeface="Oswald"/>
                <a:sym typeface="Oswald"/>
              </a:rPr>
              <a:t>stop working</a:t>
            </a:r>
            <a:endParaRPr sz="4800">
              <a:solidFill>
                <a:srgbClr val="E06666"/>
              </a:solidFill>
              <a:latin typeface="Oswald"/>
              <a:ea typeface="Oswald"/>
              <a:cs typeface="Oswald"/>
              <a:sym typeface="Oswald"/>
            </a:endParaRPr>
          </a:p>
        </p:txBody>
      </p:sp>
      <p:sp>
        <p:nvSpPr>
          <p:cNvPr descr="Translations" id="412" name="Google Shape;412;p62"/>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ግን ካወራህና መስራት ካቆምክ ላንቀሳቅስህ አለብኝ</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لكن يجب أن أحركك إذا تحدثت وتوقفت عن العمل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Però t'he de moure si parles i deixes de treballar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但如果你说话并且停止工作，我就得把你调走</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اما اگر حرف بزنی و دست از کار بکشی، باید حرکتت کنم</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लेकिन अगर आप बात करते रहेंगे और काम करना बंद कर देंगे तो मुझे आपको हटाना पड़ेगा</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でも、もしあなたが話して仕事をやめたら、私はあなたを移動させなければなりません</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하지만 당신이 말을 하고 일을 멈추면 나는 당신을 옮겨야 합니다.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Lê eger tu biaxivî û dev ji xebatê berdî divê ez te biçim</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Mas eu tenho que te mover se você falar e parar de trabalhar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ਪਰ ਜੇ ਤੁਸੀਂ ਗੱਲ ਕਰਦੇ ਹੋ ਅਤੇ ਕੰਮ ਕਰਨਾ ਬੰਦ ਕਰ ਦਿੰਦੇ ਹੋ ਤਾਂ ਮੈਨੂੰ ਤੁਹਾਨੂੰ ਹਿਲਾਉਣਾ ਪਵੇਗਾ</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Но мне придется тебя переселить, если ты заговоришь и перестанешь работать.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Laakiin waa inaan ku raro haddii aad hadasho oo aad joojiso shaqada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Pero tengo que moverte si hablas y dejas de trabajar.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Lakini ni lazima nikusogeze ukiongea na kuacha kufanya kazi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Pero kailangan kitang galawin kung magsasalita ka at hindi ka na magtatrabaho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Ama eğer konuşursan ve çalışmayı bırakırsan seni hareket ettirmem gerekir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Але я повинен перемістити вас, якщо ви говорите і перестанете працювати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Nhưng tôi phải di chuyển bạn nếu bạn nói chuyện và ngừng làm việc</a:t>
            </a:r>
            <a:endParaRPr sz="2000">
              <a:solidFill>
                <a:srgbClr val="CACACA"/>
              </a:solidFill>
              <a:latin typeface="Average"/>
              <a:ea typeface="Average"/>
              <a:cs typeface="Average"/>
              <a:sym typeface="Average"/>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63"/>
          <p:cNvSpPr txBox="1"/>
          <p:nvPr/>
        </p:nvSpPr>
        <p:spPr>
          <a:xfrm>
            <a:off x="0" y="227175"/>
            <a:ext cx="9144000" cy="10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Portrait projects from former students</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418" name="Google Shape;418;p63"/>
          <p:cNvSpPr txBox="1"/>
          <p:nvPr/>
        </p:nvSpPr>
        <p:spPr>
          <a:xfrm>
            <a:off x="0" y="1448700"/>
            <a:ext cx="9144000" cy="502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AAAAAA"/>
                </a:solidFill>
                <a:latin typeface="Average"/>
                <a:ea typeface="Average"/>
                <a:cs typeface="Average"/>
                <a:sym typeface="Average"/>
              </a:rPr>
              <a:t>ከቀድሞ ተማሪዎች የቁም ፕሮጀክቶች</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مشاريع بورتريه من الطلاب السابقين</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Projectes de retrats d'antics alumnes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以前学生的肖像项目</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پروژه های پرتره از دانش آموزان سابق</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पूर्व छात्रों की पोर्ट्रेट परियोजनाएँ</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卒業生のポートレートプロジェクト</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전 학생들의 초상화 프로젝트</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Projeyên portreyê ji xwendekarên berê</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Projetos de retratos de ex-alunos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ਸਾਬਕਾ ਵਿਦਿਆਰਥੀਆਂ ਦੇ ਪੋਰਟਰੇਟ ਪ੍ਰੋਜੈਕਟ</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Портретные проекты бывших студентов</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Mashaariicda sawirka ee ardaydii hore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Proyectos de retratos de antiguos alumnos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Miradi ya picha kutoka kwa wanafunzi wa zamani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Portrait projects mula sa mga dating estudyante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Eski öğrencilerin portre projeleri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Проекти портретів колишніх студентів</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Các dự án chân dung từ cựu sinh viên</a:t>
            </a:r>
            <a:endParaRPr sz="4700">
              <a:solidFill>
                <a:srgbClr val="CACACA"/>
              </a:solidFill>
              <a:latin typeface="Average"/>
              <a:ea typeface="Average"/>
              <a:cs typeface="Average"/>
              <a:sym typeface="Average"/>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p64"/>
          <p:cNvPicPr preferRelativeResize="0"/>
          <p:nvPr/>
        </p:nvPicPr>
        <p:blipFill>
          <a:blip r:embed="rId3">
            <a:alphaModFix/>
          </a:blip>
          <a:stretch>
            <a:fillRect/>
          </a:stretch>
        </p:blipFill>
        <p:spPr>
          <a:xfrm>
            <a:off x="615600" y="923400"/>
            <a:ext cx="7912791" cy="5934601"/>
          </a:xfrm>
          <a:prstGeom prst="rect">
            <a:avLst/>
          </a:prstGeom>
          <a:noFill/>
          <a:ln>
            <a:noFill/>
          </a:ln>
        </p:spPr>
      </p:pic>
      <p:sp>
        <p:nvSpPr>
          <p:cNvPr descr="All text" id="424" name="Google Shape;424;p64"/>
          <p:cNvSpPr txBox="1"/>
          <p:nvPr/>
        </p:nvSpPr>
        <p:spPr>
          <a:xfrm>
            <a:off x="0" y="0"/>
            <a:ext cx="9144000" cy="92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Everyone has their own cubby</a:t>
            </a:r>
            <a:endParaRPr sz="4800">
              <a:solidFill>
                <a:srgbClr val="FFFFFF"/>
              </a:solidFill>
              <a:latin typeface="Oswald"/>
              <a:ea typeface="Oswald"/>
              <a:cs typeface="Oswald"/>
              <a:sym typeface="Oswald"/>
            </a:endParaRPr>
          </a:p>
        </p:txBody>
      </p:sp>
      <p:sp>
        <p:nvSpPr>
          <p:cNvPr id="425" name="Google Shape;425;p64"/>
          <p:cNvSpPr/>
          <p:nvPr/>
        </p:nvSpPr>
        <p:spPr>
          <a:xfrm>
            <a:off x="1421025" y="3284850"/>
            <a:ext cx="5982600" cy="1060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426" name="Google Shape;426;p64"/>
          <p:cNvSpPr/>
          <p:nvPr/>
        </p:nvSpPr>
        <p:spPr>
          <a:xfrm>
            <a:off x="965875" y="3183925"/>
            <a:ext cx="372900" cy="11760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6" name="Shape 136"/>
        <p:cNvGrpSpPr/>
        <p:nvPr/>
      </p:nvGrpSpPr>
      <p:grpSpPr>
        <a:xfrm>
          <a:off x="0" y="0"/>
          <a:ext cx="0" cy="0"/>
          <a:chOff x="0" y="0"/>
          <a:chExt cx="0" cy="0"/>
        </a:xfrm>
      </p:grpSpPr>
      <p:pic>
        <p:nvPicPr>
          <p:cNvPr id="137" name="Google Shape;137;p29"/>
          <p:cNvPicPr preferRelativeResize="0"/>
          <p:nvPr/>
        </p:nvPicPr>
        <p:blipFill rotWithShape="1">
          <a:blip r:embed="rId3">
            <a:alphaModFix/>
          </a:blip>
          <a:srcRect b="3904" l="0" r="37675" t="8160"/>
          <a:stretch/>
        </p:blipFill>
        <p:spPr>
          <a:xfrm>
            <a:off x="0" y="1850174"/>
            <a:ext cx="9144003" cy="5007826"/>
          </a:xfrm>
          <a:prstGeom prst="rect">
            <a:avLst/>
          </a:prstGeom>
          <a:noFill/>
          <a:ln>
            <a:noFill/>
          </a:ln>
        </p:spPr>
      </p:pic>
      <p:sp>
        <p:nvSpPr>
          <p:cNvPr descr="All text" id="138" name="Google Shape;138;p29"/>
          <p:cNvSpPr txBox="1"/>
          <p:nvPr/>
        </p:nvSpPr>
        <p:spPr>
          <a:xfrm>
            <a:off x="0" y="0"/>
            <a:ext cx="9144000" cy="166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You will be able to see the slides and translations together</a:t>
            </a:r>
            <a:endParaRPr sz="4800">
              <a:solidFill>
                <a:srgbClr val="FFFFFF"/>
              </a:solidFill>
              <a:latin typeface="Oswald"/>
              <a:ea typeface="Oswald"/>
              <a:cs typeface="Oswald"/>
              <a:sym typeface="Oswald"/>
            </a:endParaRPr>
          </a:p>
        </p:txBody>
      </p:sp>
      <p:sp>
        <p:nvSpPr>
          <p:cNvPr id="139" name="Google Shape;139;p29"/>
          <p:cNvSpPr/>
          <p:nvPr/>
        </p:nvSpPr>
        <p:spPr>
          <a:xfrm>
            <a:off x="6734425" y="2337500"/>
            <a:ext cx="2409600" cy="5973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65"/>
          <p:cNvSpPr txBox="1"/>
          <p:nvPr/>
        </p:nvSpPr>
        <p:spPr>
          <a:xfrm>
            <a:off x="0" y="0"/>
            <a:ext cx="9144000" cy="18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FFFFFF"/>
                </a:solidFill>
                <a:latin typeface="Oswald"/>
                <a:ea typeface="Oswald"/>
                <a:cs typeface="Oswald"/>
                <a:sym typeface="Oswald"/>
              </a:rPr>
              <a:t>Work in progress</a:t>
            </a:r>
            <a:endParaRPr sz="9600">
              <a:solidFill>
                <a:srgbClr val="FFFFFF"/>
              </a:solidFill>
              <a:latin typeface="Oswald"/>
              <a:ea typeface="Oswald"/>
              <a:cs typeface="Oswald"/>
              <a:sym typeface="Oswald"/>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 </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432" name="Google Shape;432;p65"/>
          <p:cNvSpPr txBox="1"/>
          <p:nvPr/>
        </p:nvSpPr>
        <p:spPr>
          <a:xfrm>
            <a:off x="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በሂደት ላይ ያለ ስራ</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العمل قيد التقدم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Treball en curs</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正在进行中</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کار در حال انجام است</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कार्य प्रगति पर 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進行中</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진행 중인 작업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Kar berdewam e</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Trabalho em andamento</a:t>
            </a:r>
            <a:endParaRPr sz="6000">
              <a:solidFill>
                <a:srgbClr val="CACACA"/>
              </a:solidFill>
              <a:latin typeface="Average"/>
              <a:ea typeface="Average"/>
              <a:cs typeface="Average"/>
              <a:sym typeface="Average"/>
            </a:endParaRPr>
          </a:p>
        </p:txBody>
      </p:sp>
      <p:sp>
        <p:nvSpPr>
          <p:cNvPr descr="Translations" id="433" name="Google Shape;433;p65"/>
          <p:cNvSpPr txBox="1"/>
          <p:nvPr/>
        </p:nvSpPr>
        <p:spPr>
          <a:xfrm>
            <a:off x="457200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ਕੰਮ ਚੱਲ ਰਿਹਾ 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Работа в процессе</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Shaqada ayaa socota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Trabajo en progreso</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Kazi inaendelea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Kasalukuyang ginagawa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Çalışma devam ediyor</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Робота в процесі</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Công việc đang tiến hành</a:t>
            </a:r>
            <a:endParaRPr sz="6000">
              <a:solidFill>
                <a:srgbClr val="CACACA"/>
              </a:solidFill>
              <a:latin typeface="Average"/>
              <a:ea typeface="Average"/>
              <a:cs typeface="Average"/>
              <a:sym typeface="Average"/>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descr="Title" id="438" name="Google Shape;438;p66"/>
          <p:cNvSpPr txBox="1"/>
          <p:nvPr/>
        </p:nvSpPr>
        <p:spPr>
          <a:xfrm>
            <a:off x="0" y="0"/>
            <a:ext cx="9144000" cy="174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rgbClr val="FFFFFF"/>
                </a:solidFill>
                <a:latin typeface="Oswald"/>
                <a:ea typeface="Oswald"/>
                <a:cs typeface="Oswald"/>
                <a:sym typeface="Oswald"/>
              </a:rPr>
              <a:t>People are improving so much! </a:t>
            </a:r>
            <a:r>
              <a:rPr lang="en" sz="4900">
                <a:solidFill>
                  <a:srgbClr val="FFFFFF"/>
                </a:solidFill>
                <a:latin typeface="Oswald"/>
                <a:ea typeface="Oswald"/>
                <a:cs typeface="Oswald"/>
                <a:sym typeface="Oswald"/>
              </a:rPr>
              <a:t>😊</a:t>
            </a:r>
            <a:endParaRPr sz="1500">
              <a:solidFill>
                <a:srgbClr val="AAAAAA"/>
              </a:solidFill>
              <a:latin typeface="Average"/>
              <a:ea typeface="Average"/>
              <a:cs typeface="Average"/>
              <a:sym typeface="Average"/>
            </a:endParaRPr>
          </a:p>
        </p:txBody>
      </p:sp>
      <p:sp>
        <p:nvSpPr>
          <p:cNvPr descr="Translations" id="439" name="Google Shape;439;p66"/>
          <p:cNvSpPr txBox="1"/>
          <p:nvPr/>
        </p:nvSpPr>
        <p:spPr>
          <a:xfrm>
            <a:off x="0" y="1743300"/>
            <a:ext cx="4572000" cy="473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AAAAAA"/>
                </a:solidFill>
                <a:latin typeface="Average"/>
                <a:ea typeface="Average"/>
                <a:cs typeface="Average"/>
                <a:sym typeface="Average"/>
              </a:rPr>
              <a:t>ሰዎች በጣም እየተሻሻሉ ነው!</a:t>
            </a:r>
            <a:endParaRPr sz="2000">
              <a:solidFill>
                <a:srgbClr val="AAAAAA"/>
              </a:solidFill>
              <a:latin typeface="Average"/>
              <a:ea typeface="Average"/>
              <a:cs typeface="Average"/>
              <a:sym typeface="Average"/>
            </a:endParaRPr>
          </a:p>
          <a:p>
            <a:pPr indent="0" lvl="0" marL="0" rtl="1" algn="ctr">
              <a:spcBef>
                <a:spcPts val="0"/>
              </a:spcBef>
              <a:spcAft>
                <a:spcPts val="0"/>
              </a:spcAft>
              <a:buNone/>
            </a:pPr>
            <a:r>
              <a:rPr lang="en" sz="2000">
                <a:solidFill>
                  <a:srgbClr val="AAAAAA"/>
                </a:solidFill>
                <a:latin typeface="Average"/>
                <a:ea typeface="Average"/>
                <a:cs typeface="Average"/>
                <a:sym typeface="Average"/>
              </a:rPr>
              <a:t>الناس يتحسنون كثيرًا!</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La gent està millorant molt!</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人们正在进步很多！</a:t>
            </a:r>
            <a:endParaRPr sz="2000">
              <a:solidFill>
                <a:srgbClr val="AAAAAA"/>
              </a:solidFill>
              <a:latin typeface="Average"/>
              <a:ea typeface="Average"/>
              <a:cs typeface="Average"/>
              <a:sym typeface="Average"/>
            </a:endParaRPr>
          </a:p>
          <a:p>
            <a:pPr indent="0" lvl="0" marL="0" rtl="1" algn="ctr">
              <a:spcBef>
                <a:spcPts val="0"/>
              </a:spcBef>
              <a:spcAft>
                <a:spcPts val="0"/>
              </a:spcAft>
              <a:buNone/>
            </a:pPr>
            <a:r>
              <a:rPr lang="en" sz="2000">
                <a:solidFill>
                  <a:srgbClr val="AAAAAA"/>
                </a:solidFill>
                <a:latin typeface="Average"/>
                <a:ea typeface="Average"/>
                <a:cs typeface="Average"/>
                <a:sym typeface="Average"/>
              </a:rPr>
              <a:t>مردم خیلی پیشرفت می کنند!</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लोग बहुत सुधार कर रहे हैं!</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人々はとても成長しています!</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사람들이 정말 많이 발전하고 있어요!</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Mirov pir baş dibin!</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As pessoas estão melhorando muito!</a:t>
            </a:r>
            <a:endParaRPr sz="4600">
              <a:solidFill>
                <a:srgbClr val="CACACA"/>
              </a:solidFill>
              <a:latin typeface="Average"/>
              <a:ea typeface="Average"/>
              <a:cs typeface="Average"/>
              <a:sym typeface="Average"/>
            </a:endParaRPr>
          </a:p>
        </p:txBody>
      </p:sp>
      <p:sp>
        <p:nvSpPr>
          <p:cNvPr descr="Translations" id="440" name="Google Shape;440;p66"/>
          <p:cNvSpPr txBox="1"/>
          <p:nvPr/>
        </p:nvSpPr>
        <p:spPr>
          <a:xfrm>
            <a:off x="4572000" y="1743300"/>
            <a:ext cx="4572000" cy="473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AAAAAA"/>
                </a:solidFill>
                <a:latin typeface="Average"/>
                <a:ea typeface="Average"/>
                <a:cs typeface="Average"/>
                <a:sym typeface="Average"/>
              </a:rPr>
              <a:t>ਲੋਕ ਬਹੁਤ ਸੁਧਾਰ ਕਰ ਰਹੇ ਹਨ!</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Люди настолько улучшаются!</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Dadku aad bay u soo hagaagayaan!</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¡La gente está mejorando mucho!</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Watu wanaboreka sana!</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Napakalaki ng pag-unlad ng mga tao!</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İnsanlar çok gelişiyor!</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Люди так вдосконалюються!</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Mọi người đang tiến bộ rất nhiều!</a:t>
            </a:r>
            <a:endParaRPr sz="4600">
              <a:solidFill>
                <a:srgbClr val="CACACA"/>
              </a:solidFill>
              <a:latin typeface="Average"/>
              <a:ea typeface="Average"/>
              <a:cs typeface="Average"/>
              <a:sym typeface="Average"/>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descr="Title" id="445" name="Google Shape;445;p67"/>
          <p:cNvSpPr txBox="1"/>
          <p:nvPr/>
        </p:nvSpPr>
        <p:spPr>
          <a:xfrm>
            <a:off x="0" y="0"/>
            <a:ext cx="9144000" cy="182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People are improving their skills by doing a rough copy on regular paper</a:t>
            </a:r>
            <a:endParaRPr sz="2000">
              <a:solidFill>
                <a:srgbClr val="AAAAAA"/>
              </a:solidFill>
              <a:latin typeface="Average"/>
              <a:ea typeface="Average"/>
              <a:cs typeface="Average"/>
              <a:sym typeface="Average"/>
            </a:endParaRPr>
          </a:p>
        </p:txBody>
      </p:sp>
      <p:sp>
        <p:nvSpPr>
          <p:cNvPr descr="Translations" id="446" name="Google Shape;446;p67"/>
          <p:cNvSpPr txBox="1"/>
          <p:nvPr/>
        </p:nvSpPr>
        <p:spPr>
          <a:xfrm>
            <a:off x="0" y="1826700"/>
            <a:ext cx="9144000" cy="503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ሰዎች በመደበኛ ወረቀት ላይ ሻካራ ኮፒ በማድረግ ችሎታቸውን እያሳደጉ ነው።</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يقوم الناس بتحسين مهاراتهم من خلال عمل نسخة تقريبية على ورق عادي</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La gent millora les seves habilitats fent una còpia aproximada en paper normal</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人们通过在普通纸上进行草稿来提高他们的技能</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افراد با انجام یک کپی تقریبی روی کاغذ معمولی مهارت های خود را بهبود می بخشند</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लोग सामान्य कागज़ पर रफ़ कॉपी बनाकर अपने कौशल में सुधार कर रहे हैं</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普通の紙に下書きをすることでスキルが向上している</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사람들은 일반 용지에 대략적인 사본을 작성하여 기술을 향상시키고 있습니다.</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Mirov bi kirina nusxeyek qelew li ser kaxizek birêkûpêk jêhatîyên xwe baştir dikin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As pessoas estão aprimorando suas habilidades fazendo um rascunho em papel comum</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ਬਾਕਾਇਦਾ ਕਾਗਜ਼ਾਂ 'ਤੇ ਮੋਟਾ ਨਕਲ ਕਰਕੇ ਲੋਕ ਆਪਣੇ ਹੁਨਰ ਨੂੰ ਸੁਧਾਰ ਰਹੇ ਹਨ</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Люди совершенствуют свои навыки, делая черновик на обычной бумаге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Dadku waxay horumarinayaan xirfadahooda iyagoo ku sameynaya nuqul qallafsan warqad caadi ah</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La gente está mejorando sus habilidades haciendo un borrador en papel normal.</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Watu wanaboresha ujuzi wao kwa kufanya nakala mbaya kwenye karatasi ya kawaida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Pinagbubuti ng mga tao ang kanilang mga kasanayan sa pamamagitan ng paggawa ng magaspang na kopya sa regular na papel</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İnsanlar normal kağıt üzerinde taslak bir kopya yaparak becerilerini geliştiriyorlar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Люди вдосконалюють свої навички, роблячи чорнову копію на звичайному папері</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Mọi người đang cải thiện kỹ năng của mình bằng cách làm bản sao thô trên giấy thông thường</a:t>
            </a:r>
            <a:endParaRPr sz="2700">
              <a:solidFill>
                <a:srgbClr val="CACACA"/>
              </a:solidFill>
              <a:latin typeface="Average"/>
              <a:ea typeface="Average"/>
              <a:cs typeface="Average"/>
              <a:sym typeface="Average"/>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descr="Title" id="451" name="Google Shape;451;p68"/>
          <p:cNvSpPr txBox="1"/>
          <p:nvPr/>
        </p:nvSpPr>
        <p:spPr>
          <a:xfrm>
            <a:off x="0" y="0"/>
            <a:ext cx="9144000" cy="182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I love it when people do things differently! 😍</a:t>
            </a:r>
            <a:endParaRPr sz="2300">
              <a:solidFill>
                <a:srgbClr val="AAAAAA"/>
              </a:solidFill>
              <a:latin typeface="Average"/>
              <a:ea typeface="Average"/>
              <a:cs typeface="Average"/>
              <a:sym typeface="Average"/>
            </a:endParaRPr>
          </a:p>
        </p:txBody>
      </p:sp>
      <p:sp>
        <p:nvSpPr>
          <p:cNvPr descr="Translations" id="452" name="Google Shape;452;p68"/>
          <p:cNvSpPr txBox="1"/>
          <p:nvPr/>
        </p:nvSpPr>
        <p:spPr>
          <a:xfrm>
            <a:off x="0" y="1826700"/>
            <a:ext cx="9144000" cy="503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ሰዎች ነገሮችን በተለየ መንገድ ሲያደርጉ ደስ ይለኛል</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أنا أحب ذلك عندما يفعل الناس الأشياء بشكل مختلف</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M'encanta quan la gent fa les coses de manera diferent</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我喜欢人们以不同的方式做事</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من دوست دارم وقتی مردم کارها را متفاوت انجام می دهند</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मुझे अच्छा लगता है जब लोग चीज़ें अलग तरीके से करते हैं</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人々が違うことをするのが大好きです</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사람들이 일을 다르게 하는 것을 좋아합니다</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Ez jê hez dikim dema ku mirov tiştan cûda dikin</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Eu adoro quando as pessoas fazem as coisas de forma diferente</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ਮੈਨੂੰ ਇਹ ਪਸੰਦ ਹੈ ਜਦੋਂ ਲੋਕ ਕੁਝ ਵੱਖਰੇ ਢੰਗ ਨਾਲ ਕਰਦੇ ਹਨ</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Мне нравится, когда люди делают что-то по-другому.</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Waan jeclahay marka dadku si ka duwan wax u sameeyaan</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Me encanta cuando la gente hace las cosas de manera diferente.</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Ninapenda wakati watu wanafanya mambo tofauti</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Gustung-gusto ko ito kapag iba ang ginagawa ng mga tao</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İnsanların farklı şeyler yapmasını seviyorum</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Мені подобається, коли люди роблять щось по-іншому</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Tôi thích khi mọi người làm mọi việc khác biệt</a:t>
            </a:r>
            <a:endParaRPr sz="4900">
              <a:solidFill>
                <a:srgbClr val="CACACA"/>
              </a:solidFill>
              <a:latin typeface="Average"/>
              <a:ea typeface="Average"/>
              <a:cs typeface="Average"/>
              <a:sym typeface="Average"/>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descr="Title" id="457" name="Google Shape;457;p69"/>
          <p:cNvSpPr txBox="1"/>
          <p:nvPr/>
        </p:nvSpPr>
        <p:spPr>
          <a:xfrm>
            <a:off x="0" y="0"/>
            <a:ext cx="9144000" cy="13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rgbClr val="FFFFFF"/>
                </a:solidFill>
                <a:latin typeface="Oswald"/>
                <a:ea typeface="Oswald"/>
                <a:cs typeface="Oswald"/>
                <a:sym typeface="Oswald"/>
              </a:rPr>
              <a:t>Which criteria are these people the </a:t>
            </a:r>
            <a:r>
              <a:rPr lang="en" sz="4300">
                <a:solidFill>
                  <a:srgbClr val="00FF00"/>
                </a:solidFill>
                <a:latin typeface="Oswald"/>
                <a:ea typeface="Oswald"/>
                <a:cs typeface="Oswald"/>
                <a:sym typeface="Oswald"/>
              </a:rPr>
              <a:t>BEST </a:t>
            </a:r>
            <a:r>
              <a:rPr lang="en" sz="4300">
                <a:solidFill>
                  <a:srgbClr val="FFFFFF"/>
                </a:solidFill>
                <a:latin typeface="Oswald"/>
                <a:ea typeface="Oswald"/>
                <a:cs typeface="Oswald"/>
                <a:sym typeface="Oswald"/>
              </a:rPr>
              <a:t>at?</a:t>
            </a:r>
            <a:endParaRPr sz="2300">
              <a:solidFill>
                <a:srgbClr val="AAAAAA"/>
              </a:solidFill>
              <a:latin typeface="Average"/>
              <a:ea typeface="Average"/>
              <a:cs typeface="Average"/>
              <a:sym typeface="Average"/>
            </a:endParaRPr>
          </a:p>
        </p:txBody>
      </p:sp>
      <p:sp>
        <p:nvSpPr>
          <p:cNvPr descr="Translations" id="458" name="Google Shape;458;p69"/>
          <p:cNvSpPr txBox="1"/>
          <p:nvPr/>
        </p:nvSpPr>
        <p:spPr>
          <a:xfrm>
            <a:off x="0" y="1372200"/>
            <a:ext cx="9144000" cy="548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AAAAAA"/>
                </a:solidFill>
                <a:latin typeface="Average"/>
                <a:ea typeface="Average"/>
                <a:cs typeface="Average"/>
                <a:sym typeface="Average"/>
              </a:rPr>
              <a:t>እነዚህ ሰዎች በየትኛው መስፈርት የተሻሉ ናቸው?</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ما هي المعايير التي يعتبر هؤلاء الأشخاص الأفضل فيها؟</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Amb quins criteris són els MILLORS aquestes persones?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这些人最擅长哪些标准？</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این افراد در کدام معیار بهترین هستند؟</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ये लोग किस मापदंड में सर्वश्रेष्ठ हैं?</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これらの人々はどの基準において最高なのでしょうか?</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이 사람들은 어떤 기준에 가장 적합한가?</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Ev mirov di kîjan pîvanan de BEST in?</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Em quais critérios essas pessoas são MELHORES?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ਇਹ ਲੋਕ ਕਿਹੜੇ ਮਾਪਦੰਡ 'ਤੇ ਸਭ ਤੋਂ ਵਧੀਆ ਹਨ?</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По каким критериям эти люди ЛУЧШИЕ?</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Halbeegdee ayay dadkani ugu fiican yihiin?</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¿En qué criterios son MEJORES estas personas?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Je, watu hawa wako BORA kwa vigezo gani?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Sa aling pamantayan ang mga taong ito ang PINAKAMAHUSAY?</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Bu insanlar hangi kriterlerde EN İYİLER?</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За якими критеріями ці люди НАЙКРАЩІ?</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Những người này giỏi nhất ở tiêu chí nào?</a:t>
            </a:r>
            <a:endParaRPr sz="6200">
              <a:solidFill>
                <a:srgbClr val="CACACA"/>
              </a:solidFill>
              <a:latin typeface="Average"/>
              <a:ea typeface="Average"/>
              <a:cs typeface="Average"/>
              <a:sym typeface="Average"/>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70"/>
          <p:cNvSpPr txBox="1"/>
          <p:nvPr/>
        </p:nvSpPr>
        <p:spPr>
          <a:xfrm>
            <a:off x="5267400" y="0"/>
            <a:ext cx="3876600" cy="149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Oswald"/>
                <a:ea typeface="Oswald"/>
                <a:cs typeface="Oswald"/>
                <a:sym typeface="Oswald"/>
              </a:rPr>
              <a:t>What are they the </a:t>
            </a:r>
            <a:r>
              <a:rPr lang="en" sz="2400">
                <a:solidFill>
                  <a:srgbClr val="00FF00"/>
                </a:solidFill>
                <a:latin typeface="Oswald"/>
                <a:ea typeface="Oswald"/>
                <a:cs typeface="Oswald"/>
                <a:sym typeface="Oswald"/>
              </a:rPr>
              <a:t>best </a:t>
            </a:r>
            <a:r>
              <a:rPr lang="en" sz="2400">
                <a:solidFill>
                  <a:srgbClr val="FFFFFF"/>
                </a:solidFill>
                <a:latin typeface="Oswald"/>
                <a:ea typeface="Oswald"/>
                <a:cs typeface="Oswald"/>
                <a:sym typeface="Oswald"/>
              </a:rPr>
              <a:t>at?</a:t>
            </a:r>
            <a:endParaRPr sz="600">
              <a:solidFill>
                <a:srgbClr val="FFFFFF"/>
              </a:solidFill>
              <a:latin typeface="Oswald"/>
              <a:ea typeface="Oswald"/>
              <a:cs typeface="Oswald"/>
              <a:sym typeface="Oswald"/>
            </a:endParaRPr>
          </a:p>
          <a:p>
            <a:pPr indent="0" lvl="0" marL="0" rtl="0" algn="l">
              <a:spcBef>
                <a:spcPts val="0"/>
              </a:spcBef>
              <a:spcAft>
                <a:spcPts val="0"/>
              </a:spcAft>
              <a:buNone/>
            </a:pPr>
            <a:r>
              <a:t/>
            </a:r>
            <a:endParaRPr sz="600">
              <a:solidFill>
                <a:srgbClr val="FFFFFF"/>
              </a:solidFill>
              <a:latin typeface="Oswald"/>
              <a:ea typeface="Oswald"/>
              <a:cs typeface="Oswald"/>
              <a:sym typeface="Oswald"/>
            </a:endParaRPr>
          </a:p>
          <a:p>
            <a:pPr indent="-342900" lvl="0" marL="457200" marR="0" rtl="0" algn="l">
              <a:lnSpc>
                <a:spcPct val="100000"/>
              </a:lnSpc>
              <a:spcBef>
                <a:spcPts val="0"/>
              </a:spcBef>
              <a:spcAft>
                <a:spcPts val="0"/>
              </a:spcAft>
              <a:buClr>
                <a:srgbClr val="D9D9D9"/>
              </a:buClr>
              <a:buSzPts val="1800"/>
              <a:buFont typeface="Average"/>
              <a:buChar char="●"/>
            </a:pPr>
            <a:r>
              <a:rPr lang="en" sz="1800">
                <a:solidFill>
                  <a:srgbClr val="D9D9D9"/>
                </a:solidFill>
                <a:latin typeface="Average"/>
                <a:ea typeface="Average"/>
                <a:cs typeface="Average"/>
                <a:sym typeface="Average"/>
              </a:rPr>
              <a:t>Detail and proportion</a:t>
            </a:r>
            <a:endParaRPr sz="1800">
              <a:solidFill>
                <a:srgbClr val="D9D9D9"/>
              </a:solidFill>
              <a:latin typeface="Average"/>
              <a:ea typeface="Average"/>
              <a:cs typeface="Average"/>
              <a:sym typeface="Average"/>
            </a:endParaRPr>
          </a:p>
          <a:p>
            <a:pPr indent="-342900" lvl="0" marL="457200" marR="0" rtl="0" algn="l">
              <a:lnSpc>
                <a:spcPct val="100000"/>
              </a:lnSpc>
              <a:spcBef>
                <a:spcPts val="0"/>
              </a:spcBef>
              <a:spcAft>
                <a:spcPts val="0"/>
              </a:spcAft>
              <a:buClr>
                <a:srgbClr val="D9D9D9"/>
              </a:buClr>
              <a:buSzPts val="1800"/>
              <a:buFont typeface="Average"/>
              <a:buChar char="●"/>
            </a:pPr>
            <a:r>
              <a:rPr lang="en" sz="1800">
                <a:solidFill>
                  <a:srgbClr val="D9D9D9"/>
                </a:solidFill>
                <a:latin typeface="Average"/>
                <a:ea typeface="Average"/>
                <a:cs typeface="Average"/>
                <a:sym typeface="Average"/>
              </a:rPr>
              <a:t>Shading</a:t>
            </a:r>
            <a:endParaRPr sz="1800">
              <a:solidFill>
                <a:srgbClr val="D9D9D9"/>
              </a:solidFill>
              <a:latin typeface="Average"/>
              <a:ea typeface="Average"/>
              <a:cs typeface="Average"/>
              <a:sym typeface="Average"/>
            </a:endParaRPr>
          </a:p>
          <a:p>
            <a:pPr indent="-342900" lvl="0" marL="457200" marR="0" rtl="0" algn="l">
              <a:lnSpc>
                <a:spcPct val="100000"/>
              </a:lnSpc>
              <a:spcBef>
                <a:spcPts val="0"/>
              </a:spcBef>
              <a:spcAft>
                <a:spcPts val="0"/>
              </a:spcAft>
              <a:buClr>
                <a:srgbClr val="D9D9D9"/>
              </a:buClr>
              <a:buSzPts val="1800"/>
              <a:buFont typeface="Average"/>
              <a:buChar char="●"/>
            </a:pPr>
            <a:r>
              <a:rPr lang="en" sz="1800">
                <a:solidFill>
                  <a:srgbClr val="D9D9D9"/>
                </a:solidFill>
                <a:latin typeface="Average"/>
                <a:ea typeface="Average"/>
                <a:cs typeface="Average"/>
                <a:sym typeface="Average"/>
              </a:rPr>
              <a:t>Composition</a:t>
            </a:r>
            <a:endParaRPr sz="1800">
              <a:solidFill>
                <a:srgbClr val="B7B7B7"/>
              </a:solidFill>
              <a:latin typeface="Average"/>
              <a:ea typeface="Average"/>
              <a:cs typeface="Average"/>
              <a:sym typeface="Average"/>
            </a:endParaRPr>
          </a:p>
        </p:txBody>
      </p:sp>
      <p:sp>
        <p:nvSpPr>
          <p:cNvPr descr="Translations" id="464" name="Google Shape;464;p70"/>
          <p:cNvSpPr txBox="1"/>
          <p:nvPr/>
        </p:nvSpPr>
        <p:spPr>
          <a:xfrm>
            <a:off x="5225800" y="1492500"/>
            <a:ext cx="3918300" cy="53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AAAAAA"/>
                </a:solidFill>
                <a:latin typeface="Average"/>
                <a:ea typeface="Average"/>
                <a:cs typeface="Average"/>
                <a:sym typeface="Average"/>
              </a:rPr>
              <a:t>በምን ላይ የተሻሉ ናቸው? ዝርዝር እና መጠን፣ ጥላ ወይም ቅንብር?</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lang="en" sz="1100">
                <a:solidFill>
                  <a:srgbClr val="AAAAAA"/>
                </a:solidFill>
                <a:latin typeface="Average"/>
                <a:ea typeface="Average"/>
                <a:cs typeface="Average"/>
                <a:sym typeface="Average"/>
              </a:rPr>
              <a:t>ما الذي يتفوقون فيه؟ التفاصيل والتناسب، التظليل، أم التركيب؟</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En què són els millors? Detall i proporció, ombrejat o composició?</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他们最擅长什么？细节和比例、阴影还是构图？</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lang="en" sz="1100">
                <a:solidFill>
                  <a:srgbClr val="AAAAAA"/>
                </a:solidFill>
                <a:latin typeface="Average"/>
                <a:ea typeface="Average"/>
                <a:cs typeface="Average"/>
                <a:sym typeface="Average"/>
              </a:rPr>
              <a:t>آنها در چه چیزی بهترین هستند؟ جزئیات و تناسب، سایه یا ترکیب؟</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वे किसमें सर्वश्रेष्ठ हैं? विस्तार और अनुपात में, छायांकन में, या संयोजन में?</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彼らが最も得意とするものは何ですか？ディテールとバランス、陰影、それとも構成でしょうか？</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그들은 무엇에 가장 능숙한가요? 디테일과 비율, 음영, 아니면 구도?</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Ew di çi de çêtirîn in? Ketayî û nîsbet, siya, an pêkhatin?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No que eles são melhores? Detalhes e proporções, sombreamento ou composição?</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ਉਹ ਸਭ ਤੋਂ ਵਧੀਆ ਕੀ ਹਨ? ਵੇਰਵੇ ਅਤੇ ਅਨੁਪਾਤ, ਰੰਗਤ, ਜਾਂ ਰਚਨਾ?</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В чём они лучше всего разбираются: в детализации и пропорциях, в штриховке или в композиции?</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Maxay ugu fiican yihiin? Faahfaahin iyo saamiga, hadh, ama halabuurka?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¿En qué son mejores? ¿Detalle y proporción, sombreado o composición?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Je, wao ni bora katika nini? Maelezo na uwiano, kivuli, au muundo?</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Ano ang mga ito ang pinakamahusay sa? Detalye at proporsyon, pagtatabing, o komposisyon?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En iyi oldukları konu nedir? Detay ve orantı, gölgelendirme veya kompozisyon?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У чому вони найкращі? Деталі та пропорції, затінення чи композиція?</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Họ giỏi nhất ở điểm nào? Chi tiết và tỷ lệ, đổ bóng hay bố cục?</a:t>
            </a:r>
            <a:endParaRPr sz="1050">
              <a:solidFill>
                <a:srgbClr val="AAAAAA"/>
              </a:solidFill>
              <a:latin typeface="Average"/>
              <a:ea typeface="Average"/>
              <a:cs typeface="Average"/>
              <a:sym typeface="Average"/>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descr="Title" id="469" name="Google Shape;469;p71"/>
          <p:cNvSpPr txBox="1"/>
          <p:nvPr/>
        </p:nvSpPr>
        <p:spPr>
          <a:xfrm>
            <a:off x="0" y="0"/>
            <a:ext cx="9144000" cy="183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What criteria should these people </a:t>
            </a:r>
            <a:r>
              <a:rPr lang="en" sz="4800">
                <a:solidFill>
                  <a:srgbClr val="FFFF00"/>
                </a:solidFill>
                <a:latin typeface="Oswald"/>
                <a:ea typeface="Oswald"/>
                <a:cs typeface="Oswald"/>
                <a:sym typeface="Oswald"/>
              </a:rPr>
              <a:t>IMPROVE </a:t>
            </a:r>
            <a:r>
              <a:rPr lang="en" sz="4800">
                <a:solidFill>
                  <a:srgbClr val="FFFFFF"/>
                </a:solidFill>
                <a:latin typeface="Oswald"/>
                <a:ea typeface="Oswald"/>
                <a:cs typeface="Oswald"/>
                <a:sym typeface="Oswald"/>
              </a:rPr>
              <a:t>on?</a:t>
            </a:r>
            <a:endParaRPr sz="2200">
              <a:solidFill>
                <a:srgbClr val="AAAAAA"/>
              </a:solidFill>
              <a:latin typeface="Average"/>
              <a:ea typeface="Average"/>
              <a:cs typeface="Average"/>
              <a:sym typeface="Average"/>
            </a:endParaRPr>
          </a:p>
        </p:txBody>
      </p:sp>
      <p:sp>
        <p:nvSpPr>
          <p:cNvPr descr="Translations" id="470" name="Google Shape;470;p71"/>
          <p:cNvSpPr txBox="1"/>
          <p:nvPr/>
        </p:nvSpPr>
        <p:spPr>
          <a:xfrm>
            <a:off x="0" y="1835100"/>
            <a:ext cx="9144000" cy="502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እነዚህ ሰዎች በየትኛው መስፈርት ማሻሻል አለባቸው?</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ما هي المعايير التي يجب على هؤلاء الأشخاص تحسينها؟</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Amb quins criteris haurien de MILLORAR aquestes persones?</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这些人应该在哪些方面改进？</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این افراد باید بر اساس چه معیارهایی پیشرفت کنند؟</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इन लोगों को किन मानदंडों पर सुधार करना चाहिए?</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これらの人々はどのような基準で改善すべきでしょうか?</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이 사람들은 어떤 기준으로 개선해야 할까요?</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Divê ev mirov li ser kîjan pîvanan PÊŞKIRIN?</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Em quais critérios essas pessoas deveriam MELHORAR?</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ਇਹਨਾਂ ਲੋਕਾਂ ਨੂੰ ਕਿਹੜੇ ਮਾਪਦੰਡਾਂ 'ਤੇ ਸੁਧਾਰ ਕਰਨਾ ਚਾਹੀਦਾ ਹੈ?</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По каким критериям эти люди должны УЛУЧШИТЬСЯ?</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Waa maxay shuruudaha ay tahay inay dadkani ku horumariyaan?</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¿Qué criterios deberían MEJORAR estas personas?</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Je, watu hawa wanapaswa KUBORESHA kwa vigezo gani?</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Anong pamantayan ang dapat PAGPABUTI ng mga taong ito?</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Bu kişilerin hangi kriterlerde GELİŞMELERE sahip olması gerekir?</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За якими критеріями ці люди повинні ПОКРАЩАТИСЯ?</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Những người này nên CẢI THIỆN theo tiêu chí nào?</a:t>
            </a:r>
            <a:endParaRPr sz="6000">
              <a:solidFill>
                <a:srgbClr val="CACACA"/>
              </a:solidFill>
              <a:latin typeface="Average"/>
              <a:ea typeface="Average"/>
              <a:cs typeface="Average"/>
              <a:sym typeface="Average"/>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descr="Title" id="475" name="Google Shape;475;p72"/>
          <p:cNvSpPr txBox="1"/>
          <p:nvPr/>
        </p:nvSpPr>
        <p:spPr>
          <a:xfrm>
            <a:off x="5267400" y="0"/>
            <a:ext cx="38766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rgbClr val="FFFFFF"/>
                </a:solidFill>
                <a:latin typeface="Oswald"/>
                <a:ea typeface="Oswald"/>
                <a:cs typeface="Oswald"/>
                <a:sym typeface="Oswald"/>
              </a:rPr>
              <a:t>What skill should they </a:t>
            </a:r>
            <a:r>
              <a:rPr lang="en" sz="2300">
                <a:solidFill>
                  <a:srgbClr val="FFFF00"/>
                </a:solidFill>
                <a:latin typeface="Oswald"/>
                <a:ea typeface="Oswald"/>
                <a:cs typeface="Oswald"/>
                <a:sym typeface="Oswald"/>
              </a:rPr>
              <a:t>improve</a:t>
            </a:r>
            <a:r>
              <a:rPr lang="en" sz="2300">
                <a:solidFill>
                  <a:srgbClr val="FFFFFF"/>
                </a:solidFill>
                <a:latin typeface="Oswald"/>
                <a:ea typeface="Oswald"/>
                <a:cs typeface="Oswald"/>
                <a:sym typeface="Oswald"/>
              </a:rPr>
              <a:t>?</a:t>
            </a:r>
            <a:endParaRPr sz="2300">
              <a:solidFill>
                <a:srgbClr val="FFFFFF"/>
              </a:solidFill>
              <a:latin typeface="Oswald"/>
              <a:ea typeface="Oswald"/>
              <a:cs typeface="Oswald"/>
              <a:sym typeface="Oswald"/>
            </a:endParaRPr>
          </a:p>
          <a:p>
            <a:pPr indent="0" lvl="0" marL="0" rtl="0" algn="l">
              <a:spcBef>
                <a:spcPts val="0"/>
              </a:spcBef>
              <a:spcAft>
                <a:spcPts val="0"/>
              </a:spcAft>
              <a:buNone/>
            </a:pPr>
            <a:r>
              <a:t/>
            </a:r>
            <a:endParaRPr sz="2100">
              <a:solidFill>
                <a:srgbClr val="D9D9D9"/>
              </a:solidFill>
              <a:latin typeface="Average"/>
              <a:ea typeface="Average"/>
              <a:cs typeface="Average"/>
              <a:sym typeface="Average"/>
            </a:endParaRPr>
          </a:p>
          <a:p>
            <a:pPr indent="-361950" lvl="0" marL="457200" marR="0" rtl="0" algn="l">
              <a:lnSpc>
                <a:spcPct val="100000"/>
              </a:lnSpc>
              <a:spcBef>
                <a:spcPts val="0"/>
              </a:spcBef>
              <a:spcAft>
                <a:spcPts val="0"/>
              </a:spcAft>
              <a:buClr>
                <a:srgbClr val="D9D9D9"/>
              </a:buClr>
              <a:buSzPts val="2100"/>
              <a:buFont typeface="Average"/>
              <a:buChar char="●"/>
            </a:pPr>
            <a:r>
              <a:rPr lang="en" sz="2100">
                <a:solidFill>
                  <a:srgbClr val="D9D9D9"/>
                </a:solidFill>
                <a:latin typeface="Average"/>
                <a:ea typeface="Average"/>
                <a:cs typeface="Average"/>
                <a:sym typeface="Average"/>
              </a:rPr>
              <a:t>Detail and proportion</a:t>
            </a:r>
            <a:endParaRPr sz="2100">
              <a:solidFill>
                <a:srgbClr val="D9D9D9"/>
              </a:solidFill>
              <a:latin typeface="Average"/>
              <a:ea typeface="Average"/>
              <a:cs typeface="Average"/>
              <a:sym typeface="Average"/>
            </a:endParaRPr>
          </a:p>
          <a:p>
            <a:pPr indent="-361950" lvl="0" marL="457200" marR="0" rtl="0" algn="l">
              <a:lnSpc>
                <a:spcPct val="100000"/>
              </a:lnSpc>
              <a:spcBef>
                <a:spcPts val="0"/>
              </a:spcBef>
              <a:spcAft>
                <a:spcPts val="0"/>
              </a:spcAft>
              <a:buClr>
                <a:srgbClr val="D9D9D9"/>
              </a:buClr>
              <a:buSzPts val="2100"/>
              <a:buFont typeface="Average"/>
              <a:buChar char="●"/>
            </a:pPr>
            <a:r>
              <a:rPr lang="en" sz="2100">
                <a:solidFill>
                  <a:srgbClr val="D9D9D9"/>
                </a:solidFill>
                <a:latin typeface="Average"/>
                <a:ea typeface="Average"/>
                <a:cs typeface="Average"/>
                <a:sym typeface="Average"/>
              </a:rPr>
              <a:t>Shading</a:t>
            </a:r>
            <a:endParaRPr sz="2100">
              <a:solidFill>
                <a:srgbClr val="D9D9D9"/>
              </a:solidFill>
              <a:latin typeface="Average"/>
              <a:ea typeface="Average"/>
              <a:cs typeface="Average"/>
              <a:sym typeface="Average"/>
            </a:endParaRPr>
          </a:p>
          <a:p>
            <a:pPr indent="-361950" lvl="0" marL="457200" marR="0" rtl="0" algn="l">
              <a:lnSpc>
                <a:spcPct val="100000"/>
              </a:lnSpc>
              <a:spcBef>
                <a:spcPts val="0"/>
              </a:spcBef>
              <a:spcAft>
                <a:spcPts val="0"/>
              </a:spcAft>
              <a:buClr>
                <a:srgbClr val="D9D9D9"/>
              </a:buClr>
              <a:buSzPts val="2100"/>
              <a:buFont typeface="Average"/>
              <a:buChar char="●"/>
            </a:pPr>
            <a:r>
              <a:rPr lang="en" sz="2100">
                <a:solidFill>
                  <a:srgbClr val="D9D9D9"/>
                </a:solidFill>
                <a:latin typeface="Average"/>
                <a:ea typeface="Average"/>
                <a:cs typeface="Average"/>
                <a:sym typeface="Average"/>
              </a:rPr>
              <a:t>Composition</a:t>
            </a:r>
            <a:endParaRPr>
              <a:solidFill>
                <a:srgbClr val="AAAAAA"/>
              </a:solidFill>
              <a:latin typeface="Average"/>
              <a:ea typeface="Average"/>
              <a:cs typeface="Average"/>
              <a:sym typeface="Average"/>
            </a:endParaRPr>
          </a:p>
        </p:txBody>
      </p:sp>
      <p:sp>
        <p:nvSpPr>
          <p:cNvPr descr="Translations" id="476" name="Google Shape;476;p72"/>
          <p:cNvSpPr txBox="1"/>
          <p:nvPr/>
        </p:nvSpPr>
        <p:spPr>
          <a:xfrm>
            <a:off x="5267400" y="2286000"/>
            <a:ext cx="387660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50">
                <a:solidFill>
                  <a:srgbClr val="AAAAAA"/>
                </a:solidFill>
                <a:latin typeface="Average"/>
                <a:ea typeface="Average"/>
                <a:cs typeface="Average"/>
                <a:sym typeface="Average"/>
              </a:rPr>
              <a:t>ምን ዓይነት ክህሎት ማሻሻል አለባቸው: ዝርዝር እና መጠን, ጥላ ወይም ጥንቅር?</a:t>
            </a:r>
            <a:endParaRPr sz="950">
              <a:solidFill>
                <a:srgbClr val="AAAAAA"/>
              </a:solidFill>
              <a:latin typeface="Average"/>
              <a:ea typeface="Average"/>
              <a:cs typeface="Average"/>
              <a:sym typeface="Average"/>
            </a:endParaRPr>
          </a:p>
          <a:p>
            <a:pPr indent="0" lvl="0" marL="0" rtl="1" algn="r">
              <a:spcBef>
                <a:spcPts val="0"/>
              </a:spcBef>
              <a:spcAft>
                <a:spcPts val="0"/>
              </a:spcAft>
              <a:buNone/>
            </a:pPr>
            <a:r>
              <a:rPr lang="en" sz="950">
                <a:solidFill>
                  <a:srgbClr val="AAAAAA"/>
                </a:solidFill>
                <a:latin typeface="Average"/>
                <a:ea typeface="Average"/>
                <a:cs typeface="Average"/>
                <a:sym typeface="Average"/>
              </a:rPr>
              <a:t>ما هي المهارة التي ينبغي عليهم تحسينها: التفاصيل والتناسب، التظليل، أو التكوين؟</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 sz="950">
                <a:solidFill>
                  <a:srgbClr val="AAAAAA"/>
                </a:solidFill>
                <a:latin typeface="Average"/>
                <a:ea typeface="Average"/>
                <a:cs typeface="Average"/>
                <a:sym typeface="Average"/>
              </a:rPr>
              <a:t>Quina habilitat haurien de millorar: detall i proporció, ombrejat o composició?</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 sz="950">
                <a:solidFill>
                  <a:srgbClr val="AAAAAA"/>
                </a:solidFill>
                <a:latin typeface="Average"/>
                <a:ea typeface="Average"/>
                <a:cs typeface="Average"/>
                <a:sym typeface="Average"/>
              </a:rPr>
              <a:t>他们应该提高哪些技能：细节和比例、阴影还是构图？</a:t>
            </a:r>
            <a:endParaRPr sz="950">
              <a:solidFill>
                <a:srgbClr val="AAAAAA"/>
              </a:solidFill>
              <a:latin typeface="Average"/>
              <a:ea typeface="Average"/>
              <a:cs typeface="Average"/>
              <a:sym typeface="Average"/>
            </a:endParaRPr>
          </a:p>
          <a:p>
            <a:pPr indent="0" lvl="0" marL="0" rtl="1" algn="r">
              <a:spcBef>
                <a:spcPts val="0"/>
              </a:spcBef>
              <a:spcAft>
                <a:spcPts val="0"/>
              </a:spcAft>
              <a:buNone/>
            </a:pPr>
            <a:r>
              <a:rPr lang="en" sz="950">
                <a:solidFill>
                  <a:srgbClr val="AAAAAA"/>
                </a:solidFill>
                <a:latin typeface="Average"/>
                <a:ea typeface="Average"/>
                <a:cs typeface="Average"/>
                <a:sym typeface="Average"/>
              </a:rPr>
              <a:t>چه مهارتی را باید بهبود بخشند: جزئیات و تناسب، سایه زدن یا ترکیب بندی؟</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 sz="950">
                <a:solidFill>
                  <a:srgbClr val="AAAAAA"/>
                </a:solidFill>
                <a:latin typeface="Average"/>
                <a:ea typeface="Average"/>
                <a:cs typeface="Average"/>
                <a:sym typeface="Average"/>
              </a:rPr>
              <a:t>उन्हें किस कौशल में सुधार करना चाहिए: विवरण और अनुपात, छायांकन, या संरचना?</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 sz="950">
                <a:solidFill>
                  <a:srgbClr val="AAAAAA"/>
                </a:solidFill>
                <a:latin typeface="Average"/>
                <a:ea typeface="Average"/>
                <a:cs typeface="Average"/>
                <a:sym typeface="Average"/>
              </a:rPr>
              <a:t>改善すべきスキルはどれでしょうか: 詳細と比率、陰影、それとも構成でしょうか?</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 sz="950">
                <a:solidFill>
                  <a:srgbClr val="AAAAAA"/>
                </a:solidFill>
                <a:latin typeface="Average"/>
                <a:ea typeface="Average"/>
                <a:cs typeface="Average"/>
                <a:sym typeface="Average"/>
              </a:rPr>
              <a:t>그들은 어떤 기술을 향상시켜야 할까요? 디테일과 비율, 음영, 구성 중 어떤 기술인가요?</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 sz="950">
                <a:solidFill>
                  <a:srgbClr val="AAAAAA"/>
                </a:solidFill>
                <a:latin typeface="Average"/>
                <a:ea typeface="Average"/>
                <a:cs typeface="Average"/>
                <a:sym typeface="Average"/>
              </a:rPr>
              <a:t>Kîjan jêhatîbûn divê ew çêtir bikin: hûrgulî û rêje, siya, an pêkhatin?</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 sz="950">
                <a:solidFill>
                  <a:srgbClr val="AAAAAA"/>
                </a:solidFill>
                <a:latin typeface="Average"/>
                <a:ea typeface="Average"/>
                <a:cs typeface="Average"/>
                <a:sym typeface="Average"/>
              </a:rPr>
              <a:t>Que habilidade eles devem melhorar: detalhe e proporção, sombreamento ou composição?</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 sz="950">
                <a:solidFill>
                  <a:srgbClr val="AAAAAA"/>
                </a:solidFill>
                <a:latin typeface="Average"/>
                <a:ea typeface="Average"/>
                <a:cs typeface="Average"/>
                <a:sym typeface="Average"/>
              </a:rPr>
              <a:t>ਉਹਨਾਂ ਨੂੰ ਕਿਸ ਹੁਨਰ ਵਿੱਚ ਸੁਧਾਰ ਕਰਨਾ ਚਾਹੀਦਾ ਹੈ: ਵੇਰਵੇ ਅਤੇ ਅਨੁਪਾਤ, ਰੰਗਤ, ਜਾਂ ਰਚਨਾ?</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 sz="950">
                <a:solidFill>
                  <a:srgbClr val="AAAAAA"/>
                </a:solidFill>
                <a:latin typeface="Average"/>
                <a:ea typeface="Average"/>
                <a:cs typeface="Average"/>
                <a:sym typeface="Average"/>
              </a:rPr>
              <a:t>Какой навык им следует улучшить: детализацию и пропорции, штриховку или композицию?</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 sz="950">
                <a:solidFill>
                  <a:srgbClr val="AAAAAA"/>
                </a:solidFill>
                <a:latin typeface="Average"/>
                <a:ea typeface="Average"/>
                <a:cs typeface="Average"/>
                <a:sym typeface="Average"/>
              </a:rPr>
              <a:t>Xirfad noocee ah ayay tahay inay horumariyaan: tafatirka iyo saamiga, hadhka, ama halabuurka?</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 sz="950">
                <a:solidFill>
                  <a:srgbClr val="AAAAAA"/>
                </a:solidFill>
                <a:latin typeface="Average"/>
                <a:ea typeface="Average"/>
                <a:cs typeface="Average"/>
                <a:sym typeface="Average"/>
              </a:rPr>
              <a:t>¿Qué habilidad deberían mejorar: detalle y proporción, sombreado o composición?</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 sz="950">
                <a:solidFill>
                  <a:srgbClr val="AAAAAA"/>
                </a:solidFill>
                <a:latin typeface="Average"/>
                <a:ea typeface="Average"/>
                <a:cs typeface="Average"/>
                <a:sym typeface="Average"/>
              </a:rPr>
              <a:t>Je! wanapaswa kuboresha ujuzi gani: undani na uwiano, kivuli, au muundo?</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 sz="950">
                <a:solidFill>
                  <a:srgbClr val="AAAAAA"/>
                </a:solidFill>
                <a:latin typeface="Average"/>
                <a:ea typeface="Average"/>
                <a:cs typeface="Average"/>
                <a:sym typeface="Average"/>
              </a:rPr>
              <a:t>Anong kasanayan ang dapat nilang pagbutihin: detalye at proporsyon, pagtatabing, o komposisyon?</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 sz="950">
                <a:solidFill>
                  <a:srgbClr val="AAAAAA"/>
                </a:solidFill>
                <a:latin typeface="Average"/>
                <a:ea typeface="Average"/>
                <a:cs typeface="Average"/>
                <a:sym typeface="Average"/>
              </a:rPr>
              <a:t>Hangi becerilerini geliştirmeliler: detay ve oran, gölgelendirme veya kompozisyon?</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 sz="950">
                <a:solidFill>
                  <a:srgbClr val="AAAAAA"/>
                </a:solidFill>
                <a:latin typeface="Average"/>
                <a:ea typeface="Average"/>
                <a:cs typeface="Average"/>
                <a:sym typeface="Average"/>
              </a:rPr>
              <a:t>Які навички вони повинні вдосконалювати: деталізацію та пропорції, затінення чи композицію?</a:t>
            </a:r>
            <a:endParaRPr sz="950">
              <a:solidFill>
                <a:srgbClr val="AAAAAA"/>
              </a:solidFill>
              <a:latin typeface="Average"/>
              <a:ea typeface="Average"/>
              <a:cs typeface="Average"/>
              <a:sym typeface="Average"/>
            </a:endParaRPr>
          </a:p>
          <a:p>
            <a:pPr indent="0" lvl="0" marL="0" rtl="0" algn="l">
              <a:spcBef>
                <a:spcPts val="0"/>
              </a:spcBef>
              <a:spcAft>
                <a:spcPts val="0"/>
              </a:spcAft>
              <a:buNone/>
            </a:pPr>
            <a:r>
              <a:rPr lang="en" sz="950">
                <a:solidFill>
                  <a:srgbClr val="AAAAAA"/>
                </a:solidFill>
                <a:latin typeface="Average"/>
                <a:ea typeface="Average"/>
                <a:cs typeface="Average"/>
                <a:sym typeface="Average"/>
              </a:rPr>
              <a:t>Họ nên cải thiện kỹ năng nào: chi tiết và tỷ lệ, đổ bóng hay bố cục?</a:t>
            </a:r>
            <a:endParaRPr sz="950">
              <a:solidFill>
                <a:srgbClr val="CACACA"/>
              </a:solidFill>
              <a:latin typeface="Average"/>
              <a:ea typeface="Average"/>
              <a:cs typeface="Average"/>
              <a:sym typeface="Average"/>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descr="Title" id="481" name="Google Shape;481;p73"/>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We create </a:t>
            </a:r>
            <a:r>
              <a:rPr lang="en" sz="4800">
                <a:solidFill>
                  <a:srgbClr val="00FF00"/>
                </a:solidFill>
                <a:latin typeface="Oswald"/>
                <a:ea typeface="Oswald"/>
                <a:cs typeface="Oswald"/>
                <a:sym typeface="Oswald"/>
              </a:rPr>
              <a:t>detail </a:t>
            </a:r>
            <a:r>
              <a:rPr lang="en" sz="4800">
                <a:solidFill>
                  <a:srgbClr val="FFFFFF"/>
                </a:solidFill>
                <a:latin typeface="Oswald"/>
                <a:ea typeface="Oswald"/>
                <a:cs typeface="Oswald"/>
                <a:sym typeface="Oswald"/>
              </a:rPr>
              <a:t>by looking closely at the bumps, lines and curves on the </a:t>
            </a:r>
            <a:r>
              <a:rPr lang="en" sz="4800">
                <a:solidFill>
                  <a:srgbClr val="00FF00"/>
                </a:solidFill>
                <a:latin typeface="Oswald"/>
                <a:ea typeface="Oswald"/>
                <a:cs typeface="Oswald"/>
                <a:sym typeface="Oswald"/>
              </a:rPr>
              <a:t>edges </a:t>
            </a:r>
            <a:r>
              <a:rPr lang="en" sz="4800">
                <a:solidFill>
                  <a:srgbClr val="FFFFFF"/>
                </a:solidFill>
                <a:latin typeface="Oswald"/>
                <a:ea typeface="Oswald"/>
                <a:cs typeface="Oswald"/>
                <a:sym typeface="Oswald"/>
              </a:rPr>
              <a:t>of things. </a:t>
            </a:r>
            <a:endParaRPr sz="4800">
              <a:solidFill>
                <a:srgbClr val="AAAAAA"/>
              </a:solidFill>
              <a:latin typeface="Average"/>
              <a:ea typeface="Average"/>
              <a:cs typeface="Average"/>
              <a:sym typeface="Average"/>
            </a:endParaRPr>
          </a:p>
        </p:txBody>
      </p:sp>
      <p:sp>
        <p:nvSpPr>
          <p:cNvPr descr="Translations" id="482" name="Google Shape;482;p73"/>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AAAAAA"/>
                </a:solidFill>
                <a:latin typeface="Average"/>
                <a:ea typeface="Average"/>
                <a:cs typeface="Average"/>
                <a:sym typeface="Average"/>
              </a:rPr>
              <a:t>በነገሮች ጠርዝ ላይ ያሉትን እብጠቶች፣ መስመሮች እና ኩርባዎች በቅርበት በመመልከት ዝርዝር ሁኔታን እንፈጥራለን።</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نحن نصنع التفاصيل من خلال النظر عن كثب إلى النتوءات والخطوط والمنحنيات على حواف الأشياء.</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Creem detall mirant de prop els cops, les línies i les corbes a les vores de les coses.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我们通过仔细观察事物边缘的凸起、线条和曲线来创造细节。</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ما جزئیات را با نگاه دقیق به برجستگی ها، خطوط و منحنی های لبه اشیا ایجاد می کنیم.</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हम चीजों के किनारों पर उभरे उभारों, रेखाओं और मोड़ों को बारीकी से देखकर विवरण तैयार करते 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私たちは、物の端にある突起、線、曲線をよく観察して詳細を作成します。</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우리는 사물의 가장자리에 있는 울퉁불퉁한 부분, 선, 곡선을 자세히 살펴보며 세부 사항을 만듭니다.</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Em hûrgulî diafirînin bi lênihêrîna ji nêz ve li kulm, xêz û kelûpelên li keviya tiştan.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Criamos detalhes observando atentamente as saliências, linhas e curvas nas bordas das coisas.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ਅਸੀਂ ਚੀਜ਼ਾਂ ਦੇ ਕਿਨਾਰਿਆਂ 'ਤੇ ਬੰਪਾਂ, ਰੇਖਾਵਾਂ ਅਤੇ ਕਰਵਾਂ ਨੂੰ ਨੇੜਿਓਂ ਦੇਖ ਕੇ ਵੇਰਵੇ ਬਣਾਉਂਦੇ 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Мы создаем детали, внимательно изучая неровности, линии и изгибы на краях предметов.</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Waxaan abuurnaa faahfaahin annagoo si dhow u eegayna kuuskuusyada, xariiqyada iyo qaloocyada cidhifyada waxyaalaha.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Creamos detalles observando de cerca los bultos, líneas y curvas en los bordes de las cosas.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Tunaunda maelezo kwa kuangalia kwa karibu matuta, mistari na mikunjo kwenye kingo za vitu.</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Gumagawa kami ng detalye sa pamamagitan ng pagtinging mabuti sa mga bumps, lines at curves sa mga gilid ng mga bagay.</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Nesnelerin kenarlarındaki çıkıntılara, çizgilere ve eğrilere yakından bakarak detay yaratırız.</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Ми створюємо деталі, уважно розглядаючи нерівності, лінії та вигини на краях речей.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Chúng ta tạo ra các chi tiết bằng cách quan sát kỹ các vết lồi, đường thẳng và đường cong ở các cạnh của vật thể.</a:t>
            </a:r>
            <a:endParaRPr sz="2100">
              <a:solidFill>
                <a:srgbClr val="CACACA"/>
              </a:solidFill>
              <a:latin typeface="Average"/>
              <a:ea typeface="Average"/>
              <a:cs typeface="Average"/>
              <a:sym typeface="Average"/>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descr="Title" id="487" name="Google Shape;487;p74"/>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700">
                <a:solidFill>
                  <a:srgbClr val="FFFFFF"/>
                </a:solidFill>
                <a:latin typeface="Oswald"/>
                <a:ea typeface="Oswald"/>
                <a:cs typeface="Oswald"/>
                <a:sym typeface="Oswald"/>
              </a:rPr>
              <a:t>You will improve faster if you </a:t>
            </a:r>
            <a:r>
              <a:rPr lang="en" sz="4700">
                <a:solidFill>
                  <a:srgbClr val="00FF00"/>
                </a:solidFill>
                <a:latin typeface="Oswald"/>
                <a:ea typeface="Oswald"/>
                <a:cs typeface="Oswald"/>
                <a:sym typeface="Oswald"/>
              </a:rPr>
              <a:t>slow right down</a:t>
            </a:r>
            <a:r>
              <a:rPr lang="en" sz="4700">
                <a:solidFill>
                  <a:srgbClr val="FFFFFF"/>
                </a:solidFill>
                <a:latin typeface="Oswald"/>
                <a:ea typeface="Oswald"/>
                <a:cs typeface="Oswald"/>
                <a:sym typeface="Oswald"/>
              </a:rPr>
              <a:t> and focus on drawing accurately</a:t>
            </a:r>
            <a:endParaRPr sz="4700">
              <a:solidFill>
                <a:srgbClr val="FFFFFF"/>
              </a:solidFill>
              <a:latin typeface="Oswald"/>
              <a:ea typeface="Oswald"/>
              <a:cs typeface="Oswald"/>
              <a:sym typeface="Oswald"/>
            </a:endParaRPr>
          </a:p>
          <a:p>
            <a:pPr indent="0" lvl="0" marL="0" rtl="0" algn="ctr">
              <a:spcBef>
                <a:spcPts val="0"/>
              </a:spcBef>
              <a:spcAft>
                <a:spcPts val="0"/>
              </a:spcAft>
              <a:buNone/>
            </a:pPr>
            <a:r>
              <a:t/>
            </a:r>
            <a:endParaRPr sz="4700">
              <a:solidFill>
                <a:srgbClr val="FFFFFF"/>
              </a:solidFill>
              <a:latin typeface="Oswald"/>
              <a:ea typeface="Oswald"/>
              <a:cs typeface="Oswald"/>
              <a:sym typeface="Oswald"/>
            </a:endParaRPr>
          </a:p>
          <a:p>
            <a:pPr indent="0" lvl="0" marL="0" rtl="0" algn="ctr">
              <a:spcBef>
                <a:spcPts val="0"/>
              </a:spcBef>
              <a:spcAft>
                <a:spcPts val="0"/>
              </a:spcAft>
              <a:buNone/>
            </a:pPr>
            <a:r>
              <a:rPr lang="en" sz="4700">
                <a:solidFill>
                  <a:srgbClr val="FFFFFF"/>
                </a:solidFill>
                <a:latin typeface="Oswald"/>
                <a:ea typeface="Oswald"/>
                <a:cs typeface="Oswald"/>
                <a:sym typeface="Oswald"/>
              </a:rPr>
              <a:t>🐢🎨 = 🧠</a:t>
            </a:r>
            <a:endParaRPr sz="4700">
              <a:solidFill>
                <a:srgbClr val="FFFFFF"/>
              </a:solidFill>
              <a:latin typeface="Oswald"/>
              <a:ea typeface="Oswald"/>
              <a:cs typeface="Oswald"/>
              <a:sym typeface="Oswald"/>
            </a:endParaRPr>
          </a:p>
        </p:txBody>
      </p:sp>
      <p:sp>
        <p:nvSpPr>
          <p:cNvPr descr="Translations" id="488" name="Google Shape;488;p74"/>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50">
                <a:solidFill>
                  <a:srgbClr val="AAAAAA"/>
                </a:solidFill>
                <a:latin typeface="Average"/>
                <a:ea typeface="Average"/>
                <a:cs typeface="Average"/>
                <a:sym typeface="Average"/>
              </a:rPr>
              <a:t>በትክክል ከቀዘቀዙ እና በትክክል መሳል ላይ ካተኮሩ በፍጥነት ይሻሻላሉ</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سوف تتحسن بشكل أسرع إذا قمت بالتباطؤ والتركيز على الرسم بدقة</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Milloraràs més ràpidament si baixes la velocitat i et concentres a dibuixar amb precisió</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如果你放慢速度并专注于准确绘画，你进步会更快</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اگر سرعتتان را کم کنید و روی طراحی دقیق تمرکز کنید، سریعتر پیشرفت خواهید کرد</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यदि आप धीमे हो जाएं और सटीक चित्र बनाने पर ध्यान केंद्रित करें तो आप तेजी से सुधार करेंगे</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ゆっくり描いて正確に描くことに集中すれば、上達も早くなります。</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속도를 늦추고 정확하게 그리는 데 집중하면 더 빨리 향상될 것입니다.</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Heke hûn rast hêdî hêdî hêdî bikin û balê bikişînin ser xêzkirina rast, hûn ê zûtir çêtir bibin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Você melhorará mais rápido se diminuir o ritmo e se concentrar em desenhar com precisão</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ਤੁਸੀਂ ਤੇਜ਼ੀ ਨਾਲ ਸੁਧਾਰ ਕਰੋਗੇ ਜੇਕਰ ਤੁਸੀਂ ਹੌਲੀ ਹੋਵੋਗੇ ਅਤੇ ਸਹੀ ਢੰਗ ਨਾਲ ਡਰਾਇੰਗ 'ਤੇ ਧਿਆਨ ਕੇਂਦਰਿਤ ਕਰੋਗੇ</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Вы добьетесь большего прогресса, если замедлитесь и сосредоточитесь на точном рисовании.</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Waxaad si degdeg ah u horumarin doontaa haddii aad si sax ah u dejiso oo aad diirada saarto si sax ah sawirka</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Mejorarás más rápido si reduces la velocidad y te concentras en dibujar con precisión.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Utaboresha haraka ikiwa unapunguza kasi na kuzingatia kuchora kwa usahihi</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Mas mabilis kang mapapabuti kung babagal mo kaagad at tumutok sa pagguhit nang tumpak</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Yavaşlayıp doğru çizime odaklanırsanız daha hızlı gelişirsiniz</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Ви покращуватиметеся швидше, якщо сповільнитесь і зосередитеся на точному малюванні</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Bạn sẽ tiến bộ nhanh hơn nếu bạn chậm lại và tập trung vào việc vẽ chính xác</a:t>
            </a:r>
            <a:endParaRPr sz="1350">
              <a:solidFill>
                <a:srgbClr val="CACACA"/>
              </a:solidFill>
              <a:latin typeface="Average"/>
              <a:ea typeface="Average"/>
              <a:cs typeface="Average"/>
              <a:sym typeface="Averag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descr="Translations" id="144" name="Google Shape;144;p30"/>
          <p:cNvSpPr txBox="1"/>
          <p:nvPr/>
        </p:nvSpPr>
        <p:spPr>
          <a:xfrm>
            <a:off x="0" y="0"/>
            <a:ext cx="4925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Maximum 1 chair per table </a:t>
            </a:r>
            <a:endParaRPr sz="3000">
              <a:solidFill>
                <a:srgbClr val="FFFFFF"/>
              </a:solidFill>
              <a:latin typeface="Oswald"/>
              <a:ea typeface="Oswald"/>
              <a:cs typeface="Oswald"/>
              <a:sym typeface="Oswald"/>
            </a:endParaRPr>
          </a:p>
          <a:p>
            <a:pPr indent="0" lvl="0" marL="0" rtl="0" algn="l">
              <a:spcBef>
                <a:spcPts val="0"/>
              </a:spcBef>
              <a:spcAft>
                <a:spcPts val="0"/>
              </a:spcAft>
              <a:buNone/>
            </a:pPr>
            <a:r>
              <a:t/>
            </a:r>
            <a:endParaRPr sz="3000">
              <a:solidFill>
                <a:srgbClr val="FFFFFF"/>
              </a:solidFill>
              <a:latin typeface="Oswald"/>
              <a:ea typeface="Oswald"/>
              <a:cs typeface="Oswald"/>
              <a:sym typeface="Oswald"/>
            </a:endParaRPr>
          </a:p>
          <a:p>
            <a:pPr indent="0" lvl="0" marL="0" rtl="0" algn="l">
              <a:spcBef>
                <a:spcPts val="0"/>
              </a:spcBef>
              <a:spcAft>
                <a:spcPts val="0"/>
              </a:spcAft>
              <a:buNone/>
            </a:pPr>
            <a:r>
              <a:rPr lang="en" sz="3000">
                <a:solidFill>
                  <a:srgbClr val="FFFFFF"/>
                </a:solidFill>
                <a:latin typeface="Oswald"/>
                <a:ea typeface="Oswald"/>
                <a:cs typeface="Oswald"/>
                <a:sym typeface="Oswald"/>
              </a:rPr>
              <a:t>Today you need</a:t>
            </a:r>
            <a:endParaRPr sz="3000">
              <a:solidFill>
                <a:srgbClr val="CACACA"/>
              </a:solidFill>
              <a:latin typeface="Average"/>
              <a:ea typeface="Average"/>
              <a:cs typeface="Average"/>
              <a:sym typeface="Average"/>
            </a:endParaRPr>
          </a:p>
          <a:p>
            <a:pPr indent="0" lvl="0" marL="0" rtl="0" algn="l">
              <a:lnSpc>
                <a:spcPct val="114000"/>
              </a:lnSpc>
              <a:spcBef>
                <a:spcPts val="0"/>
              </a:spcBef>
              <a:spcAft>
                <a:spcPts val="0"/>
              </a:spcAft>
              <a:buNone/>
            </a:pPr>
            <a:r>
              <a:t/>
            </a:r>
            <a:endParaRPr sz="3000">
              <a:solidFill>
                <a:srgbClr val="CACACA"/>
              </a:solidFill>
              <a:latin typeface="Average"/>
              <a:ea typeface="Average"/>
              <a:cs typeface="Average"/>
              <a:sym typeface="Average"/>
            </a:endParaRPr>
          </a:p>
          <a:p>
            <a:pPr indent="-419100" lvl="1" marL="914400" rtl="0" algn="l">
              <a:lnSpc>
                <a:spcPct val="114000"/>
              </a:lnSpc>
              <a:spcBef>
                <a:spcPts val="600"/>
              </a:spcBef>
              <a:spcAft>
                <a:spcPts val="0"/>
              </a:spcAft>
              <a:buClr>
                <a:srgbClr val="CACACA"/>
              </a:buClr>
              <a:buSzPts val="3000"/>
              <a:buFont typeface="Average"/>
              <a:buChar char="○"/>
            </a:pPr>
            <a:r>
              <a:rPr lang="en" sz="3000">
                <a:solidFill>
                  <a:srgbClr val="CACACA"/>
                </a:solidFill>
                <a:latin typeface="Average"/>
                <a:ea typeface="Average"/>
                <a:cs typeface="Average"/>
                <a:sym typeface="Average"/>
              </a:rPr>
              <a:t>📦✏️🖊️🖌 </a:t>
            </a:r>
            <a:br>
              <a:rPr lang="en" sz="3000">
                <a:solidFill>
                  <a:srgbClr val="CACACA"/>
                </a:solidFill>
                <a:latin typeface="Average"/>
                <a:ea typeface="Average"/>
                <a:cs typeface="Average"/>
                <a:sym typeface="Average"/>
              </a:rPr>
            </a:br>
            <a:r>
              <a:rPr lang="en" sz="3000">
                <a:solidFill>
                  <a:srgbClr val="CACACA"/>
                </a:solidFill>
                <a:latin typeface="Average"/>
                <a:ea typeface="Average"/>
                <a:cs typeface="Average"/>
                <a:sym typeface="Average"/>
              </a:rPr>
              <a:t>Your </a:t>
            </a:r>
            <a:r>
              <a:rPr b="1" lang="en" sz="3000">
                <a:solidFill>
                  <a:srgbClr val="FFFFFF"/>
                </a:solidFill>
                <a:latin typeface="Average"/>
                <a:ea typeface="Average"/>
                <a:cs typeface="Average"/>
                <a:sym typeface="Average"/>
              </a:rPr>
              <a:t>drawing kit</a:t>
            </a:r>
            <a:r>
              <a:rPr lang="en" sz="3000">
                <a:solidFill>
                  <a:srgbClr val="CACACA"/>
                </a:solidFill>
                <a:latin typeface="Average"/>
                <a:ea typeface="Average"/>
                <a:cs typeface="Average"/>
                <a:sym typeface="Average"/>
              </a:rPr>
              <a:t> from your cubby</a:t>
            </a:r>
            <a:br>
              <a:rPr lang="en" sz="3000">
                <a:solidFill>
                  <a:srgbClr val="CACACA"/>
                </a:solidFill>
                <a:latin typeface="Average"/>
                <a:ea typeface="Average"/>
                <a:cs typeface="Average"/>
                <a:sym typeface="Average"/>
              </a:rPr>
            </a:br>
            <a:r>
              <a:rPr lang="en" sz="2000">
                <a:solidFill>
                  <a:srgbClr val="CACACA"/>
                </a:solidFill>
                <a:latin typeface="Average"/>
                <a:ea typeface="Average"/>
                <a:cs typeface="Average"/>
                <a:sym typeface="Average"/>
              </a:rPr>
              <a:t>(They are </a:t>
            </a:r>
            <a:r>
              <a:rPr b="1" lang="en" sz="2000">
                <a:solidFill>
                  <a:srgbClr val="FFFFFF"/>
                </a:solidFill>
                <a:latin typeface="Average"/>
                <a:ea typeface="Average"/>
                <a:cs typeface="Average"/>
                <a:sym typeface="Average"/>
              </a:rPr>
              <a:t>in the back</a:t>
            </a:r>
            <a:r>
              <a:rPr lang="en" sz="2000">
                <a:solidFill>
                  <a:srgbClr val="CACACA"/>
                </a:solidFill>
                <a:latin typeface="Average"/>
                <a:ea typeface="Average"/>
                <a:cs typeface="Average"/>
                <a:sym typeface="Average"/>
              </a:rPr>
              <a:t> - roughly </a:t>
            </a:r>
            <a:r>
              <a:rPr b="1" lang="en" sz="2000">
                <a:solidFill>
                  <a:srgbClr val="FFFFFF"/>
                </a:solidFill>
                <a:latin typeface="Average"/>
                <a:ea typeface="Average"/>
                <a:cs typeface="Average"/>
                <a:sym typeface="Average"/>
              </a:rPr>
              <a:t>alphabetical</a:t>
            </a:r>
            <a:r>
              <a:rPr lang="en" sz="2000">
                <a:solidFill>
                  <a:srgbClr val="CACACA"/>
                </a:solidFill>
                <a:latin typeface="Average"/>
                <a:ea typeface="Average"/>
                <a:cs typeface="Average"/>
                <a:sym typeface="Average"/>
              </a:rPr>
              <a:t>)</a:t>
            </a:r>
            <a:br>
              <a:rPr lang="en" sz="2000">
                <a:solidFill>
                  <a:srgbClr val="CACACA"/>
                </a:solidFill>
                <a:latin typeface="Average"/>
                <a:ea typeface="Average"/>
                <a:cs typeface="Average"/>
                <a:sym typeface="Average"/>
              </a:rPr>
            </a:br>
            <a:endParaRPr sz="2000">
              <a:solidFill>
                <a:srgbClr val="CACACA"/>
              </a:solidFill>
              <a:latin typeface="Average"/>
              <a:ea typeface="Average"/>
              <a:cs typeface="Average"/>
              <a:sym typeface="Average"/>
            </a:endParaRPr>
          </a:p>
          <a:p>
            <a:pPr indent="-419100" lvl="1" marL="914400" rtl="0" algn="l">
              <a:lnSpc>
                <a:spcPct val="114000"/>
              </a:lnSpc>
              <a:spcBef>
                <a:spcPts val="600"/>
              </a:spcBef>
              <a:spcAft>
                <a:spcPts val="600"/>
              </a:spcAft>
              <a:buClr>
                <a:srgbClr val="CACACA"/>
              </a:buClr>
              <a:buSzPts val="3000"/>
              <a:buFont typeface="Average"/>
              <a:buChar char="○"/>
            </a:pPr>
            <a:r>
              <a:rPr lang="en" sz="3000">
                <a:solidFill>
                  <a:srgbClr val="CACACA"/>
                </a:solidFill>
                <a:latin typeface="Average"/>
                <a:ea typeface="Average"/>
                <a:cs typeface="Average"/>
                <a:sym typeface="Average"/>
              </a:rPr>
              <a:t>Your </a:t>
            </a:r>
            <a:r>
              <a:rPr b="1" lang="en" sz="3000">
                <a:solidFill>
                  <a:srgbClr val="FFFFFF"/>
                </a:solidFill>
                <a:latin typeface="Average"/>
                <a:ea typeface="Average"/>
                <a:cs typeface="Average"/>
                <a:sym typeface="Average"/>
              </a:rPr>
              <a:t>Portrait </a:t>
            </a:r>
            <a:r>
              <a:rPr lang="en" sz="3000">
                <a:solidFill>
                  <a:srgbClr val="CACACA"/>
                </a:solidFill>
                <a:latin typeface="Average"/>
                <a:ea typeface="Average"/>
                <a:cs typeface="Average"/>
                <a:sym typeface="Average"/>
              </a:rPr>
              <a:t>workbook📑!</a:t>
            </a:r>
            <a:endParaRPr sz="3000">
              <a:solidFill>
                <a:srgbClr val="CACACA"/>
              </a:solidFill>
              <a:latin typeface="Average"/>
              <a:ea typeface="Average"/>
              <a:cs typeface="Average"/>
              <a:sym typeface="Average"/>
            </a:endParaRPr>
          </a:p>
        </p:txBody>
      </p:sp>
      <p:pic>
        <p:nvPicPr>
          <p:cNvPr id="145" name="Google Shape;145;p30" title="Portrait booklet covers for Visual Arts 10.jpg"/>
          <p:cNvPicPr preferRelativeResize="0"/>
          <p:nvPr/>
        </p:nvPicPr>
        <p:blipFill rotWithShape="1">
          <a:blip r:embed="rId3">
            <a:alphaModFix/>
          </a:blip>
          <a:srcRect b="0" l="0" r="0" t="0"/>
          <a:stretch/>
        </p:blipFill>
        <p:spPr>
          <a:xfrm>
            <a:off x="4925700" y="699512"/>
            <a:ext cx="4218300" cy="5458971"/>
          </a:xfrm>
          <a:prstGeom prst="rect">
            <a:avLst/>
          </a:prstGeom>
          <a:noFill/>
          <a:ln>
            <a:noFill/>
          </a:ln>
        </p:spPr>
      </p:pic>
      <p:sp>
        <p:nvSpPr>
          <p:cNvPr descr="Title" id="146" name="Google Shape;146;p30"/>
          <p:cNvSpPr txBox="1"/>
          <p:nvPr/>
        </p:nvSpPr>
        <p:spPr>
          <a:xfrm>
            <a:off x="3246525" y="1094975"/>
            <a:ext cx="1636200" cy="12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200">
                <a:solidFill>
                  <a:srgbClr val="FFFFFF"/>
                </a:solidFill>
                <a:latin typeface="Oswald"/>
                <a:ea typeface="Oswald"/>
                <a:cs typeface="Oswald"/>
                <a:sym typeface="Oswald"/>
              </a:rPr>
              <a:t>📵</a:t>
            </a:r>
            <a:endParaRPr sz="72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descr="Title" id="493" name="Google Shape;493;p75"/>
          <p:cNvSpPr txBox="1"/>
          <p:nvPr/>
        </p:nvSpPr>
        <p:spPr>
          <a:xfrm>
            <a:off x="0" y="0"/>
            <a:ext cx="9144000" cy="138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solidFill>
                  <a:srgbClr val="FFFFFF"/>
                </a:solidFill>
                <a:latin typeface="Oswald"/>
                <a:ea typeface="Oswald"/>
                <a:cs typeface="Oswald"/>
                <a:sym typeface="Oswald"/>
              </a:rPr>
              <a:t>Some people did some very interesting things</a:t>
            </a:r>
            <a:endParaRPr sz="2300">
              <a:solidFill>
                <a:srgbClr val="AAAAAA"/>
              </a:solidFill>
              <a:latin typeface="Average"/>
              <a:ea typeface="Average"/>
              <a:cs typeface="Average"/>
              <a:sym typeface="Average"/>
            </a:endParaRPr>
          </a:p>
        </p:txBody>
      </p:sp>
      <p:sp>
        <p:nvSpPr>
          <p:cNvPr descr="Translations" id="494" name="Google Shape;494;p75"/>
          <p:cNvSpPr txBox="1"/>
          <p:nvPr/>
        </p:nvSpPr>
        <p:spPr>
          <a:xfrm>
            <a:off x="0" y="1380650"/>
            <a:ext cx="9144000" cy="547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AAAAAA"/>
                </a:solidFill>
                <a:latin typeface="Average"/>
                <a:ea typeface="Average"/>
                <a:cs typeface="Average"/>
                <a:sym typeface="Average"/>
              </a:rPr>
              <a:t>አንዳንድ ሰዎች አንዳንድ በጣም አስደሳች ነገሮችን አደረጉ</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لقد فعل بعض الناس بعض الأشياء المثيرة للاهتمام للغاية</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Algunes persones van fer coses molt interessants</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有些人做了一些非常有趣的事情</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برخی از افراد کارهای بسیار جالبی انجام دادند</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कुछ लोगों ने कुछ बहुत ही दिलचस्प काम किए</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非常に興味深いことをした人たちもいました</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어떤 사람들은 매우 흥미로운 일을 했습니다.</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Hin kesan tiştên pir balkêş kirin</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Algumas pessoas fizeram coisas muito interessantes</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ਕੁਝ ਲੋਕਾਂ ਨੇ ਬਹੁਤ ਦਿਲਚਸਪ ਗੱਲਾਂ ਕੀਤੀਆਂ</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Некоторые люди делали очень интересные вещи.</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Dadka qaar waxay sameeyeen waxyaabo aad u xiiso badan</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Algunas personas hicieron cosas muy interesantes.</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Baadhi ya watu walifanya mambo ya kuvutia sana</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Ang ilang mga tao ay gumawa ng ilang mga kawili-wiling bagay</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Bazı insanlar çok ilginç şeyler yaptı</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Деякі люди робили дуже цікаві речі</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Một số người đã làm một số điều rất thú vị</a:t>
            </a:r>
            <a:endParaRPr sz="5200">
              <a:solidFill>
                <a:srgbClr val="CACACA"/>
              </a:solidFill>
              <a:latin typeface="Average"/>
              <a:ea typeface="Average"/>
              <a:cs typeface="Average"/>
              <a:sym typeface="Average"/>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descr="Title" id="499" name="Google Shape;499;p76"/>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0">
                <a:solidFill>
                  <a:srgbClr val="FFFFFF"/>
                </a:solidFill>
                <a:latin typeface="Oswald"/>
                <a:ea typeface="Oswald"/>
                <a:cs typeface="Oswald"/>
                <a:sym typeface="Oswald"/>
              </a:rPr>
              <a:t>👁️&gt;🧠</a:t>
            </a:r>
            <a:endParaRPr sz="4300">
              <a:solidFill>
                <a:srgbClr val="FFFFFF"/>
              </a:solidFill>
              <a:latin typeface="Oswald"/>
              <a:ea typeface="Oswald"/>
              <a:cs typeface="Oswald"/>
              <a:sym typeface="Oswald"/>
            </a:endParaRPr>
          </a:p>
          <a:p>
            <a:pPr indent="0" lvl="0" marL="0" rtl="0" algn="ctr">
              <a:spcBef>
                <a:spcPts val="0"/>
              </a:spcBef>
              <a:spcAft>
                <a:spcPts val="0"/>
              </a:spcAft>
              <a:buNone/>
            </a:pPr>
            <a:r>
              <a:rPr lang="en" sz="4300">
                <a:solidFill>
                  <a:srgbClr val="00FF00"/>
                </a:solidFill>
                <a:latin typeface="Oswald"/>
                <a:ea typeface="Oswald"/>
                <a:cs typeface="Oswald"/>
                <a:sym typeface="Oswald"/>
              </a:rPr>
              <a:t>Drawing while looking </a:t>
            </a:r>
            <a:r>
              <a:rPr lang="en" sz="4300">
                <a:solidFill>
                  <a:srgbClr val="FFFFFF"/>
                </a:solidFill>
                <a:latin typeface="Oswald"/>
                <a:ea typeface="Oswald"/>
                <a:cs typeface="Oswald"/>
                <a:sym typeface="Oswald"/>
              </a:rPr>
              <a:t>at something is more realistic than </a:t>
            </a:r>
            <a:r>
              <a:rPr lang="en" sz="4300">
                <a:solidFill>
                  <a:srgbClr val="E06666"/>
                </a:solidFill>
                <a:latin typeface="Oswald"/>
                <a:ea typeface="Oswald"/>
                <a:cs typeface="Oswald"/>
                <a:sym typeface="Oswald"/>
              </a:rPr>
              <a:t>drawing from memory</a:t>
            </a:r>
            <a:endParaRPr sz="2100">
              <a:solidFill>
                <a:srgbClr val="E06666"/>
              </a:solidFill>
              <a:latin typeface="Average"/>
              <a:ea typeface="Average"/>
              <a:cs typeface="Average"/>
              <a:sym typeface="Average"/>
            </a:endParaRPr>
          </a:p>
        </p:txBody>
      </p:sp>
      <p:sp>
        <p:nvSpPr>
          <p:cNvPr descr="Translations" id="500" name="Google Shape;500;p76"/>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አንድን ነገር እየተመለከቱ መሳል ከማስታወስ ከመሳል የበለጠ እውነታዊ ነው።</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الرسم أثناء النظر إلى شيء ما أكثر واقعية من الرسم من الذاكرة</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Dibuixar mentre es mira alguna cosa és més realista que dibuixar de memòria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看着某物画比凭记忆画更真实</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کشیدن نقاشی در حالی که به چیزی نگاه می کنید، واقعی تر از کشیدن از حافظه است</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किसी चीज़ को देखते हुए चित्र बनाना, याद से चित्र बनाने से ज़्यादा यथार्थवादी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記憶から描くよりも、何かを見ながら描く方がリアルです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무언가를 보면서 그리는 것이 기억에 의존해 그리는 것보다 더 현실적이다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Dema li tiştekî dinêre xêzkirin ji xêzkirina ji bîrê realîsttir 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Desenhar olhando para algo é mais realista do que desenhar de memória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ਕਿਸੇ ਚੀਜ਼ ਨੂੰ ਦੇਖਦੇ ਹੋਏ ਡਰਾਇੰਗ ਮੈਮੋਰੀ ਤੋਂ ਡਰਾਇੰਗ ਨਾਲੋਂ ਵਧੇਰੇ ਯਥਾਰਥਵਾਦੀ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Рисовать, глядя на что-то, более реалистично, чем рисовать по памяти.</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Sawir-qaadista marka wax la eegayo ayaa ka macquulsan ka sawiridda xusuusta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Dibujar mientras se mira algo es más realista que dibujar de memoria.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Kuchora wakati unatazama kitu ni kweli zaidi kuliko kuchora kutoka kwa kumbukumbu</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Ang pagguhit habang tumitingin sa isang bagay ay mas makatotohanan kaysa sa pagguhit mula sa memorya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Bir şeye bakarken çizim yapmak, hafızadan çizim yapmaktan daha gerçekçidir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Малювати, дивлячись на щось, більш реалістично, ніж малювати по пам'яті</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Vẽ trong khi nhìn vào một vật gì đó thực tế hơn là vẽ theo trí nhớ</a:t>
            </a:r>
            <a:endParaRPr sz="1450">
              <a:solidFill>
                <a:srgbClr val="CACACA"/>
              </a:solidFill>
              <a:latin typeface="Average"/>
              <a:ea typeface="Average"/>
              <a:cs typeface="Average"/>
              <a:sym typeface="Average"/>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id="505" name="Google Shape;505;p77"/>
          <p:cNvPicPr preferRelativeResize="0"/>
          <p:nvPr/>
        </p:nvPicPr>
        <p:blipFill>
          <a:blip r:embed="rId3">
            <a:alphaModFix/>
          </a:blip>
          <a:stretch>
            <a:fillRect/>
          </a:stretch>
        </p:blipFill>
        <p:spPr>
          <a:xfrm>
            <a:off x="0" y="0"/>
            <a:ext cx="4572010" cy="6858000"/>
          </a:xfrm>
          <a:prstGeom prst="rect">
            <a:avLst/>
          </a:prstGeom>
          <a:noFill/>
          <a:ln>
            <a:noFill/>
          </a:ln>
        </p:spPr>
      </p:pic>
      <p:pic>
        <p:nvPicPr>
          <p:cNvPr id="506" name="Google Shape;506;p77"/>
          <p:cNvPicPr preferRelativeResize="0"/>
          <p:nvPr/>
        </p:nvPicPr>
        <p:blipFill>
          <a:blip r:embed="rId4">
            <a:alphaModFix/>
          </a:blip>
          <a:stretch>
            <a:fillRect/>
          </a:stretch>
        </p:blipFill>
        <p:spPr>
          <a:xfrm>
            <a:off x="4945489" y="0"/>
            <a:ext cx="3857610" cy="6857999"/>
          </a:xfrm>
          <a:prstGeom prst="rect">
            <a:avLst/>
          </a:prstGeom>
          <a:noFill/>
          <a:ln>
            <a:noFill/>
          </a:ln>
        </p:spPr>
      </p:pic>
      <p:sp>
        <p:nvSpPr>
          <p:cNvPr descr="Title" id="507" name="Google Shape;507;p77"/>
          <p:cNvSpPr txBox="1"/>
          <p:nvPr/>
        </p:nvSpPr>
        <p:spPr>
          <a:xfrm>
            <a:off x="4588300" y="0"/>
            <a:ext cx="4572000" cy="130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300">
                <a:solidFill>
                  <a:srgbClr val="FFFFFF"/>
                </a:solidFill>
                <a:latin typeface="Oswald"/>
                <a:ea typeface="Oswald"/>
                <a:cs typeface="Oswald"/>
                <a:sym typeface="Oswald"/>
              </a:rPr>
              <a:t>The portrait YOU send me </a:t>
            </a:r>
            <a:r>
              <a:rPr lang="en" sz="4000">
                <a:solidFill>
                  <a:srgbClr val="FFFFFF"/>
                </a:solidFill>
                <a:latin typeface="Oswald"/>
                <a:ea typeface="Oswald"/>
                <a:cs typeface="Oswald"/>
                <a:sym typeface="Oswald"/>
              </a:rPr>
              <a:t>😃 </a:t>
            </a:r>
            <a:endParaRPr sz="1300"/>
          </a:p>
        </p:txBody>
      </p:sp>
      <p:pic>
        <p:nvPicPr>
          <p:cNvPr id="508" name="Google Shape;508;p77"/>
          <p:cNvPicPr preferRelativeResize="0"/>
          <p:nvPr/>
        </p:nvPicPr>
        <p:blipFill>
          <a:blip r:embed="rId3">
            <a:alphaModFix/>
          </a:blip>
          <a:stretch>
            <a:fillRect/>
          </a:stretch>
        </p:blipFill>
        <p:spPr>
          <a:xfrm>
            <a:off x="0" y="0"/>
            <a:ext cx="4572010" cy="6858000"/>
          </a:xfrm>
          <a:prstGeom prst="rect">
            <a:avLst/>
          </a:prstGeom>
          <a:noFill/>
          <a:ln>
            <a:noFill/>
          </a:ln>
        </p:spPr>
      </p:pic>
      <p:sp>
        <p:nvSpPr>
          <p:cNvPr descr="All text" id="509" name="Google Shape;509;p77"/>
          <p:cNvSpPr txBox="1"/>
          <p:nvPr/>
        </p:nvSpPr>
        <p:spPr>
          <a:xfrm>
            <a:off x="0" y="0"/>
            <a:ext cx="4572000" cy="130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300">
                <a:solidFill>
                  <a:srgbClr val="FFFFFF"/>
                </a:solidFill>
                <a:latin typeface="Oswald"/>
                <a:ea typeface="Oswald"/>
                <a:cs typeface="Oswald"/>
                <a:sym typeface="Oswald"/>
              </a:rPr>
              <a:t>Your PowerSchool portrait </a:t>
            </a:r>
            <a:r>
              <a:rPr lang="en" sz="4000">
                <a:solidFill>
                  <a:srgbClr val="FFFFFF"/>
                </a:solidFill>
                <a:latin typeface="Oswald"/>
                <a:ea typeface="Oswald"/>
                <a:cs typeface="Oswald"/>
                <a:sym typeface="Oswald"/>
              </a:rPr>
              <a:t>😔</a:t>
            </a:r>
            <a:endParaRPr sz="13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p78"/>
          <p:cNvPicPr preferRelativeResize="0"/>
          <p:nvPr/>
        </p:nvPicPr>
        <p:blipFill>
          <a:blip r:embed="rId3">
            <a:alphaModFix/>
          </a:blip>
          <a:stretch>
            <a:fillRect/>
          </a:stretch>
        </p:blipFill>
        <p:spPr>
          <a:xfrm>
            <a:off x="0" y="0"/>
            <a:ext cx="4572010" cy="6858000"/>
          </a:xfrm>
          <a:prstGeom prst="rect">
            <a:avLst/>
          </a:prstGeom>
          <a:noFill/>
          <a:ln>
            <a:noFill/>
          </a:ln>
        </p:spPr>
      </p:pic>
      <p:sp>
        <p:nvSpPr>
          <p:cNvPr descr="Title" id="515" name="Google Shape;515;p78"/>
          <p:cNvSpPr txBox="1"/>
          <p:nvPr/>
        </p:nvSpPr>
        <p:spPr>
          <a:xfrm>
            <a:off x="4572000" y="0"/>
            <a:ext cx="4572000" cy="228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300">
                <a:solidFill>
                  <a:srgbClr val="FFFFFF"/>
                </a:solidFill>
                <a:latin typeface="Oswald"/>
                <a:ea typeface="Oswald"/>
                <a:cs typeface="Oswald"/>
                <a:sym typeface="Oswald"/>
              </a:rPr>
              <a:t>If I don’t have a new photo, I have printed your PowerSchool photos for you. </a:t>
            </a:r>
            <a:endParaRPr sz="2300">
              <a:solidFill>
                <a:srgbClr val="FFFFFF"/>
              </a:solidFill>
              <a:latin typeface="Oswald"/>
              <a:ea typeface="Oswald"/>
              <a:cs typeface="Oswald"/>
              <a:sym typeface="Oswald"/>
            </a:endParaRPr>
          </a:p>
          <a:p>
            <a:pPr indent="0" lvl="0" marL="0" rtl="0" algn="ctr">
              <a:spcBef>
                <a:spcPts val="0"/>
              </a:spcBef>
              <a:spcAft>
                <a:spcPts val="0"/>
              </a:spcAft>
              <a:buNone/>
            </a:pPr>
            <a:r>
              <a:t/>
            </a:r>
            <a:endParaRPr sz="2300">
              <a:solidFill>
                <a:srgbClr val="FFFFFF"/>
              </a:solidFill>
              <a:latin typeface="Oswald"/>
              <a:ea typeface="Oswald"/>
              <a:cs typeface="Oswald"/>
              <a:sym typeface="Oswald"/>
            </a:endParaRPr>
          </a:p>
          <a:p>
            <a:pPr indent="0" lvl="0" marL="0" rtl="0" algn="ctr">
              <a:spcBef>
                <a:spcPts val="0"/>
              </a:spcBef>
              <a:spcAft>
                <a:spcPts val="0"/>
              </a:spcAft>
              <a:buNone/>
            </a:pPr>
            <a:r>
              <a:rPr lang="en" sz="2300">
                <a:solidFill>
                  <a:srgbClr val="FFFFFF"/>
                </a:solidFill>
                <a:latin typeface="Oswald"/>
                <a:ea typeface="Oswald"/>
                <a:cs typeface="Oswald"/>
                <a:sym typeface="Oswald"/>
              </a:rPr>
              <a:t>The </a:t>
            </a:r>
            <a:r>
              <a:rPr b="1" lang="en" sz="2300">
                <a:solidFill>
                  <a:srgbClr val="EA9999"/>
                </a:solidFill>
                <a:latin typeface="Oswald"/>
                <a:ea typeface="Oswald"/>
                <a:cs typeface="Oswald"/>
                <a:sym typeface="Oswald"/>
              </a:rPr>
              <a:t>deadline </a:t>
            </a:r>
            <a:r>
              <a:rPr lang="en" sz="2300">
                <a:solidFill>
                  <a:srgbClr val="FFFFFF"/>
                </a:solidFill>
                <a:latin typeface="Oswald"/>
                <a:ea typeface="Oswald"/>
                <a:cs typeface="Oswald"/>
                <a:sym typeface="Oswald"/>
              </a:rPr>
              <a:t>for sending me photos is </a:t>
            </a:r>
            <a:r>
              <a:rPr lang="en" sz="4100">
                <a:solidFill>
                  <a:srgbClr val="FFFFFF"/>
                </a:solidFill>
                <a:latin typeface="Oswald"/>
                <a:ea typeface="Oswald"/>
                <a:cs typeface="Oswald"/>
                <a:sym typeface="Oswald"/>
              </a:rPr>
              <a:t>4:00 Tuesday</a:t>
            </a:r>
            <a:r>
              <a:rPr lang="en" sz="2300">
                <a:solidFill>
                  <a:srgbClr val="FFFFFF"/>
                </a:solidFill>
                <a:latin typeface="Oswald"/>
                <a:ea typeface="Oswald"/>
                <a:cs typeface="Oswald"/>
                <a:sym typeface="Oswald"/>
              </a:rPr>
              <a:t>.</a:t>
            </a:r>
            <a:endParaRPr sz="1700">
              <a:solidFill>
                <a:srgbClr val="AAAAAA"/>
              </a:solidFill>
              <a:latin typeface="Average"/>
              <a:ea typeface="Average"/>
              <a:cs typeface="Average"/>
              <a:sym typeface="Average"/>
            </a:endParaRPr>
          </a:p>
        </p:txBody>
      </p:sp>
      <p:sp>
        <p:nvSpPr>
          <p:cNvPr descr="Translations" id="516" name="Google Shape;516;p78"/>
          <p:cNvSpPr txBox="1"/>
          <p:nvPr/>
        </p:nvSpPr>
        <p:spPr>
          <a:xfrm>
            <a:off x="4572000" y="2286000"/>
            <a:ext cx="457200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AAAAAA"/>
                </a:solidFill>
                <a:latin typeface="Average"/>
                <a:ea typeface="Average"/>
                <a:cs typeface="Average"/>
                <a:sym typeface="Average"/>
              </a:rPr>
              <a:t>ፎቶዎችን ለመላክ ቀነ ገደብ ማክሰኞ 4:00 ነው።</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آخر موعد لإرسال الصور لي هو الساعة الرابعة يوم الثلاثاء.</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La data límit per enviar-me les fotos és dimarts a les 4:00.</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给我发送照片的截止日期是星期二 4:00。</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آخرین مهلت ارسال عکس برای من ساعت 4:00 سه شنبه است.</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मुझे फोटो भेजने की अंतिम तिथि मंगलवार 4:00 बजे 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写真の送付締め切りは火曜日の午後4時です。</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사진을 보내주시는 마감일은 화요일 오후 4시입니다.</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Maweya şandina wêneyan ji min re roja sêşemê saet 4:00 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O prazo para me enviar fotos é terça-feira às 16:00.</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ਮੈਨੂੰ ਫੋਟੋਆਂ ਭੇਜਣ ਦੀ ਅੰਤਿਮ ਮਿਤੀ 4:00 ਮੰਗਲਵਾਰ 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Крайний срок отправки мне фотографий — вторник, 16:00.</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Waqtiga kama dambaysta ah ee ii soo diri sawirada waa 4:00 Talaadada.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La fecha límite para enviarme fotos es el martes a las 4:00.</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Makataa ya kunitumia picha ni 4:00 Jumanne.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Ang deadline para sa pagpapadala sa akin ng mga larawan ay 4:00 Martes.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Fotoğraflarınızı bana göndermeniz için son tarih Salı günü saat 16:00'dır.</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Кінцевий термін надсилання фотографій – 4:00 вівторка.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Hạn chót để gửi ảnh cho tôi là 4:00 chiều thứ Ba.</a:t>
            </a:r>
            <a:endParaRPr sz="1600">
              <a:solidFill>
                <a:srgbClr val="CACACA"/>
              </a:solidFill>
              <a:latin typeface="Average"/>
              <a:ea typeface="Average"/>
              <a:cs typeface="Average"/>
              <a:sym typeface="Average"/>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20" name="Shape 520"/>
        <p:cNvGrpSpPr/>
        <p:nvPr/>
      </p:nvGrpSpPr>
      <p:grpSpPr>
        <a:xfrm>
          <a:off x="0" y="0"/>
          <a:ext cx="0" cy="0"/>
          <a:chOff x="0" y="0"/>
          <a:chExt cx="0" cy="0"/>
        </a:xfrm>
      </p:grpSpPr>
      <p:pic>
        <p:nvPicPr>
          <p:cNvPr id="521" name="Google Shape;521;p79"/>
          <p:cNvPicPr preferRelativeResize="0"/>
          <p:nvPr/>
        </p:nvPicPr>
        <p:blipFill>
          <a:blip r:embed="rId3">
            <a:alphaModFix/>
          </a:blip>
          <a:stretch>
            <a:fillRect/>
          </a:stretch>
        </p:blipFill>
        <p:spPr>
          <a:xfrm>
            <a:off x="0" y="0"/>
            <a:ext cx="4572010" cy="6858000"/>
          </a:xfrm>
          <a:prstGeom prst="rect">
            <a:avLst/>
          </a:prstGeom>
          <a:noFill/>
          <a:ln>
            <a:noFill/>
          </a:ln>
        </p:spPr>
      </p:pic>
      <p:sp>
        <p:nvSpPr>
          <p:cNvPr descr="Title" id="522" name="Google Shape;522;p79"/>
          <p:cNvSpPr txBox="1"/>
          <p:nvPr/>
        </p:nvSpPr>
        <p:spPr>
          <a:xfrm>
            <a:off x="4572000" y="0"/>
            <a:ext cx="4572000" cy="274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On Monday, I will print your PowerSchool photos for you. </a:t>
            </a:r>
            <a:endParaRPr sz="30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FFFFFF"/>
              </a:solidFill>
              <a:latin typeface="Oswald"/>
              <a:ea typeface="Oswald"/>
              <a:cs typeface="Oswald"/>
              <a:sym typeface="Oswald"/>
            </a:endParaRPr>
          </a:p>
          <a:p>
            <a:pPr indent="0" lvl="0" marL="0" rtl="0" algn="ctr">
              <a:spcBef>
                <a:spcPts val="0"/>
              </a:spcBef>
              <a:spcAft>
                <a:spcPts val="0"/>
              </a:spcAft>
              <a:buNone/>
            </a:pPr>
            <a:r>
              <a:rPr lang="en" sz="3000">
                <a:solidFill>
                  <a:srgbClr val="FFFFFF"/>
                </a:solidFill>
                <a:latin typeface="Oswald"/>
                <a:ea typeface="Oswald"/>
                <a:cs typeface="Oswald"/>
                <a:sym typeface="Oswald"/>
              </a:rPr>
              <a:t>The deadline for sending me photos is </a:t>
            </a:r>
            <a:r>
              <a:rPr lang="en" sz="4800">
                <a:solidFill>
                  <a:srgbClr val="FFFFFF"/>
                </a:solidFill>
                <a:latin typeface="Oswald"/>
                <a:ea typeface="Oswald"/>
                <a:cs typeface="Oswald"/>
                <a:sym typeface="Oswald"/>
              </a:rPr>
              <a:t>4:00 Tuesday</a:t>
            </a:r>
            <a:r>
              <a:rPr lang="en" sz="3000">
                <a:solidFill>
                  <a:srgbClr val="FFFFFF"/>
                </a:solidFill>
                <a:latin typeface="Oswald"/>
                <a:ea typeface="Oswald"/>
                <a:cs typeface="Oswald"/>
                <a:sym typeface="Oswald"/>
              </a:rPr>
              <a:t>.</a:t>
            </a:r>
            <a:endParaRPr sz="3000">
              <a:solidFill>
                <a:srgbClr val="FFFFFF"/>
              </a:solidFill>
              <a:latin typeface="Oswald"/>
              <a:ea typeface="Oswald"/>
              <a:cs typeface="Oswald"/>
              <a:sym typeface="Oswald"/>
            </a:endParaRPr>
          </a:p>
        </p:txBody>
      </p:sp>
      <p:sp>
        <p:nvSpPr>
          <p:cNvPr descr="Translations" id="523" name="Google Shape;523;p79"/>
          <p:cNvSpPr txBox="1"/>
          <p:nvPr/>
        </p:nvSpPr>
        <p:spPr>
          <a:xfrm>
            <a:off x="4572000" y="2747975"/>
            <a:ext cx="4572000" cy="41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AAAAAA"/>
                </a:solidFill>
                <a:latin typeface="Average"/>
                <a:ea typeface="Average"/>
                <a:cs typeface="Average"/>
                <a:sym typeface="Average"/>
              </a:rPr>
              <a:t>ፎቶዎችን ለመላክ ቀነ ገደብ ማክሰኞ 4:00 ነው።</a:t>
            </a:r>
            <a:endParaRPr sz="1200">
              <a:solidFill>
                <a:srgbClr val="AAAAAA"/>
              </a:solidFill>
              <a:latin typeface="Average"/>
              <a:ea typeface="Average"/>
              <a:cs typeface="Average"/>
              <a:sym typeface="Average"/>
            </a:endParaRPr>
          </a:p>
          <a:p>
            <a:pPr indent="0" lvl="0" marL="0" rtl="1" algn="r">
              <a:spcBef>
                <a:spcPts val="0"/>
              </a:spcBef>
              <a:spcAft>
                <a:spcPts val="0"/>
              </a:spcAft>
              <a:buNone/>
            </a:pPr>
            <a:r>
              <a:rPr lang="en" sz="1200">
                <a:solidFill>
                  <a:srgbClr val="AAAAAA"/>
                </a:solidFill>
                <a:latin typeface="Average"/>
                <a:ea typeface="Average"/>
                <a:cs typeface="Average"/>
                <a:sym typeface="Average"/>
              </a:rPr>
              <a:t>آخر موعد لإرسال الصور لي هو الساعة 4:00 يوم الثلاثاء</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La data límit per enviar-me les fotos és dimarts a les 4:00</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给我发送照片的截止日期是周二下午 4 点</a:t>
            </a:r>
            <a:endParaRPr sz="1200">
              <a:solidFill>
                <a:srgbClr val="AAAAAA"/>
              </a:solidFill>
              <a:latin typeface="Average"/>
              <a:ea typeface="Average"/>
              <a:cs typeface="Average"/>
              <a:sym typeface="Average"/>
            </a:endParaRPr>
          </a:p>
          <a:p>
            <a:pPr indent="0" lvl="0" marL="0" rtl="1" algn="r">
              <a:spcBef>
                <a:spcPts val="0"/>
              </a:spcBef>
              <a:spcAft>
                <a:spcPts val="0"/>
              </a:spcAft>
              <a:buNone/>
            </a:pPr>
            <a:r>
              <a:rPr lang="en" sz="1200">
                <a:solidFill>
                  <a:srgbClr val="AAAAAA"/>
                </a:solidFill>
                <a:latin typeface="Average"/>
                <a:ea typeface="Average"/>
                <a:cs typeface="Average"/>
                <a:sym typeface="Average"/>
              </a:rPr>
              <a:t>آخرین مهلت ارسال عکس برای من ساعت 4:00 سه شنبه است</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मुझे तस्वीरें भेजने की अंतिम तिथि मंगलवार 4:00 बजे है</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写真の送付期限は火曜日の午後4時です</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사진 보내주시는 마감일은 화요일 오후 4시입니다.</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Maweya şandina wêneyan ji min re roja sêşemê saet 4:00 e</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O prazo para me enviar as fotos é terça-feira às 16:00</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ਮੈਨੂੰ ਫੋਟੋਆਂ ਭੇਜਣ ਦੀ ਆਖਰੀ ਮਿਤੀ 4:00 ਮੰਗਲਵਾਰ ਹੈ</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Крайний срок отправки мне фотографий — 4:00 утра вторника.</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Waqtiga kama dambaysta ah ee ii soo diri sawirada waa 4:00 Talaadada</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La fecha límite para enviarme fotos es el martes a las 4:00.</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Makataa ya kunitumia picha ni 4:00 Jumanne</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Ang deadline para sa pagpapadala sa akin ng mga larawan ay 4:00 Martes</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Bana fotoğraf göndermenin son tarihi Salı günü saat 4:00'tür.</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Кінцевий термін надсилання фотографій – 4:00 вівторка</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Hạn chót để gửi ảnh cho tôi là 4:00 Thứ Ba</a:t>
            </a:r>
            <a:endParaRPr>
              <a:solidFill>
                <a:srgbClr val="CACACA"/>
              </a:solidFill>
              <a:latin typeface="Average"/>
              <a:ea typeface="Average"/>
              <a:cs typeface="Average"/>
              <a:sym typeface="Average"/>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80"/>
          <p:cNvSpPr txBox="1"/>
          <p:nvPr/>
        </p:nvSpPr>
        <p:spPr>
          <a:xfrm>
            <a:off x="0" y="0"/>
            <a:ext cx="9144000" cy="39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Oswald"/>
                <a:ea typeface="Oswald"/>
                <a:cs typeface="Oswald"/>
                <a:sym typeface="Oswald"/>
              </a:rPr>
              <a:t>Send me your self-portraits and backgrounds!</a:t>
            </a:r>
            <a:endParaRPr sz="3500">
              <a:solidFill>
                <a:srgbClr val="FFFFFF"/>
              </a:solidFill>
              <a:latin typeface="Oswald"/>
              <a:ea typeface="Oswald"/>
              <a:cs typeface="Oswald"/>
              <a:sym typeface="Oswald"/>
            </a:endParaRPr>
          </a:p>
          <a:p>
            <a:pPr indent="0" lvl="0" marL="0" marR="0" rtl="0" algn="ctr">
              <a:lnSpc>
                <a:spcPct val="100000"/>
              </a:lnSpc>
              <a:spcBef>
                <a:spcPts val="0"/>
              </a:spcBef>
              <a:spcAft>
                <a:spcPts val="0"/>
              </a:spcAft>
              <a:buNone/>
            </a:pPr>
            <a:r>
              <a:t/>
            </a:r>
            <a:endParaRPr sz="2900">
              <a:solidFill>
                <a:srgbClr val="CACACA"/>
              </a:solidFill>
              <a:latin typeface="Average"/>
              <a:ea typeface="Average"/>
              <a:cs typeface="Average"/>
              <a:sym typeface="Average"/>
            </a:endParaRPr>
          </a:p>
          <a:p>
            <a:pPr indent="0" lvl="0" marL="0" marR="0" rtl="0" algn="ctr">
              <a:lnSpc>
                <a:spcPct val="100000"/>
              </a:lnSpc>
              <a:spcBef>
                <a:spcPts val="0"/>
              </a:spcBef>
              <a:spcAft>
                <a:spcPts val="0"/>
              </a:spcAft>
              <a:buNone/>
            </a:pPr>
            <a:r>
              <a:rPr lang="en" sz="2900">
                <a:solidFill>
                  <a:srgbClr val="FFFFFF"/>
                </a:solidFill>
                <a:latin typeface="Average"/>
                <a:ea typeface="Average"/>
                <a:cs typeface="Average"/>
                <a:sym typeface="Average"/>
              </a:rPr>
              <a:t>Hand it in using the Google classroom for art.</a:t>
            </a:r>
            <a:endParaRPr sz="29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lang="en" sz="2900">
                <a:solidFill>
                  <a:srgbClr val="CACACA"/>
                </a:solidFill>
                <a:latin typeface="Average"/>
                <a:ea typeface="Average"/>
                <a:cs typeface="Average"/>
                <a:sym typeface="Average"/>
              </a:rPr>
              <a:t>For a great drawing, make sure your photo...</a:t>
            </a:r>
            <a:endParaRPr sz="2900">
              <a:solidFill>
                <a:srgbClr val="CACACA"/>
              </a:solidFill>
              <a:latin typeface="Average"/>
              <a:ea typeface="Average"/>
              <a:cs typeface="Average"/>
              <a:sym typeface="Average"/>
            </a:endParaRPr>
          </a:p>
          <a:p>
            <a:pPr indent="0" lvl="0" marL="0" rtl="0" algn="ctr">
              <a:spcBef>
                <a:spcPts val="0"/>
              </a:spcBef>
              <a:spcAft>
                <a:spcPts val="0"/>
              </a:spcAft>
              <a:buNone/>
            </a:pPr>
            <a:r>
              <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Has enough </a:t>
            </a:r>
            <a:r>
              <a:rPr b="1" lang="en" sz="2000">
                <a:solidFill>
                  <a:srgbClr val="00FF00"/>
                </a:solidFill>
                <a:latin typeface="Average"/>
                <a:ea typeface="Average"/>
                <a:cs typeface="Average"/>
                <a:sym typeface="Average"/>
              </a:rPr>
              <a:t>detail</a:t>
            </a:r>
            <a:r>
              <a:rPr lang="en" sz="2000">
                <a:solidFill>
                  <a:srgbClr val="00FF00"/>
                </a:solidFill>
                <a:latin typeface="Average"/>
                <a:ea typeface="Average"/>
                <a:cs typeface="Average"/>
                <a:sym typeface="Average"/>
              </a:rPr>
              <a:t> </a:t>
            </a:r>
            <a:r>
              <a:rPr lang="en" sz="2000">
                <a:solidFill>
                  <a:srgbClr val="CACACA"/>
                </a:solidFill>
                <a:latin typeface="Average"/>
                <a:ea typeface="Average"/>
                <a:cs typeface="Average"/>
                <a:sym typeface="Average"/>
              </a:rPr>
              <a:t>and focuses on your face</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Has enough </a:t>
            </a:r>
            <a:r>
              <a:rPr b="1" lang="en" sz="2000">
                <a:solidFill>
                  <a:srgbClr val="00FF00"/>
                </a:solidFill>
                <a:latin typeface="Average"/>
                <a:ea typeface="Average"/>
                <a:cs typeface="Average"/>
                <a:sym typeface="Average"/>
              </a:rPr>
              <a:t>detail</a:t>
            </a:r>
            <a:r>
              <a:rPr lang="en" sz="2000">
                <a:solidFill>
                  <a:srgbClr val="00FF00"/>
                </a:solidFill>
                <a:latin typeface="Average"/>
                <a:ea typeface="Average"/>
                <a:cs typeface="Average"/>
                <a:sym typeface="Average"/>
              </a:rPr>
              <a:t> </a:t>
            </a:r>
            <a:r>
              <a:rPr lang="en" sz="2000">
                <a:solidFill>
                  <a:srgbClr val="CACACA"/>
                </a:solidFill>
                <a:latin typeface="Average"/>
                <a:ea typeface="Average"/>
                <a:cs typeface="Average"/>
                <a:sym typeface="Average"/>
              </a:rPr>
              <a:t>in your hair/hat/scarf</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Is an </a:t>
            </a:r>
            <a:r>
              <a:rPr b="1" lang="en" sz="2000">
                <a:solidFill>
                  <a:srgbClr val="FFFFFF"/>
                </a:solidFill>
                <a:latin typeface="Average"/>
                <a:ea typeface="Average"/>
                <a:cs typeface="Average"/>
                <a:sym typeface="Average"/>
              </a:rPr>
              <a:t>original image file</a:t>
            </a:r>
            <a:r>
              <a:rPr lang="en" sz="2000">
                <a:solidFill>
                  <a:srgbClr val="CACACA"/>
                </a:solidFill>
                <a:latin typeface="Average"/>
                <a:ea typeface="Average"/>
                <a:cs typeface="Average"/>
                <a:sym typeface="Average"/>
              </a:rPr>
              <a:t> and </a:t>
            </a:r>
            <a:r>
              <a:rPr b="1" lang="en" sz="2000">
                <a:solidFill>
                  <a:srgbClr val="E06666"/>
                </a:solidFill>
                <a:latin typeface="Average"/>
                <a:ea typeface="Average"/>
                <a:cs typeface="Average"/>
                <a:sym typeface="Average"/>
              </a:rPr>
              <a:t>NOT a screenshot</a:t>
            </a:r>
            <a:endParaRPr b="1" sz="2000">
              <a:solidFill>
                <a:srgbClr val="E06666"/>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Moves from </a:t>
            </a:r>
            <a:r>
              <a:rPr b="1" lang="en" sz="2000">
                <a:solidFill>
                  <a:srgbClr val="00FF00"/>
                </a:solidFill>
                <a:latin typeface="Average"/>
                <a:ea typeface="Average"/>
                <a:cs typeface="Average"/>
                <a:sym typeface="Average"/>
              </a:rPr>
              <a:t>light to dark</a:t>
            </a:r>
            <a:r>
              <a:rPr lang="en" sz="2000">
                <a:solidFill>
                  <a:srgbClr val="CACACA"/>
                </a:solidFill>
                <a:latin typeface="Average"/>
                <a:ea typeface="Average"/>
                <a:cs typeface="Average"/>
                <a:sym typeface="Average"/>
              </a:rPr>
              <a:t> across your face</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Does </a:t>
            </a:r>
            <a:r>
              <a:rPr b="1" lang="en" sz="2000">
                <a:solidFill>
                  <a:srgbClr val="E06666"/>
                </a:solidFill>
                <a:latin typeface="Average"/>
                <a:ea typeface="Average"/>
                <a:cs typeface="Average"/>
                <a:sym typeface="Average"/>
              </a:rPr>
              <a:t>not</a:t>
            </a:r>
            <a:r>
              <a:rPr lang="en" sz="2000">
                <a:solidFill>
                  <a:srgbClr val="E06666"/>
                </a:solidFill>
                <a:latin typeface="Average"/>
                <a:ea typeface="Average"/>
                <a:cs typeface="Average"/>
                <a:sym typeface="Average"/>
              </a:rPr>
              <a:t> </a:t>
            </a:r>
            <a:r>
              <a:rPr lang="en" sz="2000">
                <a:solidFill>
                  <a:srgbClr val="CACACA"/>
                </a:solidFill>
                <a:latin typeface="Average"/>
                <a:ea typeface="Average"/>
                <a:cs typeface="Average"/>
                <a:sym typeface="Average"/>
              </a:rPr>
              <a:t>use an </a:t>
            </a:r>
            <a:r>
              <a:rPr b="1" lang="en" sz="2000">
                <a:solidFill>
                  <a:srgbClr val="E06666"/>
                </a:solidFill>
                <a:latin typeface="Average"/>
                <a:ea typeface="Average"/>
                <a:cs typeface="Average"/>
                <a:sym typeface="Average"/>
              </a:rPr>
              <a:t>Snapchat-style filter</a:t>
            </a:r>
            <a:endParaRPr sz="1200">
              <a:solidFill>
                <a:srgbClr val="E06666"/>
              </a:solidFill>
              <a:latin typeface="Average"/>
              <a:ea typeface="Average"/>
              <a:cs typeface="Average"/>
              <a:sym typeface="Average"/>
            </a:endParaRPr>
          </a:p>
        </p:txBody>
      </p:sp>
      <p:sp>
        <p:nvSpPr>
          <p:cNvPr descr="Translations" id="529" name="Google Shape;529;p80"/>
          <p:cNvSpPr txBox="1"/>
          <p:nvPr/>
        </p:nvSpPr>
        <p:spPr>
          <a:xfrm>
            <a:off x="4572000" y="3999000"/>
            <a:ext cx="4572000" cy="28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ਮੈਨੂੰ ਆਪਣੇ ਸਵੈ-ਪੋਰਟਰੇਟ ਅਤੇ ਪਿਛੋਕੜ ਭੇਜੋ!</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Присылайте мне свои автопортреты и фоны!</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ii soo dir sawiradaada iyo asalkaaga!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¡Enviadme vuestros autorretratos y fondos!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Nitumie picha zako za kibinafsi na asili!</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Ipadala sa akin ang iyong mga self-portraits at background!</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Bana otoportrelerinizi ve arka planlarınızı gönderin!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Надсилайте мені свої автопортрети та фони!</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Gửi cho tôi ảnh tự chụp và ảnh nền của bạn!</a:t>
            </a:r>
            <a:endParaRPr sz="2300">
              <a:solidFill>
                <a:srgbClr val="CACACA"/>
              </a:solidFill>
              <a:latin typeface="Average"/>
              <a:ea typeface="Average"/>
              <a:cs typeface="Average"/>
              <a:sym typeface="Average"/>
            </a:endParaRPr>
          </a:p>
        </p:txBody>
      </p:sp>
      <p:sp>
        <p:nvSpPr>
          <p:cNvPr descr="Translations" id="530" name="Google Shape;530;p80"/>
          <p:cNvSpPr txBox="1"/>
          <p:nvPr/>
        </p:nvSpPr>
        <p:spPr>
          <a:xfrm>
            <a:off x="0" y="3999000"/>
            <a:ext cx="4572000" cy="28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የራስህን ምስል እና ዳራ ላክልኝ!</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أرسل لي صورك الشخصية وخلفياتك!</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Envia'm els teus autoretrats i fons!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把你的自画像和背景发给我！</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سلف پرتره و پس زمینه خود را برای من بفرستید!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मुझे अपने स्व-चित्र और पृष्ठभूमि भेजें!</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あなたの自画像と背景を送ってください！</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여러분의 자화상과 배경을 보내주세요!</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Xwe-portre û paşnavên xwe ji min re bişînin!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Enviem-me seus autorretratos e fundos!</a:t>
            </a:r>
            <a:endParaRPr sz="2300">
              <a:solidFill>
                <a:srgbClr val="CACACA"/>
              </a:solidFill>
              <a:latin typeface="Average"/>
              <a:ea typeface="Average"/>
              <a:cs typeface="Average"/>
              <a:sym typeface="Average"/>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descr="Title" id="535" name="Google Shape;535;p81"/>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400">
                <a:solidFill>
                  <a:srgbClr val="FFFFFF"/>
                </a:solidFill>
                <a:latin typeface="Oswald"/>
                <a:ea typeface="Oswald"/>
                <a:cs typeface="Oswald"/>
                <a:sym typeface="Oswald"/>
              </a:rPr>
              <a:t>Reference Image Tip:</a:t>
            </a:r>
            <a:endParaRPr sz="44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B7B7B7"/>
              </a:solidFill>
              <a:latin typeface="Average"/>
              <a:ea typeface="Average"/>
              <a:cs typeface="Average"/>
              <a:sym typeface="Average"/>
            </a:endParaRPr>
          </a:p>
          <a:p>
            <a:pPr indent="0" lvl="0" marL="0" rtl="0" algn="ctr">
              <a:spcBef>
                <a:spcPts val="0"/>
              </a:spcBef>
              <a:spcAft>
                <a:spcPts val="0"/>
              </a:spcAft>
              <a:buNone/>
            </a:pPr>
            <a:r>
              <a:rPr lang="en" sz="5300">
                <a:solidFill>
                  <a:srgbClr val="B7B7B7"/>
                </a:solidFill>
                <a:latin typeface="Average"/>
                <a:ea typeface="Average"/>
                <a:cs typeface="Average"/>
                <a:sym typeface="Average"/>
              </a:rPr>
              <a:t>Collect </a:t>
            </a:r>
            <a:endParaRPr sz="5300">
              <a:solidFill>
                <a:srgbClr val="B7B7B7"/>
              </a:solidFill>
              <a:latin typeface="Average"/>
              <a:ea typeface="Average"/>
              <a:cs typeface="Average"/>
              <a:sym typeface="Average"/>
            </a:endParaRPr>
          </a:p>
          <a:p>
            <a:pPr indent="0" lvl="0" marL="0" rtl="0" algn="ctr">
              <a:spcBef>
                <a:spcPts val="0"/>
              </a:spcBef>
              <a:spcAft>
                <a:spcPts val="0"/>
              </a:spcAft>
              <a:buNone/>
            </a:pPr>
            <a:r>
              <a:rPr b="1" lang="en" sz="5300">
                <a:solidFill>
                  <a:srgbClr val="00FF00"/>
                </a:solidFill>
                <a:latin typeface="Average"/>
                <a:ea typeface="Average"/>
                <a:cs typeface="Average"/>
                <a:sym typeface="Average"/>
              </a:rPr>
              <a:t>eight</a:t>
            </a:r>
            <a:r>
              <a:rPr b="1" lang="en" sz="5300">
                <a:solidFill>
                  <a:srgbClr val="FFFFFF"/>
                </a:solidFill>
                <a:latin typeface="Average"/>
                <a:ea typeface="Average"/>
                <a:cs typeface="Average"/>
                <a:sym typeface="Average"/>
              </a:rPr>
              <a:t> or more</a:t>
            </a:r>
            <a:endParaRPr b="1" sz="5300">
              <a:solidFill>
                <a:srgbClr val="FFFFFF"/>
              </a:solidFill>
              <a:latin typeface="Average"/>
              <a:ea typeface="Average"/>
              <a:cs typeface="Average"/>
              <a:sym typeface="Average"/>
            </a:endParaRPr>
          </a:p>
          <a:p>
            <a:pPr indent="0" lvl="0" marL="0" rtl="0" algn="ctr">
              <a:spcBef>
                <a:spcPts val="0"/>
              </a:spcBef>
              <a:spcAft>
                <a:spcPts val="0"/>
              </a:spcAft>
              <a:buNone/>
            </a:pPr>
            <a:r>
              <a:rPr b="1" lang="en" sz="5300">
                <a:solidFill>
                  <a:srgbClr val="FFFF00"/>
                </a:solidFill>
                <a:latin typeface="Average"/>
                <a:ea typeface="Average"/>
                <a:cs typeface="Average"/>
                <a:sym typeface="Average"/>
              </a:rPr>
              <a:t>interesting</a:t>
            </a:r>
            <a:endParaRPr b="1" sz="5300">
              <a:solidFill>
                <a:srgbClr val="FFFF00"/>
              </a:solidFill>
              <a:latin typeface="Average"/>
              <a:ea typeface="Average"/>
              <a:cs typeface="Average"/>
              <a:sym typeface="Average"/>
            </a:endParaRPr>
          </a:p>
          <a:p>
            <a:pPr indent="0" lvl="0" marL="0" rtl="0" algn="ctr">
              <a:spcBef>
                <a:spcPts val="0"/>
              </a:spcBef>
              <a:spcAft>
                <a:spcPts val="0"/>
              </a:spcAft>
              <a:buNone/>
            </a:pPr>
            <a:r>
              <a:rPr b="1" lang="en" sz="5300">
                <a:solidFill>
                  <a:srgbClr val="00FFFF"/>
                </a:solidFill>
                <a:latin typeface="Average"/>
                <a:ea typeface="Average"/>
                <a:cs typeface="Average"/>
                <a:sym typeface="Average"/>
              </a:rPr>
              <a:t>photos</a:t>
            </a:r>
            <a:endParaRPr sz="5300">
              <a:solidFill>
                <a:srgbClr val="00FFFF"/>
              </a:solidFill>
              <a:latin typeface="Average"/>
              <a:ea typeface="Average"/>
              <a:cs typeface="Average"/>
              <a:sym typeface="Average"/>
            </a:endParaRPr>
          </a:p>
        </p:txBody>
      </p:sp>
      <p:sp>
        <p:nvSpPr>
          <p:cNvPr descr="Translations" id="536" name="Google Shape;536;p81"/>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የማጣቀሻ ምስል ጠቃሚ ምክር፡ ስምንት ወይም ከዚያ በላይ የሚስቡ ፎቶዎችን ሰብስብ</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نصيحة بشأن الصورة المرجعية: اجمع ثماني صور مثيرة للاهتمام أو أكثر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Consell d'imatge de referència: recull vuit o més fotos interessants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参考图片提示：收集八张或更多有趣的照片</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نکته تصویر مرجع: هشت یا بیشتر عکس جالب جمع آوری کنید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संदर्भ छवि सुझाव: आठ या अधिक रोचक फ़ोटो एकत्र करें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参考画像のヒント: 興味深い写真を8枚以上集める</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참고 이미지 팁: 흥미로운 사진을 8장 이상 수집하세요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Serişteya Wêne Referans: Heşt an bêtir wêneyên balkêş berhev bikin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Dica de imagem de referência: colete oito ou mais fotos interessantes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ਸੰਦਰਭ ਚਿੱਤਰ ਟਿਪ: ਅੱਠ ਜਾਂ ਵੱਧ ਦਿਲਚਸਪ ਫੋਟੋਆਂ ਇਕੱਠੀਆਂ ਕਰੋ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Совет по выбору эталонного изображения: соберите восемь или более интересных фотографий.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Tixraaca Sawirka Talada: Ururi siddeed ama in ka badan oo sawirro xiiso leh</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Consejo sobre imágenes de referencia: recopile ocho o más fotografías interesantes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Kidokezo cha Picha Rejelea: Kusanya picha nane au zaidi za kuvutia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Tip sa Reference Image: Mangolekta ng walo o higit pang mga kawili-wiling larawan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Referans Görsel İpucu: Sekiz veya daha fazla ilginç fotoğraf toplayın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Порада щодо еталонного зображення: зберіть вісім або більше цікавих фотографій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Mẹo tham khảo hình ảnh: Thu thập tám hoặc nhiều bức ảnh thú vị</a:t>
            </a:r>
            <a:endParaRPr sz="1500">
              <a:solidFill>
                <a:srgbClr val="CACACA"/>
              </a:solidFill>
              <a:latin typeface="Average"/>
              <a:ea typeface="Average"/>
              <a:cs typeface="Average"/>
              <a:sym typeface="Average"/>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descr="Title" id="541" name="Google Shape;541;p82"/>
          <p:cNvSpPr txBox="1"/>
          <p:nvPr/>
        </p:nvSpPr>
        <p:spPr>
          <a:xfrm>
            <a:off x="0" y="0"/>
            <a:ext cx="36771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700">
                <a:solidFill>
                  <a:srgbClr val="FFFFFF"/>
                </a:solidFill>
                <a:latin typeface="Oswald"/>
                <a:ea typeface="Oswald"/>
                <a:cs typeface="Oswald"/>
                <a:sym typeface="Oswald"/>
              </a:rPr>
              <a:t>It helps to </a:t>
            </a:r>
            <a:r>
              <a:rPr lang="en" sz="5700">
                <a:solidFill>
                  <a:srgbClr val="00FF00"/>
                </a:solidFill>
                <a:latin typeface="Oswald"/>
                <a:ea typeface="Oswald"/>
                <a:cs typeface="Oswald"/>
                <a:sym typeface="Oswald"/>
              </a:rPr>
              <a:t>collage </a:t>
            </a:r>
            <a:r>
              <a:rPr lang="en" sz="5700">
                <a:solidFill>
                  <a:srgbClr val="FFFFFF"/>
                </a:solidFill>
                <a:latin typeface="Oswald"/>
                <a:ea typeface="Oswald"/>
                <a:cs typeface="Oswald"/>
                <a:sym typeface="Oswald"/>
              </a:rPr>
              <a:t>your photos into compositions😀</a:t>
            </a:r>
            <a:endParaRPr sz="5700">
              <a:solidFill>
                <a:srgbClr val="FFFFFF"/>
              </a:solidFill>
              <a:latin typeface="Oswald"/>
              <a:ea typeface="Oswald"/>
              <a:cs typeface="Oswald"/>
              <a:sym typeface="Oswald"/>
            </a:endParaRPr>
          </a:p>
        </p:txBody>
      </p:sp>
      <p:sp>
        <p:nvSpPr>
          <p:cNvPr descr="Translations" id="542" name="Google Shape;542;p82"/>
          <p:cNvSpPr txBox="1"/>
          <p:nvPr/>
        </p:nvSpPr>
        <p:spPr>
          <a:xfrm>
            <a:off x="3677100" y="45300"/>
            <a:ext cx="5466900" cy="6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ፎቶዎችዎን ወደ ቅንጅቶች ለማቀናጀት ይረዳል</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يساعدك على تجميع صورك في تركيبات</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Ajuda a combinar les teves fotos en composicions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它有助于将你的照片拼贴成作品</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این کمک می کند تا عکس های خود را در ترکیب بندی کلاژ کنید</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यह आपकी तस्वीरों को रचनाओं में कोलाज करने में मदद करता है</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写真をコラージュして構成を作るのに役立ちます</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사진을 콜라주하여 구성하면 도움이 됩니다.</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Ew ji bo berhevkirina wêneyên xwe di nav pêkhateyan de dibe alîkar</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Ajuda a colar suas fotos em composições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ਇਹ ਤੁਹਾਡੀਆਂ ਫੋਟੋਆਂ ਨੂੰ ਰਚਨਾਵਾਂ ਵਿੱਚ ਕੋਲਾਜ ਕਰਨ ਵਿੱਚ ਮਦਦ ਕਰਦਾ ਹੈ</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Помогает объединять фотографии в композиции.</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Waxay kaa caawinaysaa in la isku keeno sawiradaada halabuur</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Ayuda a hacer collages de tus fotos en composiciones.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Inasaidia kuunganisha picha zako katika nyimbo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Nakakatulong itong i-collage ang iyong mga larawan sa mga komposisyon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Fotoğraflarınızı kompozisyonlara dönüştürmenize yardımcı olur</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Це допомагає складати ваші фотографії в композиції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Nó giúp ghép ảnh của bạn thành các tác phẩm</a:t>
            </a:r>
            <a:endParaRPr sz="2800">
              <a:solidFill>
                <a:srgbClr val="CACACA"/>
              </a:solidFill>
              <a:latin typeface="Average"/>
              <a:ea typeface="Average"/>
              <a:cs typeface="Average"/>
              <a:sym typeface="Average"/>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descr="Translations" id="547" name="Google Shape;547;p83"/>
          <p:cNvSpPr txBox="1"/>
          <p:nvPr/>
        </p:nvSpPr>
        <p:spPr>
          <a:xfrm>
            <a:off x="3587500" y="0"/>
            <a:ext cx="5556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በጎግል ክፍል ውስጥ ለአንተ የሰራሁህን ስላይዶች ተጠቀም</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استخدم الشرائح التي قمت بإعدادها لك في Google Classroom</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Fes servir les diapositives que he fet per a tu a Google Classroom</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使用我在 Google 课堂上为你制作的幻灯片</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از اسلایدهایی که برای شما ساخته ام در Google Classroom استفاده کنید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Google कक्षा में मेरे द्वारा आपके लिए बनाई गई स्लाइड्स का उपयोग करें</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Google Classroomで作成したスライドを使用してください</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Google Classroom에서 제가 만든 슬라이드를 사용하세요.</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Slaytên ku min ji we re çêkirine di Google Classroom de bikar bînin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Use os slides que criei para você no Google Classroom</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ਗੂਗਲ ਕਲਾਸਰੂਮ ਵਿੱਚ ਮੇਰੇ ਵੱਲੋਂ ਤੁਹਾਡੇ ਲਈ ਬਣਾਈਆਂ ਗਈਆਂ ਸਲਾਈਡਾਂ ਦੀ ਵਰਤੋਂ ਕਰੋ</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Используйте слайды, которые я подготовил для вас в Google Classroom.</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Isticmaal boggaga aan kuugu sameeyay Google Classroom</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Utilice las diapositivas que he preparado para usted en Google Classroom</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Tumia slaidi ambazo nimekutengenezea kwenye Google Classroom</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Gamitin ang mga slide na ginawa ko para sa iyo sa Google Classroom</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Google Classroom'da sizin için hazırladığım slaytları kullanın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Використовуйте слайди, які я зробив для вас у Google Classroom</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Sử dụng các slide tôi đã tạo cho bạn trong Google Classroom</a:t>
            </a:r>
            <a:endParaRPr sz="1550">
              <a:solidFill>
                <a:srgbClr val="AAAAAA"/>
              </a:solidFill>
              <a:latin typeface="Average"/>
              <a:ea typeface="Average"/>
              <a:cs typeface="Average"/>
              <a:sym typeface="Average"/>
            </a:endParaRPr>
          </a:p>
        </p:txBody>
      </p:sp>
      <p:grpSp>
        <p:nvGrpSpPr>
          <p:cNvPr id="548" name="Google Shape;548;p83"/>
          <p:cNvGrpSpPr/>
          <p:nvPr/>
        </p:nvGrpSpPr>
        <p:grpSpPr>
          <a:xfrm>
            <a:off x="20300" y="0"/>
            <a:ext cx="3639900" cy="6858000"/>
            <a:chOff x="20300" y="0"/>
            <a:chExt cx="3639900" cy="6858000"/>
          </a:xfrm>
        </p:grpSpPr>
        <p:sp>
          <p:nvSpPr>
            <p:cNvPr id="549" name="Google Shape;549;p83"/>
            <p:cNvSpPr txBox="1"/>
            <p:nvPr/>
          </p:nvSpPr>
          <p:spPr>
            <a:xfrm>
              <a:off x="20300" y="2423950"/>
              <a:ext cx="3639900" cy="246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700">
                  <a:solidFill>
                    <a:srgbClr val="FFFFFF"/>
                  </a:solidFill>
                  <a:latin typeface="Oswald"/>
                  <a:ea typeface="Oswald"/>
                  <a:cs typeface="Oswald"/>
                  <a:sym typeface="Oswald"/>
                </a:rPr>
                <a:t>Use the slides I have </a:t>
              </a:r>
              <a:r>
                <a:rPr lang="en" sz="2700">
                  <a:solidFill>
                    <a:srgbClr val="00FF00"/>
                  </a:solidFill>
                  <a:latin typeface="Oswald"/>
                  <a:ea typeface="Oswald"/>
                  <a:cs typeface="Oswald"/>
                  <a:sym typeface="Oswald"/>
                </a:rPr>
                <a:t>made for you</a:t>
              </a:r>
              <a:r>
                <a:rPr lang="en" sz="2700">
                  <a:solidFill>
                    <a:srgbClr val="FFFFFF"/>
                  </a:solidFill>
                  <a:latin typeface="Oswald"/>
                  <a:ea typeface="Oswald"/>
                  <a:cs typeface="Oswald"/>
                  <a:sym typeface="Oswald"/>
                </a:rPr>
                <a:t> in the Google Classroom</a:t>
              </a:r>
              <a:endParaRPr sz="2700">
                <a:solidFill>
                  <a:srgbClr val="FFFFFF"/>
                </a:solidFill>
                <a:latin typeface="Oswald"/>
                <a:ea typeface="Oswald"/>
                <a:cs typeface="Oswald"/>
                <a:sym typeface="Oswald"/>
              </a:endParaRPr>
            </a:p>
            <a:p>
              <a:pPr indent="0" lvl="0" marL="0" rtl="0" algn="ctr">
                <a:spcBef>
                  <a:spcPts val="0"/>
                </a:spcBef>
                <a:spcAft>
                  <a:spcPts val="0"/>
                </a:spcAft>
                <a:buNone/>
              </a:pPr>
              <a:r>
                <a:t/>
              </a:r>
              <a:endParaRPr>
                <a:solidFill>
                  <a:srgbClr val="FFFFFF"/>
                </a:solidFill>
                <a:latin typeface="Oswald"/>
                <a:ea typeface="Oswald"/>
                <a:cs typeface="Oswald"/>
                <a:sym typeface="Oswald"/>
              </a:endParaRPr>
            </a:p>
            <a:p>
              <a:pPr indent="0" lvl="0" marL="0" rtl="0" algn="ctr">
                <a:spcBef>
                  <a:spcPts val="0"/>
                </a:spcBef>
                <a:spcAft>
                  <a:spcPts val="0"/>
                </a:spcAft>
                <a:buNone/>
              </a:pPr>
              <a:r>
                <a:rPr lang="en" sz="2100">
                  <a:solidFill>
                    <a:srgbClr val="B7B7B7"/>
                  </a:solidFill>
                  <a:latin typeface="Average"/>
                  <a:ea typeface="Average"/>
                  <a:cs typeface="Average"/>
                  <a:sym typeface="Average"/>
                </a:rPr>
                <a:t>If you make your own, it will not print properly and you can’t use the light table later.</a:t>
              </a:r>
              <a:endParaRPr sz="2100">
                <a:solidFill>
                  <a:srgbClr val="B7B7B7"/>
                </a:solidFill>
                <a:latin typeface="Average"/>
                <a:ea typeface="Average"/>
                <a:cs typeface="Average"/>
                <a:sym typeface="Average"/>
              </a:endParaRPr>
            </a:p>
          </p:txBody>
        </p:sp>
        <p:pic>
          <p:nvPicPr>
            <p:cNvPr id="550" name="Google Shape;550;p83"/>
            <p:cNvPicPr preferRelativeResize="0"/>
            <p:nvPr/>
          </p:nvPicPr>
          <p:blipFill rotWithShape="1">
            <a:blip r:embed="rId3">
              <a:alphaModFix/>
            </a:blip>
            <a:srcRect b="21745" l="59911" r="2608" t="26835"/>
            <a:stretch/>
          </p:blipFill>
          <p:spPr>
            <a:xfrm>
              <a:off x="269688" y="0"/>
              <a:ext cx="3141120" cy="2423952"/>
            </a:xfrm>
            <a:prstGeom prst="rect">
              <a:avLst/>
            </a:prstGeom>
            <a:noFill/>
            <a:ln>
              <a:noFill/>
            </a:ln>
          </p:spPr>
        </p:pic>
        <p:sp>
          <p:nvSpPr>
            <p:cNvPr id="551" name="Google Shape;551;p83"/>
            <p:cNvSpPr txBox="1"/>
            <p:nvPr/>
          </p:nvSpPr>
          <p:spPr>
            <a:xfrm>
              <a:off x="269700" y="0"/>
              <a:ext cx="3141000" cy="24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666666"/>
                  </a:solidFill>
                  <a:latin typeface="Oswald"/>
                  <a:ea typeface="Oswald"/>
                  <a:cs typeface="Oswald"/>
                  <a:sym typeface="Oswald"/>
                </a:rPr>
                <a:t>This is the same size as a sheet of printer paper</a:t>
              </a:r>
              <a:endParaRPr sz="2400">
                <a:solidFill>
                  <a:srgbClr val="666666"/>
                </a:solidFill>
                <a:latin typeface="Oswald"/>
                <a:ea typeface="Oswald"/>
                <a:cs typeface="Oswald"/>
                <a:sym typeface="Oswald"/>
              </a:endParaRPr>
            </a:p>
            <a:p>
              <a:pPr indent="0" lvl="0" marL="0" rtl="0" algn="ctr">
                <a:spcBef>
                  <a:spcPts val="0"/>
                </a:spcBef>
                <a:spcAft>
                  <a:spcPts val="0"/>
                </a:spcAft>
                <a:buNone/>
              </a:pPr>
              <a:r>
                <a:rPr lang="en" sz="3600">
                  <a:solidFill>
                    <a:srgbClr val="666666"/>
                  </a:solidFill>
                  <a:latin typeface="Oswald"/>
                  <a:ea typeface="Oswald"/>
                  <a:cs typeface="Oswald"/>
                  <a:sym typeface="Oswald"/>
                </a:rPr>
                <a:t>💗</a:t>
              </a:r>
              <a:endParaRPr sz="3600">
                <a:solidFill>
                  <a:srgbClr val="666666"/>
                </a:solidFill>
                <a:latin typeface="Oswald"/>
                <a:ea typeface="Oswald"/>
                <a:cs typeface="Oswald"/>
                <a:sym typeface="Oswald"/>
              </a:endParaRPr>
            </a:p>
          </p:txBody>
        </p:sp>
        <p:pic>
          <p:nvPicPr>
            <p:cNvPr id="552" name="Google Shape;552;p83"/>
            <p:cNvPicPr preferRelativeResize="0"/>
            <p:nvPr/>
          </p:nvPicPr>
          <p:blipFill>
            <a:blip r:embed="rId4">
              <a:alphaModFix/>
            </a:blip>
            <a:stretch>
              <a:fillRect/>
            </a:stretch>
          </p:blipFill>
          <p:spPr>
            <a:xfrm>
              <a:off x="92988" y="4892350"/>
              <a:ext cx="3494522" cy="1965650"/>
            </a:xfrm>
            <a:prstGeom prst="rect">
              <a:avLst/>
            </a:prstGeom>
            <a:noFill/>
            <a:ln>
              <a:noFill/>
            </a:ln>
          </p:spPr>
        </p:pic>
        <p:sp>
          <p:nvSpPr>
            <p:cNvPr id="553" name="Google Shape;553;p83"/>
            <p:cNvSpPr txBox="1"/>
            <p:nvPr/>
          </p:nvSpPr>
          <p:spPr>
            <a:xfrm>
              <a:off x="93000" y="4892350"/>
              <a:ext cx="3494400" cy="19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666666"/>
                  </a:solidFill>
                  <a:latin typeface="Oswald"/>
                  <a:ea typeface="Oswald"/>
                  <a:cs typeface="Oswald"/>
                  <a:sym typeface="Oswald"/>
                </a:rPr>
                <a:t>This is a different size, and will print too small</a:t>
              </a:r>
              <a:endParaRPr sz="2400">
                <a:solidFill>
                  <a:srgbClr val="666666"/>
                </a:solidFill>
                <a:latin typeface="Oswald"/>
                <a:ea typeface="Oswald"/>
                <a:cs typeface="Oswald"/>
                <a:sym typeface="Oswald"/>
              </a:endParaRPr>
            </a:p>
            <a:p>
              <a:pPr indent="0" lvl="0" marL="0" rtl="0" algn="ctr">
                <a:spcBef>
                  <a:spcPts val="0"/>
                </a:spcBef>
                <a:spcAft>
                  <a:spcPts val="0"/>
                </a:spcAft>
                <a:buNone/>
              </a:pPr>
              <a:r>
                <a:rPr lang="en" sz="3600">
                  <a:solidFill>
                    <a:srgbClr val="666666"/>
                  </a:solidFill>
                  <a:latin typeface="Oswald"/>
                  <a:ea typeface="Oswald"/>
                  <a:cs typeface="Oswald"/>
                  <a:sym typeface="Oswald"/>
                </a:rPr>
                <a:t>👹</a:t>
              </a:r>
              <a:endParaRPr sz="3600">
                <a:solidFill>
                  <a:srgbClr val="666666"/>
                </a:solidFill>
                <a:latin typeface="Oswald"/>
                <a:ea typeface="Oswald"/>
                <a:cs typeface="Oswald"/>
                <a:sym typeface="Oswald"/>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descr="Title" id="558" name="Google Shape;558;p84"/>
          <p:cNvSpPr txBox="1"/>
          <p:nvPr/>
        </p:nvSpPr>
        <p:spPr>
          <a:xfrm>
            <a:off x="3518200" y="607550"/>
            <a:ext cx="1959900" cy="625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Average"/>
                <a:ea typeface="Average"/>
                <a:cs typeface="Average"/>
                <a:sym typeface="Average"/>
              </a:rPr>
              <a:t>Face detail</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Hair detail</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        OK!</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Not a screenshot</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Light to dark</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OK!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No filter</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        ✅</a:t>
            </a:r>
            <a:endParaRPr sz="2000">
              <a:solidFill>
                <a:srgbClr val="FFFFFF"/>
              </a:solidFill>
              <a:latin typeface="Average"/>
              <a:ea typeface="Average"/>
              <a:cs typeface="Average"/>
              <a:sym typeface="Average"/>
            </a:endParaRPr>
          </a:p>
        </p:txBody>
      </p:sp>
      <p:sp>
        <p:nvSpPr>
          <p:cNvPr descr="Translations" id="559" name="Google Shape;559;p84"/>
          <p:cNvSpPr txBox="1"/>
          <p:nvPr/>
        </p:nvSpPr>
        <p:spPr>
          <a:xfrm>
            <a:off x="0" y="0"/>
            <a:ext cx="9144000" cy="64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Keep sending your reference photos! 😄</a:t>
            </a:r>
            <a:endParaRPr sz="3000">
              <a:solidFill>
                <a:srgbClr val="FFFFFF"/>
              </a:solidFill>
              <a:latin typeface="Oswald"/>
              <a:ea typeface="Oswald"/>
              <a:cs typeface="Oswald"/>
              <a:sym typeface="Oswa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31"/>
          <p:cNvPicPr preferRelativeResize="0"/>
          <p:nvPr/>
        </p:nvPicPr>
        <p:blipFill>
          <a:blip r:embed="rId3">
            <a:alphaModFix/>
          </a:blip>
          <a:stretch>
            <a:fillRect/>
          </a:stretch>
        </p:blipFill>
        <p:spPr>
          <a:xfrm>
            <a:off x="0" y="0"/>
            <a:ext cx="9143987" cy="6858002"/>
          </a:xfrm>
          <a:prstGeom prst="rect">
            <a:avLst/>
          </a:prstGeom>
          <a:noFill/>
          <a:ln>
            <a:noFill/>
          </a:ln>
        </p:spPr>
      </p:pic>
      <p:sp>
        <p:nvSpPr>
          <p:cNvPr id="152" name="Google Shape;152;p31"/>
          <p:cNvSpPr txBox="1"/>
          <p:nvPr/>
        </p:nvSpPr>
        <p:spPr>
          <a:xfrm>
            <a:off x="4554825" y="0"/>
            <a:ext cx="4589100" cy="122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Today you need</a:t>
            </a:r>
            <a:endParaRPr sz="4800">
              <a:solidFill>
                <a:srgbClr val="CACACA"/>
              </a:solidFill>
              <a:latin typeface="Average"/>
              <a:ea typeface="Average"/>
              <a:cs typeface="Average"/>
              <a:sym typeface="Average"/>
            </a:endParaRPr>
          </a:p>
        </p:txBody>
      </p:sp>
      <p:sp>
        <p:nvSpPr>
          <p:cNvPr id="153" name="Google Shape;153;p31"/>
          <p:cNvSpPr txBox="1"/>
          <p:nvPr/>
        </p:nvSpPr>
        <p:spPr>
          <a:xfrm>
            <a:off x="493375" y="2640550"/>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Average"/>
                <a:ea typeface="Average"/>
                <a:cs typeface="Average"/>
                <a:sym typeface="Average"/>
              </a:rPr>
              <a:t>portrait photos</a:t>
            </a:r>
            <a:endParaRPr b="1" sz="3000">
              <a:latin typeface="Average"/>
              <a:ea typeface="Average"/>
              <a:cs typeface="Average"/>
              <a:sym typeface="Average"/>
            </a:endParaRPr>
          </a:p>
        </p:txBody>
      </p:sp>
      <p:sp>
        <p:nvSpPr>
          <p:cNvPr id="154" name="Google Shape;154;p31"/>
          <p:cNvSpPr txBox="1"/>
          <p:nvPr/>
        </p:nvSpPr>
        <p:spPr>
          <a:xfrm>
            <a:off x="4796450" y="2640550"/>
            <a:ext cx="19194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pencils</a:t>
            </a:r>
            <a:endParaRPr b="1" sz="3000">
              <a:solidFill>
                <a:srgbClr val="CACACA"/>
              </a:solidFill>
              <a:latin typeface="Average"/>
              <a:ea typeface="Average"/>
              <a:cs typeface="Average"/>
              <a:sym typeface="Average"/>
            </a:endParaRPr>
          </a:p>
        </p:txBody>
      </p:sp>
      <p:sp>
        <p:nvSpPr>
          <p:cNvPr id="155" name="Google Shape;155;p31"/>
          <p:cNvSpPr txBox="1"/>
          <p:nvPr/>
        </p:nvSpPr>
        <p:spPr>
          <a:xfrm>
            <a:off x="5155800" y="5474200"/>
            <a:ext cx="14355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erasers</a:t>
            </a:r>
            <a:endParaRPr b="1" sz="3000">
              <a:solidFill>
                <a:srgbClr val="CACACA"/>
              </a:solidFill>
              <a:latin typeface="Average"/>
              <a:ea typeface="Average"/>
              <a:cs typeface="Average"/>
              <a:sym typeface="Average"/>
            </a:endParaRPr>
          </a:p>
        </p:txBody>
      </p:sp>
      <p:sp>
        <p:nvSpPr>
          <p:cNvPr id="156" name="Google Shape;156;p31"/>
          <p:cNvSpPr txBox="1"/>
          <p:nvPr/>
        </p:nvSpPr>
        <p:spPr>
          <a:xfrm>
            <a:off x="4233725" y="3728950"/>
            <a:ext cx="4858500" cy="19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3600">
                <a:solidFill>
                  <a:srgbClr val="00FF00"/>
                </a:solidFill>
                <a:latin typeface="Oswald"/>
                <a:ea typeface="Oswald"/>
                <a:cs typeface="Oswald"/>
                <a:sym typeface="Oswald"/>
              </a:rPr>
              <a:t>One chair per table only! </a:t>
            </a:r>
            <a:r>
              <a:rPr lang="en" sz="7200">
                <a:solidFill>
                  <a:srgbClr val="00FF00"/>
                </a:solidFill>
                <a:latin typeface="Oswald"/>
                <a:ea typeface="Oswald"/>
                <a:cs typeface="Oswald"/>
                <a:sym typeface="Oswald"/>
              </a:rPr>
              <a:t>📵</a:t>
            </a:r>
            <a:endParaRPr sz="7200">
              <a:solidFill>
                <a:srgbClr val="00FF00"/>
              </a:solidFill>
              <a:latin typeface="Oswald"/>
              <a:ea typeface="Oswald"/>
              <a:cs typeface="Oswald"/>
              <a:sym typeface="Oswald"/>
            </a:endParaRPr>
          </a:p>
        </p:txBody>
      </p:sp>
      <p:sp>
        <p:nvSpPr>
          <p:cNvPr id="157" name="Google Shape;157;p31"/>
          <p:cNvSpPr txBox="1"/>
          <p:nvPr/>
        </p:nvSpPr>
        <p:spPr>
          <a:xfrm>
            <a:off x="493375" y="4796075"/>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Average"/>
                <a:ea typeface="Average"/>
                <a:cs typeface="Average"/>
                <a:sym typeface="Average"/>
              </a:rPr>
              <a:t>Folder with good copy paper</a:t>
            </a:r>
            <a:endParaRPr b="1" sz="3000">
              <a:latin typeface="Average"/>
              <a:ea typeface="Average"/>
              <a:cs typeface="Average"/>
              <a:sym typeface="Average"/>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85"/>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600">
                <a:solidFill>
                  <a:srgbClr val="FFFFFF"/>
                </a:solidFill>
                <a:latin typeface="Oswald"/>
                <a:ea typeface="Oswald"/>
                <a:cs typeface="Oswald"/>
                <a:sym typeface="Oswald"/>
              </a:rPr>
              <a:t>If you </a:t>
            </a:r>
            <a:r>
              <a:rPr lang="en" sz="4600">
                <a:solidFill>
                  <a:srgbClr val="E06666"/>
                </a:solidFill>
                <a:latin typeface="Oswald"/>
                <a:ea typeface="Oswald"/>
                <a:cs typeface="Oswald"/>
                <a:sym typeface="Oswald"/>
              </a:rPr>
              <a:t>were late</a:t>
            </a:r>
            <a:r>
              <a:rPr lang="en" sz="4600">
                <a:solidFill>
                  <a:srgbClr val="FFFFFF"/>
                </a:solidFill>
                <a:latin typeface="Oswald"/>
                <a:ea typeface="Oswald"/>
                <a:cs typeface="Oswald"/>
                <a:sym typeface="Oswald"/>
              </a:rPr>
              <a:t> submitting your photo, you should </a:t>
            </a:r>
            <a:r>
              <a:rPr lang="en" sz="4600">
                <a:solidFill>
                  <a:srgbClr val="00FF00"/>
                </a:solidFill>
                <a:latin typeface="Oswald"/>
                <a:ea typeface="Oswald"/>
                <a:cs typeface="Oswald"/>
                <a:sym typeface="Oswald"/>
              </a:rPr>
              <a:t>do skill builders </a:t>
            </a:r>
            <a:r>
              <a:rPr lang="en" sz="4600">
                <a:solidFill>
                  <a:srgbClr val="FFFFFF"/>
                </a:solidFill>
                <a:latin typeface="Oswald"/>
                <a:ea typeface="Oswald"/>
                <a:cs typeface="Oswald"/>
                <a:sym typeface="Oswald"/>
              </a:rPr>
              <a:t>for the rest of today. </a:t>
            </a:r>
            <a:endParaRPr sz="4600">
              <a:solidFill>
                <a:srgbClr val="FFFFFF"/>
              </a:solidFill>
              <a:latin typeface="Oswald"/>
              <a:ea typeface="Oswald"/>
              <a:cs typeface="Oswald"/>
              <a:sym typeface="Oswald"/>
            </a:endParaRPr>
          </a:p>
          <a:p>
            <a:pPr indent="0" lvl="0" marL="0" rtl="0" algn="ctr">
              <a:spcBef>
                <a:spcPts val="0"/>
              </a:spcBef>
              <a:spcAft>
                <a:spcPts val="0"/>
              </a:spcAft>
              <a:buNone/>
            </a:pPr>
            <a:r>
              <a:t/>
            </a:r>
            <a:endParaRPr sz="4600">
              <a:solidFill>
                <a:srgbClr val="FFFFFF"/>
              </a:solidFill>
              <a:latin typeface="Oswald"/>
              <a:ea typeface="Oswald"/>
              <a:cs typeface="Oswald"/>
              <a:sym typeface="Oswald"/>
            </a:endParaRPr>
          </a:p>
          <a:p>
            <a:pPr indent="0" lvl="0" marL="0" rtl="0" algn="ctr">
              <a:spcBef>
                <a:spcPts val="0"/>
              </a:spcBef>
              <a:spcAft>
                <a:spcPts val="0"/>
              </a:spcAft>
              <a:buNone/>
            </a:pPr>
            <a:r>
              <a:rPr b="1" lang="en" sz="3900">
                <a:solidFill>
                  <a:srgbClr val="FFFFFF"/>
                </a:solidFill>
                <a:latin typeface="Average"/>
                <a:ea typeface="Average"/>
                <a:cs typeface="Average"/>
                <a:sym typeface="Average"/>
              </a:rPr>
              <a:t>Your photo will be ready </a:t>
            </a:r>
            <a:r>
              <a:rPr b="1" lang="en" sz="3900">
                <a:solidFill>
                  <a:srgbClr val="E06666"/>
                </a:solidFill>
                <a:latin typeface="Average"/>
                <a:ea typeface="Average"/>
                <a:cs typeface="Average"/>
                <a:sym typeface="Average"/>
              </a:rPr>
              <a:t>tomorrow</a:t>
            </a:r>
            <a:r>
              <a:rPr b="1" lang="en" sz="3900">
                <a:solidFill>
                  <a:srgbClr val="FFFFFF"/>
                </a:solidFill>
                <a:latin typeface="Average"/>
                <a:ea typeface="Average"/>
                <a:cs typeface="Average"/>
                <a:sym typeface="Average"/>
              </a:rPr>
              <a:t>. </a:t>
            </a:r>
            <a:endParaRPr b="1" sz="3900">
              <a:solidFill>
                <a:srgbClr val="FFFFFF"/>
              </a:solidFill>
              <a:latin typeface="Average"/>
              <a:ea typeface="Average"/>
              <a:cs typeface="Average"/>
              <a:sym typeface="Average"/>
            </a:endParaRPr>
          </a:p>
        </p:txBody>
      </p:sp>
      <p:sp>
        <p:nvSpPr>
          <p:cNvPr descr="Translations" id="565" name="Google Shape;565;p85"/>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በፎቶዎ ዘግይተው ከሆነ ዛሬ የክህሎት ግንበኞችን ማድረግ አለብዎት።</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إذا تأخرت في التقاط صورتك، فيجب عليك القيام بتمارين بناء المهارات اليوم.</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Si heu arribat tard amb la vostra foto, hauríeu de fer els creadors d'habilitats avui.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如果您的照片迟交了，您今天就应该进行技能培养。</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اگر با عکس خود دیر کردید، امروز باید مهارت سازان را انجام دهید.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यदि आप अपनी फोटो के साथ देर कर चुके हैं, तो आपको आज ही कौशल निर्माण करना चाहिए।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写真が遅れた場合は、今日スキル ビルダーを実行する必要があります。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사진 촬영이 늦었다면, 오늘은 스킬 강화에 집중하세요.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Ger hûn bi wêneya xwe dereng mabûn, divê hûn îro çêkerên jêhatîbûnê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Se você atrasou sua foto, você deveria fazer exercícios de desenvolvimento de habilidades hoje.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ਜੇ ਤੁਸੀਂ ਆਪਣੀ ਫੋਟੋ ਦੇ ਨਾਲ ਦੇਰ ਨਾਲ ਸੀ, ਤਾਂ ਤੁਹਾਨੂੰ ਅੱਜ ਹੁਨਰ ਬਿਲਡਰ ਕਰਨਾ ਚਾਹੀਦਾ 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Если вы опоздали с фотографией, вам стоит заняться развитием навыков сегодня.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Haddii aad ka daahday sawirkaaga, waa inaad maanta samaysaa xirfad-dhisayaal.</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Si te retrasaste con tu foto, hoy deberías hacer ejercicios de desarrollo de habilidades.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Ikiwa ulichelewa na picha yako, unapaswa kufanya wajenzi wa ujuzi leo.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Kung huli ka sa iyong larawan, dapat kang gumawa ng mga skill builder ngayon.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Eğer fotoğrafınız geç geldiyse bugün beceri geliştiricileri yapmalısınız.</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Якщо ви запізнилися з фотографією, вам варто зайнятися навичками сьогодні.</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Nếu bạn gửi ảnh trễ, bạn nên thực hiện các bài tập xây dựng kỹ năng ngay hôm nay.</a:t>
            </a:r>
            <a:endParaRPr sz="1300">
              <a:solidFill>
                <a:srgbClr val="AAAAAA"/>
              </a:solidFill>
              <a:latin typeface="Average"/>
              <a:ea typeface="Average"/>
              <a:cs typeface="Average"/>
              <a:sym typeface="Average"/>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9" name="Shape 569"/>
        <p:cNvGrpSpPr/>
        <p:nvPr/>
      </p:nvGrpSpPr>
      <p:grpSpPr>
        <a:xfrm>
          <a:off x="0" y="0"/>
          <a:ext cx="0" cy="0"/>
          <a:chOff x="0" y="0"/>
          <a:chExt cx="0" cy="0"/>
        </a:xfrm>
      </p:grpSpPr>
      <p:sp>
        <p:nvSpPr>
          <p:cNvPr id="570" name="Google Shape;570;p86"/>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100">
                <a:solidFill>
                  <a:srgbClr val="FFFFFF"/>
                </a:solidFill>
                <a:latin typeface="Oswald"/>
                <a:ea typeface="Oswald"/>
                <a:cs typeface="Oswald"/>
                <a:sym typeface="Oswald"/>
              </a:rPr>
              <a:t>Hand in your backgrounds to the Google Classroom!</a:t>
            </a:r>
            <a:endParaRPr sz="4100">
              <a:solidFill>
                <a:srgbClr val="FFFFFF"/>
              </a:solidFill>
              <a:latin typeface="Oswald"/>
              <a:ea typeface="Oswald"/>
              <a:cs typeface="Oswald"/>
              <a:sym typeface="Oswald"/>
            </a:endParaRPr>
          </a:p>
          <a:p>
            <a:pPr indent="0" lvl="0" marL="0" rtl="0" algn="l">
              <a:spcBef>
                <a:spcPts val="0"/>
              </a:spcBef>
              <a:spcAft>
                <a:spcPts val="0"/>
              </a:spcAft>
              <a:buNone/>
            </a:pPr>
            <a:r>
              <a:t/>
            </a:r>
            <a:endParaRPr sz="4100">
              <a:solidFill>
                <a:srgbClr val="FFFFFF"/>
              </a:solidFill>
              <a:latin typeface="Oswald"/>
              <a:ea typeface="Oswald"/>
              <a:cs typeface="Oswald"/>
              <a:sym typeface="Oswald"/>
            </a:endParaRPr>
          </a:p>
          <a:p>
            <a:pPr indent="0" lvl="0" marL="0" rtl="0" algn="ctr">
              <a:spcBef>
                <a:spcPts val="0"/>
              </a:spcBef>
              <a:spcAft>
                <a:spcPts val="0"/>
              </a:spcAft>
              <a:buNone/>
            </a:pPr>
            <a:r>
              <a:rPr lang="en" sz="3500">
                <a:solidFill>
                  <a:srgbClr val="CACACA"/>
                </a:solidFill>
                <a:latin typeface="Average"/>
                <a:ea typeface="Average"/>
                <a:cs typeface="Average"/>
                <a:sym typeface="Average"/>
              </a:rPr>
              <a:t>For a great drawing, make sure your photo is an </a:t>
            </a:r>
            <a:r>
              <a:rPr b="1" lang="en" sz="3500">
                <a:solidFill>
                  <a:srgbClr val="00FF00"/>
                </a:solidFill>
                <a:latin typeface="Average"/>
                <a:ea typeface="Average"/>
                <a:cs typeface="Average"/>
                <a:sym typeface="Average"/>
              </a:rPr>
              <a:t>original file</a:t>
            </a:r>
            <a:r>
              <a:rPr b="1" lang="en" sz="3500">
                <a:solidFill>
                  <a:srgbClr val="FFFFFF"/>
                </a:solidFill>
                <a:latin typeface="Average"/>
                <a:ea typeface="Average"/>
                <a:cs typeface="Average"/>
                <a:sym typeface="Average"/>
              </a:rPr>
              <a:t> </a:t>
            </a:r>
            <a:r>
              <a:rPr lang="en" sz="3500">
                <a:solidFill>
                  <a:srgbClr val="CACACA"/>
                </a:solidFill>
                <a:latin typeface="Average"/>
                <a:ea typeface="Average"/>
                <a:cs typeface="Average"/>
                <a:sym typeface="Average"/>
              </a:rPr>
              <a:t>and </a:t>
            </a:r>
            <a:r>
              <a:rPr b="1" lang="en" sz="3500">
                <a:solidFill>
                  <a:srgbClr val="EA9999"/>
                </a:solidFill>
                <a:latin typeface="Average"/>
                <a:ea typeface="Average"/>
                <a:cs typeface="Average"/>
                <a:sym typeface="Average"/>
              </a:rPr>
              <a:t>not a screenshot</a:t>
            </a:r>
            <a:r>
              <a:rPr lang="en" sz="3500">
                <a:solidFill>
                  <a:srgbClr val="CACACA"/>
                </a:solidFill>
                <a:latin typeface="Average"/>
                <a:ea typeface="Average"/>
                <a:cs typeface="Average"/>
                <a:sym typeface="Average"/>
              </a:rPr>
              <a:t>.</a:t>
            </a:r>
            <a:endParaRPr sz="1850">
              <a:solidFill>
                <a:srgbClr val="CACACA"/>
              </a:solidFill>
              <a:latin typeface="Average"/>
              <a:ea typeface="Average"/>
              <a:cs typeface="Average"/>
              <a:sym typeface="Average"/>
            </a:endParaRPr>
          </a:p>
        </p:txBody>
      </p:sp>
      <p:sp>
        <p:nvSpPr>
          <p:cNvPr descr="Translations" id="571" name="Google Shape;571;p86"/>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AAAAAA"/>
                </a:solidFill>
                <a:latin typeface="Average"/>
                <a:ea typeface="Average"/>
                <a:cs typeface="Average"/>
                <a:sym typeface="Average"/>
              </a:rPr>
              <a:t>ዳራዎን ለጉግል ክፍል አስረክቡ!</a:t>
            </a:r>
            <a:endParaRPr sz="2000">
              <a:solidFill>
                <a:srgbClr val="AAAAAA"/>
              </a:solidFill>
              <a:latin typeface="Average"/>
              <a:ea typeface="Average"/>
              <a:cs typeface="Average"/>
              <a:sym typeface="Average"/>
            </a:endParaRPr>
          </a:p>
          <a:p>
            <a:pPr indent="0" lvl="0" marL="0" rtl="1" algn="r">
              <a:spcBef>
                <a:spcPts val="0"/>
              </a:spcBef>
              <a:spcAft>
                <a:spcPts val="0"/>
              </a:spcAft>
              <a:buNone/>
            </a:pPr>
            <a:r>
              <a:rPr lang="en" sz="2000">
                <a:solidFill>
                  <a:srgbClr val="AAAAAA"/>
                </a:solidFill>
                <a:latin typeface="Average"/>
                <a:ea typeface="Average"/>
                <a:cs typeface="Average"/>
                <a:sym typeface="Average"/>
              </a:rPr>
              <a:t>قم بتسليم خلفياتك إلى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Entrega els teus antecedents a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将您的背景提交给 Google 课堂！</a:t>
            </a:r>
            <a:endParaRPr sz="2000">
              <a:solidFill>
                <a:srgbClr val="AAAAAA"/>
              </a:solidFill>
              <a:latin typeface="Average"/>
              <a:ea typeface="Average"/>
              <a:cs typeface="Average"/>
              <a:sym typeface="Average"/>
            </a:endParaRPr>
          </a:p>
          <a:p>
            <a:pPr indent="0" lvl="0" marL="0" rtl="1" algn="r">
              <a:spcBef>
                <a:spcPts val="0"/>
              </a:spcBef>
              <a:spcAft>
                <a:spcPts val="0"/>
              </a:spcAft>
              <a:buNone/>
            </a:pPr>
            <a:r>
              <a:rPr lang="en" sz="2000">
                <a:solidFill>
                  <a:srgbClr val="AAAAAA"/>
                </a:solidFill>
                <a:latin typeface="Average"/>
                <a:ea typeface="Average"/>
                <a:cs typeface="Average"/>
                <a:sym typeface="Average"/>
              </a:rPr>
              <a:t>پس زمینه خود را به Google Classroom تحویل دهید!</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अपनी पृष्ठभूमि गूगल क्लासरूम को सौंपें!</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背景を Google Classroom に提出してください。</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Google Classroom에 배경을 제출하세요!</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Paşnavên xwe bidin dersa Google!</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Entregue seus históricos para o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ਗੂਗਲ ਕਲਾਸਰੂਮ ਨੂੰ ਆਪਣੇ ਪਿਛੋਕੜ ਦਿਓ!</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Сдайте свои фоны в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U dhiib taariikhdaada fasalka Google!</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¡Entreguen sus fondos en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Wawasilishe usuli wako kwa Google Darasani!</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Ibigay ang iyong mga background sa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Arka planlarınızı Google Classroom'a teslim edin!</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Додайте свої фони до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Nộp hồ sơ của bạn cho Google Classroom!</a:t>
            </a:r>
            <a:endParaRPr sz="3400">
              <a:solidFill>
                <a:srgbClr val="CACACA"/>
              </a:solidFill>
              <a:latin typeface="Average"/>
              <a:ea typeface="Average"/>
              <a:cs typeface="Average"/>
              <a:sym typeface="Average"/>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p87"/>
          <p:cNvPicPr preferRelativeResize="0"/>
          <p:nvPr/>
        </p:nvPicPr>
        <p:blipFill rotWithShape="1">
          <a:blip r:embed="rId3">
            <a:alphaModFix/>
          </a:blip>
          <a:srcRect b="4855" l="22095" r="23456" t="7023"/>
          <a:stretch/>
        </p:blipFill>
        <p:spPr>
          <a:xfrm>
            <a:off x="5035875" y="769538"/>
            <a:ext cx="4108125" cy="5318925"/>
          </a:xfrm>
          <a:prstGeom prst="rect">
            <a:avLst/>
          </a:prstGeom>
          <a:noFill/>
          <a:ln>
            <a:noFill/>
          </a:ln>
        </p:spPr>
      </p:pic>
      <p:sp>
        <p:nvSpPr>
          <p:cNvPr descr="Title" id="577" name="Google Shape;577;p87"/>
          <p:cNvSpPr txBox="1"/>
          <p:nvPr/>
        </p:nvSpPr>
        <p:spPr>
          <a:xfrm>
            <a:off x="0" y="0"/>
            <a:ext cx="5035800" cy="137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rgbClr val="EA9999"/>
                </a:solidFill>
                <a:latin typeface="Oswald"/>
                <a:ea typeface="Oswald"/>
                <a:cs typeface="Oswald"/>
                <a:sym typeface="Oswald"/>
              </a:rPr>
              <a:t>Stop drawing NOW</a:t>
            </a:r>
            <a:r>
              <a:rPr lang="en" sz="3500">
                <a:solidFill>
                  <a:srgbClr val="FF0000"/>
                </a:solidFill>
                <a:latin typeface="Oswald"/>
                <a:ea typeface="Oswald"/>
                <a:cs typeface="Oswald"/>
                <a:sym typeface="Oswald"/>
              </a:rPr>
              <a:t> </a:t>
            </a:r>
            <a:r>
              <a:rPr lang="en" sz="3500">
                <a:solidFill>
                  <a:srgbClr val="FFFFFF"/>
                </a:solidFill>
                <a:latin typeface="Oswald"/>
                <a:ea typeface="Oswald"/>
                <a:cs typeface="Oswald"/>
                <a:sym typeface="Oswald"/>
              </a:rPr>
              <a:t>and get out your </a:t>
            </a:r>
            <a:r>
              <a:rPr lang="en" sz="3500">
                <a:solidFill>
                  <a:srgbClr val="00FF00"/>
                </a:solidFill>
                <a:latin typeface="Oswald"/>
                <a:ea typeface="Oswald"/>
                <a:cs typeface="Oswald"/>
                <a:sym typeface="Oswald"/>
              </a:rPr>
              <a:t>art history booklet</a:t>
            </a:r>
            <a:endParaRPr>
              <a:solidFill>
                <a:srgbClr val="AAAAAA"/>
              </a:solidFill>
              <a:latin typeface="Average"/>
              <a:ea typeface="Average"/>
              <a:cs typeface="Average"/>
              <a:sym typeface="Average"/>
            </a:endParaRPr>
          </a:p>
        </p:txBody>
      </p:sp>
      <p:sp>
        <p:nvSpPr>
          <p:cNvPr descr="Translations" id="578" name="Google Shape;578;p87"/>
          <p:cNvSpPr txBox="1"/>
          <p:nvPr/>
        </p:nvSpPr>
        <p:spPr>
          <a:xfrm>
            <a:off x="0" y="1377600"/>
            <a:ext cx="5035800" cy="548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አሁን መሳል ያቁሙ እና የእርስዎን የጥበብ ታሪክ ቡክሌት ያውጡ።</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توقف عن الرسم الآن وأخرج كتيب تاريخ الفن الخاص بك.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Deixa de dibuixar ARA i treu el teu llibret d'història de l'art.</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现在停止绘画并拿出你的艺术史小册子。</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همین حالا طراحی را متوقف کنید و جزوه تاریخ هنر خود را دریافت کنید.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अब चित्र बनाना बंद करो और अपनी कला इतिहास पुस्तिका निकालो।</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今すぐ絵を描くのをやめて、美術史の小冊子を取り出してください。</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지금 당장 그림 그리는 것을 멈추고 미술사 책자를 꺼내보세요.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NIHA xêzkirina rawestînin û pirtûka dîroka hunera xwe derxin.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Pare de desenhar AGORA e pegue seu livreto de história da arte.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ਹੁਣੇ ਡਰਾਇੰਗ ਬੰਦ ਕਰੋ ਅਤੇ ਆਪਣੀ ਕਲਾ ਇਤਿਹਾਸ ਦੀ ਕਿਤਾਬਚਾ ਪ੍ਰਾਪਤ ਕਰੋ।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Перестаньте рисовать СЕЙЧАС и достаньте свою брошюру по истории искусств.</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Jooji sawirka hadda oo soo bax buug-yarahaaga taariikhda fanka.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Deja de dibujar AHORA y saca tu folleto de historia del arte.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Acha kuchora SASA na upate kijitabu chako cha historia ya sanaa.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Itigil ang pagguhit NGAYON at kunin ang iyong art history booklet.</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Hemen çizmeyi bırakın ve sanat tarihi kitapçığınızı çıkarın.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Припиніть малювати ЗАРАЗ і дістаньте свій буклет з історії мистецтва.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Hãy ngừng vẽ NGAY và lấy cuốn sách lịch sử nghệ thuật ra.</a:t>
            </a:r>
            <a:endParaRPr>
              <a:solidFill>
                <a:srgbClr val="CACACA"/>
              </a:solidFill>
              <a:latin typeface="Average"/>
              <a:ea typeface="Average"/>
              <a:cs typeface="Average"/>
              <a:sym typeface="Average"/>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descr="All text" id="583" name="Google Shape;583;p88"/>
          <p:cNvSpPr txBox="1"/>
          <p:nvPr/>
        </p:nvSpPr>
        <p:spPr>
          <a:xfrm>
            <a:off x="336800" y="0"/>
            <a:ext cx="84129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Oswald"/>
                <a:ea typeface="Oswald"/>
                <a:cs typeface="Oswald"/>
                <a:sym typeface="Oswald"/>
              </a:rPr>
              <a:t>Art vocabulary</a:t>
            </a:r>
            <a:endParaRPr sz="48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t/>
            </a:r>
            <a:endParaRPr b="1" sz="3000">
              <a:solidFill>
                <a:srgbClr val="FFFFFF"/>
              </a:solidFill>
              <a:latin typeface="Average"/>
              <a:ea typeface="Average"/>
              <a:cs typeface="Average"/>
              <a:sym typeface="Average"/>
            </a:endParaRPr>
          </a:p>
          <a:p>
            <a:pPr indent="0" lvl="0" marL="0" rtl="0" algn="l">
              <a:lnSpc>
                <a:spcPct val="115000"/>
              </a:lnSpc>
              <a:spcBef>
                <a:spcPts val="1600"/>
              </a:spcBef>
              <a:spcAft>
                <a:spcPts val="0"/>
              </a:spcAft>
              <a:buNone/>
            </a:pPr>
            <a:r>
              <a:rPr b="1" lang="en" sz="3000">
                <a:solidFill>
                  <a:srgbClr val="FFFFFF"/>
                </a:solidFill>
                <a:latin typeface="Average"/>
                <a:ea typeface="Average"/>
                <a:cs typeface="Average"/>
                <a:sym typeface="Average"/>
              </a:rPr>
              <a:t>Contour drawing - </a:t>
            </a:r>
            <a:r>
              <a:rPr lang="en" sz="3000">
                <a:solidFill>
                  <a:srgbClr val="CACACA"/>
                </a:solidFill>
                <a:latin typeface="Average"/>
                <a:ea typeface="Average"/>
                <a:cs typeface="Average"/>
                <a:sym typeface="Average"/>
              </a:rPr>
              <a:t>drawing the edges and outlines</a:t>
            </a:r>
            <a:r>
              <a:rPr lang="en" sz="1500">
                <a:solidFill>
                  <a:srgbClr val="AAAAAA"/>
                </a:solidFill>
                <a:latin typeface="Average"/>
                <a:ea typeface="Average"/>
                <a:cs typeface="Average"/>
                <a:sym typeface="Average"/>
              </a:rPr>
              <a:t> </a:t>
            </a:r>
            <a:endParaRPr sz="1500">
              <a:solidFill>
                <a:srgbClr val="AAAAAA"/>
              </a:solidFill>
              <a:latin typeface="Average"/>
              <a:ea typeface="Average"/>
              <a:cs typeface="Average"/>
              <a:sym typeface="Average"/>
            </a:endParaRPr>
          </a:p>
          <a:p>
            <a:pPr indent="0" lvl="0" marL="457200" marR="452779" rtl="0" algn="l">
              <a:spcBef>
                <a:spcPts val="1600"/>
              </a:spcBef>
              <a:spcAft>
                <a:spcPts val="0"/>
              </a:spcAft>
              <a:buNone/>
            </a:pPr>
            <a:r>
              <a:rPr lang="en" sz="1800">
                <a:solidFill>
                  <a:srgbClr val="AAAAAA"/>
                </a:solidFill>
                <a:latin typeface="Average"/>
                <a:ea typeface="Average"/>
                <a:cs typeface="Average"/>
                <a:sym typeface="Average"/>
              </a:rPr>
              <a:t>ኮንቱር ስዕል - رسم الكنتور - Dibuix de contorns - 轮廓图 - طراحی کانتور - समोच्च रेखाचित्र - 輪郭線描画 - 등고선 그리기 - xêzkirina konturê - Desenho de contorno - ਕੰਟੋਰ ਡਰਾਇੰਗ - Контурный рисунок - Sawir sawireed - Dibujo de contornos - Mchoro wa contour - Pagguhit ng contour - Kontur çizimi - Контурний малюнок - Vẽ đường viền</a:t>
            </a:r>
            <a:endParaRPr sz="18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t/>
            </a:r>
            <a:endParaRPr sz="18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b="1" lang="en" sz="3000">
                <a:solidFill>
                  <a:srgbClr val="FFFFFF"/>
                </a:solidFill>
                <a:latin typeface="Average"/>
                <a:ea typeface="Average"/>
                <a:cs typeface="Average"/>
                <a:sym typeface="Average"/>
              </a:rPr>
              <a:t>Detail - </a:t>
            </a:r>
            <a:r>
              <a:rPr lang="en" sz="3000">
                <a:solidFill>
                  <a:srgbClr val="CACACA"/>
                </a:solidFill>
                <a:latin typeface="Average"/>
                <a:ea typeface="Average"/>
                <a:cs typeface="Average"/>
                <a:sym typeface="Average"/>
              </a:rPr>
              <a:t>small, important parts of a drawing</a:t>
            </a:r>
            <a:endParaRPr sz="3000">
              <a:solidFill>
                <a:srgbClr val="CACACA"/>
              </a:solidFill>
              <a:latin typeface="Average"/>
              <a:ea typeface="Average"/>
              <a:cs typeface="Average"/>
              <a:sym typeface="Average"/>
            </a:endParaRPr>
          </a:p>
          <a:p>
            <a:pPr indent="0" lvl="0" marL="457200" marR="452779" rtl="0" algn="l">
              <a:spcBef>
                <a:spcPts val="1600"/>
              </a:spcBef>
              <a:spcAft>
                <a:spcPts val="0"/>
              </a:spcAft>
              <a:buNone/>
            </a:pPr>
            <a:r>
              <a:rPr lang="en" sz="1800">
                <a:solidFill>
                  <a:srgbClr val="AAAAAA"/>
                </a:solidFill>
                <a:latin typeface="Average"/>
                <a:ea typeface="Average"/>
                <a:cs typeface="Average"/>
                <a:sym typeface="Average"/>
              </a:rPr>
              <a:t>ዝርዝር - التفاصيل - Detall - 细节 - جزئیات - विवरण - 詳細 - 세부 사항 - Hûrî - Detalhe - ਵੇਰਵੇ - Деталь - Faahfaahin - Detalle - Maelezo - Detalye - Detay - Деталь - Chi tiết</a:t>
            </a:r>
            <a:endParaRPr sz="1800">
              <a:solidFill>
                <a:srgbClr val="CACACA"/>
              </a:solidFill>
              <a:latin typeface="Average"/>
              <a:ea typeface="Average"/>
              <a:cs typeface="Average"/>
              <a:sym typeface="Average"/>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descr="Title" id="588" name="Google Shape;588;p89"/>
          <p:cNvSpPr txBox="1"/>
          <p:nvPr/>
        </p:nvSpPr>
        <p:spPr>
          <a:xfrm>
            <a:off x="0" y="0"/>
            <a:ext cx="9144000" cy="171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Contour drawing</a:t>
            </a:r>
            <a:endParaRPr sz="4800">
              <a:solidFill>
                <a:srgbClr val="FFFFFF"/>
              </a:solidFill>
              <a:latin typeface="Oswald"/>
              <a:ea typeface="Oswald"/>
              <a:cs typeface="Oswald"/>
              <a:sym typeface="Oswald"/>
            </a:endParaRPr>
          </a:p>
        </p:txBody>
      </p:sp>
      <p:sp>
        <p:nvSpPr>
          <p:cNvPr descr="Translations" id="589" name="Google Shape;589;p89"/>
          <p:cNvSpPr txBox="1"/>
          <p:nvPr/>
        </p:nvSpPr>
        <p:spPr>
          <a:xfrm>
            <a:off x="0" y="1714500"/>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ኮንቱር ስዕል</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رسم الكنتور</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Dibuix de contorns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轮廓图</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طراحی کانتور</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समोच्च रेखाचित्र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輪郭線描画</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등고선 그리기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xêzkirina konturê</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Desenho de contorno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ਕੰਟੋਰ ਡਰਾਇੰਗ</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Контурный рисунок</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Sawir sawireed</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Dibujo de contornos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Mchoro wa contour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Pagguhit ng contour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Kontur çizimi</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Контурний малюнок</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Vẽ đường viền</a:t>
            </a:r>
            <a:endParaRPr sz="1800">
              <a:solidFill>
                <a:schemeClr val="accent3"/>
              </a:solidFill>
              <a:latin typeface="Average"/>
              <a:ea typeface="Average"/>
              <a:cs typeface="Average"/>
              <a:sym typeface="Average"/>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descr="Title" id="594" name="Google Shape;594;p90"/>
          <p:cNvSpPr txBox="1"/>
          <p:nvPr/>
        </p:nvSpPr>
        <p:spPr>
          <a:xfrm>
            <a:off x="0" y="0"/>
            <a:ext cx="9144000" cy="171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Detail</a:t>
            </a:r>
            <a:endParaRPr sz="4800">
              <a:solidFill>
                <a:srgbClr val="FFFFFF"/>
              </a:solidFill>
              <a:latin typeface="Oswald"/>
              <a:ea typeface="Oswald"/>
              <a:cs typeface="Oswald"/>
              <a:sym typeface="Oswald"/>
            </a:endParaRPr>
          </a:p>
        </p:txBody>
      </p:sp>
      <p:sp>
        <p:nvSpPr>
          <p:cNvPr descr="Translations" id="595" name="Google Shape;595;p90"/>
          <p:cNvSpPr txBox="1"/>
          <p:nvPr/>
        </p:nvSpPr>
        <p:spPr>
          <a:xfrm>
            <a:off x="0" y="1714500"/>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ዝርዝር</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التفاصيل</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Detall</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细节</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جزئیات</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विवरण</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詳細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세부 사항</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Hûrî</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Detalhe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ਵੇਰਵੇ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Деталь</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Faahfaahin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Detalle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Maelezo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Detalye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Detay</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Деталь</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Chi tiết</a:t>
            </a:r>
            <a:endParaRPr sz="1800">
              <a:solidFill>
                <a:schemeClr val="accent3"/>
              </a:solidFill>
              <a:latin typeface="Average"/>
              <a:ea typeface="Average"/>
              <a:cs typeface="Average"/>
              <a:sym typeface="Average"/>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descr="All text" id="600" name="Google Shape;600;p91"/>
          <p:cNvSpPr txBox="1"/>
          <p:nvPr/>
        </p:nvSpPr>
        <p:spPr>
          <a:xfrm>
            <a:off x="464775" y="-100"/>
            <a:ext cx="8284800" cy="685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Oswald"/>
                <a:ea typeface="Oswald"/>
                <a:cs typeface="Oswald"/>
                <a:sym typeface="Oswald"/>
              </a:rPr>
              <a:t>Art vocabulary</a:t>
            </a:r>
            <a:endParaRPr sz="48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t/>
            </a:r>
            <a:endParaRPr b="1" sz="3000">
              <a:solidFill>
                <a:srgbClr val="FFFFFF"/>
              </a:solidFill>
              <a:latin typeface="Average"/>
              <a:ea typeface="Average"/>
              <a:cs typeface="Average"/>
              <a:sym typeface="Average"/>
            </a:endParaRPr>
          </a:p>
          <a:p>
            <a:pPr indent="0" lvl="0" marL="0" rtl="0" algn="l">
              <a:lnSpc>
                <a:spcPct val="115000"/>
              </a:lnSpc>
              <a:spcBef>
                <a:spcPts val="1600"/>
              </a:spcBef>
              <a:spcAft>
                <a:spcPts val="0"/>
              </a:spcAft>
              <a:buNone/>
            </a:pPr>
            <a:r>
              <a:rPr b="1" lang="en" sz="3000">
                <a:solidFill>
                  <a:srgbClr val="FFFFFF"/>
                </a:solidFill>
                <a:latin typeface="Average"/>
                <a:ea typeface="Average"/>
                <a:cs typeface="Average"/>
                <a:sym typeface="Average"/>
              </a:rPr>
              <a:t>Shading - </a:t>
            </a:r>
            <a:r>
              <a:rPr lang="en" sz="3000">
                <a:solidFill>
                  <a:srgbClr val="CACACA"/>
                </a:solidFill>
                <a:latin typeface="Average"/>
                <a:ea typeface="Average"/>
                <a:cs typeface="Average"/>
                <a:sym typeface="Average"/>
              </a:rPr>
              <a:t>drawing with white, black, and greys</a:t>
            </a:r>
            <a:endParaRPr sz="3000">
              <a:solidFill>
                <a:srgbClr val="CACACA"/>
              </a:solidFill>
              <a:latin typeface="Average"/>
              <a:ea typeface="Average"/>
              <a:cs typeface="Average"/>
              <a:sym typeface="Average"/>
            </a:endParaRPr>
          </a:p>
          <a:p>
            <a:pPr indent="0" lvl="0" marL="457200" rtl="0" algn="l">
              <a:spcBef>
                <a:spcPts val="1600"/>
              </a:spcBef>
              <a:spcAft>
                <a:spcPts val="0"/>
              </a:spcAft>
              <a:buNone/>
            </a:pPr>
            <a:r>
              <a:rPr lang="en" sz="1600">
                <a:solidFill>
                  <a:srgbClr val="CACACA"/>
                </a:solidFill>
                <a:latin typeface="Average"/>
                <a:ea typeface="Average"/>
                <a:cs typeface="Average"/>
                <a:sym typeface="Average"/>
              </a:rPr>
              <a:t>ጥላሸት መቀባት - تظليل - Ombreig - 阴影 - سایه زدن - लकीर खींचने की क्रिया - シェーディング - 농담 - Shading - Sombreamento - ਸ਼ੈਡਿੰਗ - Затенение - hadhaynta - Sombreado - Kuweka kivuli - Pagtatabing - Gölgeleme - Розтушовування - Bóng đổ</a:t>
            </a:r>
            <a:endParaRPr sz="1600">
              <a:solidFill>
                <a:srgbClr val="CACACA"/>
              </a:solidFill>
              <a:latin typeface="Average"/>
              <a:ea typeface="Average"/>
              <a:cs typeface="Average"/>
              <a:sym typeface="Average"/>
            </a:endParaRPr>
          </a:p>
          <a:p>
            <a:pPr indent="0" lvl="0" marL="0" rtl="0" algn="l">
              <a:spcBef>
                <a:spcPts val="500"/>
              </a:spcBef>
              <a:spcAft>
                <a:spcPts val="0"/>
              </a:spcAft>
              <a:buNone/>
            </a:pPr>
            <a:r>
              <a:t/>
            </a:r>
            <a:endParaRPr sz="1800">
              <a:solidFill>
                <a:srgbClr val="CACACA"/>
              </a:solidFill>
              <a:latin typeface="Average"/>
              <a:ea typeface="Average"/>
              <a:cs typeface="Average"/>
              <a:sym typeface="Average"/>
            </a:endParaRPr>
          </a:p>
          <a:p>
            <a:pPr indent="0" lvl="0" marL="0" rtl="0" algn="l">
              <a:lnSpc>
                <a:spcPct val="115000"/>
              </a:lnSpc>
              <a:spcBef>
                <a:spcPts val="500"/>
              </a:spcBef>
              <a:spcAft>
                <a:spcPts val="0"/>
              </a:spcAft>
              <a:buNone/>
            </a:pPr>
            <a:r>
              <a:rPr b="1" lang="en" sz="3000">
                <a:solidFill>
                  <a:srgbClr val="FFFFFF"/>
                </a:solidFill>
                <a:latin typeface="Average"/>
                <a:ea typeface="Average"/>
                <a:cs typeface="Average"/>
                <a:sym typeface="Average"/>
              </a:rPr>
              <a:t>Smooth - </a:t>
            </a:r>
            <a:r>
              <a:rPr lang="en" sz="3000">
                <a:solidFill>
                  <a:srgbClr val="CACACA"/>
                </a:solidFill>
                <a:latin typeface="Average"/>
                <a:ea typeface="Average"/>
                <a:cs typeface="Average"/>
                <a:sym typeface="Average"/>
              </a:rPr>
              <a:t>drawing cleanly, with no bumps</a:t>
            </a:r>
            <a:endParaRPr sz="3000">
              <a:solidFill>
                <a:srgbClr val="CACACA"/>
              </a:solidFill>
              <a:latin typeface="Average"/>
              <a:ea typeface="Average"/>
              <a:cs typeface="Average"/>
              <a:sym typeface="Average"/>
            </a:endParaRPr>
          </a:p>
          <a:p>
            <a:pPr indent="0" lvl="0" marL="457200" rtl="0" algn="l">
              <a:lnSpc>
                <a:spcPct val="115000"/>
              </a:lnSpc>
              <a:spcBef>
                <a:spcPts val="1600"/>
              </a:spcBef>
              <a:spcAft>
                <a:spcPts val="0"/>
              </a:spcAft>
              <a:buNone/>
            </a:pPr>
            <a:r>
              <a:rPr lang="en" sz="1600">
                <a:solidFill>
                  <a:srgbClr val="CACACA"/>
                </a:solidFill>
                <a:latin typeface="Average"/>
                <a:ea typeface="Average"/>
                <a:cs typeface="Average"/>
                <a:sym typeface="Average"/>
              </a:rPr>
              <a:t>ለስላሳ - سلس - suau - 光滑的 - صاف - चिकना - スムーズ - 매끄러운 - Serrast - Suave - ਨਿਰਵਿਘਨ - Гладкий - Dabacsan - Liso - Laini - Makinis - Düz - Гладкий - Trơn tru</a:t>
            </a:r>
            <a:endParaRPr sz="1800">
              <a:solidFill>
                <a:srgbClr val="CACACA"/>
              </a:solidFill>
              <a:latin typeface="Average"/>
              <a:ea typeface="Average"/>
              <a:cs typeface="Average"/>
              <a:sym typeface="Average"/>
            </a:endParaRPr>
          </a:p>
          <a:p>
            <a:pPr indent="0" lvl="0" marL="0" rtl="0" algn="l">
              <a:lnSpc>
                <a:spcPct val="115000"/>
              </a:lnSpc>
              <a:spcBef>
                <a:spcPts val="1000"/>
              </a:spcBef>
              <a:spcAft>
                <a:spcPts val="0"/>
              </a:spcAft>
              <a:buNone/>
            </a:pPr>
            <a:r>
              <a:rPr b="1" lang="en" sz="3000">
                <a:solidFill>
                  <a:srgbClr val="FFFFFF"/>
                </a:solidFill>
                <a:latin typeface="Average"/>
                <a:ea typeface="Average"/>
                <a:cs typeface="Average"/>
                <a:sym typeface="Average"/>
              </a:rPr>
              <a:t>Blending - </a:t>
            </a:r>
            <a:r>
              <a:rPr lang="en" sz="3000">
                <a:solidFill>
                  <a:srgbClr val="CACACA"/>
                </a:solidFill>
                <a:latin typeface="Average"/>
                <a:ea typeface="Average"/>
                <a:cs typeface="Average"/>
                <a:sym typeface="Average"/>
              </a:rPr>
              <a:t>mixing from light to dark</a:t>
            </a:r>
            <a:endParaRPr sz="1800">
              <a:solidFill>
                <a:srgbClr val="CACACA"/>
              </a:solidFill>
              <a:latin typeface="Average"/>
              <a:ea typeface="Average"/>
              <a:cs typeface="Average"/>
              <a:sym typeface="Average"/>
            </a:endParaRPr>
          </a:p>
          <a:p>
            <a:pPr indent="0" lvl="0" marL="457200" rtl="0" algn="l">
              <a:spcBef>
                <a:spcPts val="1000"/>
              </a:spcBef>
              <a:spcAft>
                <a:spcPts val="500"/>
              </a:spcAft>
              <a:buNone/>
            </a:pPr>
            <a:r>
              <a:rPr lang="en" sz="1600">
                <a:solidFill>
                  <a:srgbClr val="CACACA"/>
                </a:solidFill>
                <a:latin typeface="Average"/>
                <a:ea typeface="Average"/>
                <a:cs typeface="Average"/>
                <a:sym typeface="Average"/>
              </a:rPr>
              <a:t>መቀላቀል - مزج - Barreja - 混合 - مخلوط کردن - सम्मिश्रण - ブレンディング - 블렌딩 - Blending - Mistura - ਮਿਲਾਉਣਾ - Смешивание - Isku darka - Mezcla - Kuchanganya - Paghahalo - Harmanlama - Змішування - Pha trộn</a:t>
            </a:r>
            <a:endParaRPr sz="1600">
              <a:solidFill>
                <a:srgbClr val="CACACA"/>
              </a:solidFill>
              <a:latin typeface="Average"/>
              <a:ea typeface="Average"/>
              <a:cs typeface="Average"/>
              <a:sym typeface="Average"/>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descr="Title" id="605" name="Google Shape;605;p92"/>
          <p:cNvSpPr txBox="1"/>
          <p:nvPr/>
        </p:nvSpPr>
        <p:spPr>
          <a:xfrm>
            <a:off x="0" y="0"/>
            <a:ext cx="9144000" cy="171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Shading</a:t>
            </a:r>
            <a:endParaRPr sz="4800">
              <a:solidFill>
                <a:srgbClr val="FFFFFF"/>
              </a:solidFill>
              <a:latin typeface="Oswald"/>
              <a:ea typeface="Oswald"/>
              <a:cs typeface="Oswald"/>
              <a:sym typeface="Oswald"/>
            </a:endParaRPr>
          </a:p>
        </p:txBody>
      </p:sp>
      <p:sp>
        <p:nvSpPr>
          <p:cNvPr descr="Translations" id="606" name="Google Shape;606;p92"/>
          <p:cNvSpPr txBox="1"/>
          <p:nvPr/>
        </p:nvSpPr>
        <p:spPr>
          <a:xfrm>
            <a:off x="0" y="1714500"/>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ጥላሸት መቀባት</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تظليل</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Ombreig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阴影</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سایه زدن</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लकीर खींचने की क्रिया</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シェーディング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농담</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Shading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Sombreamento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ਸ਼ੈਡਿੰਗ</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Затенение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hadhaynta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Sombreado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Kuweka kivuli</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Pagtatabing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Gölgeleme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Розтушовування</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Bóng đổ</a:t>
            </a:r>
            <a:endParaRPr sz="1800">
              <a:solidFill>
                <a:schemeClr val="accent3"/>
              </a:solidFill>
              <a:latin typeface="Average"/>
              <a:ea typeface="Average"/>
              <a:cs typeface="Average"/>
              <a:sym typeface="Average"/>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descr="Title" id="611" name="Google Shape;611;p93"/>
          <p:cNvSpPr txBox="1"/>
          <p:nvPr/>
        </p:nvSpPr>
        <p:spPr>
          <a:xfrm>
            <a:off x="0" y="0"/>
            <a:ext cx="9144000" cy="171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Smooth</a:t>
            </a:r>
            <a:endParaRPr sz="4800">
              <a:solidFill>
                <a:srgbClr val="FFFFFF"/>
              </a:solidFill>
              <a:latin typeface="Oswald"/>
              <a:ea typeface="Oswald"/>
              <a:cs typeface="Oswald"/>
              <a:sym typeface="Oswald"/>
            </a:endParaRPr>
          </a:p>
        </p:txBody>
      </p:sp>
      <p:sp>
        <p:nvSpPr>
          <p:cNvPr descr="Translations" id="612" name="Google Shape;612;p93"/>
          <p:cNvSpPr txBox="1"/>
          <p:nvPr/>
        </p:nvSpPr>
        <p:spPr>
          <a:xfrm>
            <a:off x="0" y="1714500"/>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ለስላሳ</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سلس</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suau</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光滑的</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صاف</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चिकना</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スムーズ</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매끄러운</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Serrast</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Suave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ਨਿਰਵਿਘਨ</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Гладкий</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Dabacsan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Liso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Laini</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Makinis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Düz</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Гладкий</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Trơn tru</a:t>
            </a:r>
            <a:endParaRPr sz="1800">
              <a:solidFill>
                <a:schemeClr val="accent3"/>
              </a:solidFill>
              <a:latin typeface="Average"/>
              <a:ea typeface="Average"/>
              <a:cs typeface="Average"/>
              <a:sym typeface="Average"/>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descr="Title" id="617" name="Google Shape;617;p94"/>
          <p:cNvSpPr txBox="1"/>
          <p:nvPr/>
        </p:nvSpPr>
        <p:spPr>
          <a:xfrm>
            <a:off x="0" y="0"/>
            <a:ext cx="9144000" cy="171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Blending</a:t>
            </a:r>
            <a:endParaRPr sz="4800">
              <a:solidFill>
                <a:srgbClr val="FFFFFF"/>
              </a:solidFill>
              <a:latin typeface="Oswald"/>
              <a:ea typeface="Oswald"/>
              <a:cs typeface="Oswald"/>
              <a:sym typeface="Oswald"/>
            </a:endParaRPr>
          </a:p>
        </p:txBody>
      </p:sp>
      <p:sp>
        <p:nvSpPr>
          <p:cNvPr descr="Translations" id="618" name="Google Shape;618;p94"/>
          <p:cNvSpPr txBox="1"/>
          <p:nvPr/>
        </p:nvSpPr>
        <p:spPr>
          <a:xfrm>
            <a:off x="0" y="1714500"/>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መቀላቀል</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مزج</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Barreja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混合</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مخلوط کردن</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सम्मिश्रण</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ブレンディング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블렌딩</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Blending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Mistura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ਮਿਲਾਉਣਾ</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Смешивание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Isku darka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Mezcla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Kuchanganya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Paghahalo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Harmanlama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Змішування</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Pha trộn</a:t>
            </a:r>
            <a:endParaRPr sz="1800">
              <a:solidFill>
                <a:schemeClr val="accent3"/>
              </a:solidFill>
              <a:latin typeface="Average"/>
              <a:ea typeface="Average"/>
              <a:cs typeface="Average"/>
              <a:sym typeface="Averag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2"/>
          <p:cNvSpPr txBox="1"/>
          <p:nvPr/>
        </p:nvSpPr>
        <p:spPr>
          <a:xfrm>
            <a:off x="0" y="4002100"/>
            <a:ext cx="4047000" cy="2856000"/>
          </a:xfrm>
          <a:prstGeom prst="rect">
            <a:avLst/>
          </a:prstGeom>
          <a:noFill/>
          <a:ln>
            <a:noFill/>
          </a:ln>
        </p:spPr>
        <p:txBody>
          <a:bodyPr anchorCtr="0" anchor="ctr" bIns="91425" lIns="91425" spcFirstLastPara="1" rIns="91425" wrap="square" tIns="91425">
            <a:noAutofit/>
          </a:bodyPr>
          <a:lstStyle/>
          <a:p>
            <a:pPr indent="114300" lvl="0" marL="0" rtl="0" algn="l">
              <a:spcBef>
                <a:spcPts val="0"/>
              </a:spcBef>
              <a:spcAft>
                <a:spcPts val="0"/>
              </a:spcAft>
              <a:buNone/>
            </a:pPr>
            <a:r>
              <a:rPr lang="en" sz="3000">
                <a:solidFill>
                  <a:srgbClr val="FFFFFF"/>
                </a:solidFill>
                <a:latin typeface="Oswald"/>
                <a:ea typeface="Oswald"/>
                <a:cs typeface="Oswald"/>
                <a:sym typeface="Oswald"/>
              </a:rPr>
              <a:t>Today you need</a:t>
            </a:r>
            <a:endParaRPr sz="3000">
              <a:solidFill>
                <a:srgbClr val="FFFFFF"/>
              </a:solidFill>
              <a:latin typeface="Oswald"/>
              <a:ea typeface="Oswald"/>
              <a:cs typeface="Oswald"/>
              <a:sym typeface="Oswald"/>
            </a:endParaRPr>
          </a:p>
          <a:p>
            <a:pPr indent="0" lvl="0" marL="0" rtl="0" algn="l">
              <a:lnSpc>
                <a:spcPct val="114000"/>
              </a:lnSpc>
              <a:spcBef>
                <a:spcPts val="0"/>
              </a:spcBef>
              <a:spcAft>
                <a:spcPts val="0"/>
              </a:spcAft>
              <a:buNone/>
            </a:pPr>
            <a:r>
              <a:t/>
            </a:r>
            <a:endParaRPr sz="2400">
              <a:solidFill>
                <a:srgbClr val="CACACA"/>
              </a:solidFill>
              <a:latin typeface="Average"/>
              <a:ea typeface="Average"/>
              <a:cs typeface="Average"/>
              <a:sym typeface="Average"/>
            </a:endParaRPr>
          </a:p>
          <a:p>
            <a:pPr indent="-381000" lvl="1" marL="457200" rtl="0" algn="l">
              <a:lnSpc>
                <a:spcPct val="114000"/>
              </a:lnSpc>
              <a:spcBef>
                <a:spcPts val="600"/>
              </a:spcBef>
              <a:spcAft>
                <a:spcPts val="0"/>
              </a:spcAft>
              <a:buClr>
                <a:srgbClr val="CACACA"/>
              </a:buClr>
              <a:buSzPts val="2400"/>
              <a:buFont typeface="Average"/>
              <a:buChar char="○"/>
            </a:pPr>
            <a:r>
              <a:rPr lang="en" sz="2400">
                <a:solidFill>
                  <a:srgbClr val="CACACA"/>
                </a:solidFill>
                <a:latin typeface="Average"/>
                <a:ea typeface="Average"/>
                <a:cs typeface="Average"/>
                <a:sym typeface="Average"/>
              </a:rPr>
              <a:t>📦✏️🖊️🖌 </a:t>
            </a:r>
            <a:br>
              <a:rPr lang="en" sz="2400">
                <a:solidFill>
                  <a:srgbClr val="CACACA"/>
                </a:solidFill>
                <a:latin typeface="Average"/>
                <a:ea typeface="Average"/>
                <a:cs typeface="Average"/>
                <a:sym typeface="Average"/>
              </a:rPr>
            </a:br>
            <a:r>
              <a:rPr lang="en" sz="2400">
                <a:solidFill>
                  <a:srgbClr val="CACACA"/>
                </a:solidFill>
                <a:latin typeface="Average"/>
                <a:ea typeface="Average"/>
                <a:cs typeface="Average"/>
                <a:sym typeface="Average"/>
              </a:rPr>
              <a:t>Your </a:t>
            </a:r>
            <a:r>
              <a:rPr b="1" lang="en" sz="2400">
                <a:solidFill>
                  <a:srgbClr val="FFFFFF"/>
                </a:solidFill>
                <a:latin typeface="Average"/>
                <a:ea typeface="Average"/>
                <a:cs typeface="Average"/>
                <a:sym typeface="Average"/>
              </a:rPr>
              <a:t>drawing kit</a:t>
            </a:r>
            <a:endParaRPr b="1" sz="2400">
              <a:solidFill>
                <a:srgbClr val="FFFFFF"/>
              </a:solidFill>
              <a:latin typeface="Average"/>
              <a:ea typeface="Average"/>
              <a:cs typeface="Average"/>
              <a:sym typeface="Average"/>
            </a:endParaRPr>
          </a:p>
          <a:p>
            <a:pPr indent="-381000" lvl="1" marL="457200" rtl="0" algn="l">
              <a:lnSpc>
                <a:spcPct val="114000"/>
              </a:lnSpc>
              <a:spcBef>
                <a:spcPts val="600"/>
              </a:spcBef>
              <a:spcAft>
                <a:spcPts val="600"/>
              </a:spcAft>
              <a:buClr>
                <a:srgbClr val="CACACA"/>
              </a:buClr>
              <a:buSzPts val="2400"/>
              <a:buFont typeface="Average"/>
              <a:buChar char="○"/>
            </a:pPr>
            <a:r>
              <a:rPr lang="en" sz="2400">
                <a:solidFill>
                  <a:srgbClr val="CACACA"/>
                </a:solidFill>
                <a:latin typeface="Average"/>
                <a:ea typeface="Average"/>
                <a:cs typeface="Average"/>
                <a:sym typeface="Average"/>
              </a:rPr>
              <a:t>Your </a:t>
            </a:r>
            <a:r>
              <a:rPr b="1" lang="en" sz="2400">
                <a:solidFill>
                  <a:srgbClr val="FFFFFF"/>
                </a:solidFill>
                <a:latin typeface="Average"/>
                <a:ea typeface="Average"/>
                <a:cs typeface="Average"/>
                <a:sym typeface="Average"/>
              </a:rPr>
              <a:t>Portrait </a:t>
            </a:r>
            <a:r>
              <a:rPr lang="en" sz="2400">
                <a:solidFill>
                  <a:srgbClr val="CACACA"/>
                </a:solidFill>
                <a:latin typeface="Average"/>
                <a:ea typeface="Average"/>
                <a:cs typeface="Average"/>
                <a:sym typeface="Average"/>
              </a:rPr>
              <a:t>workbook 📑!</a:t>
            </a:r>
            <a:endParaRPr sz="2400">
              <a:solidFill>
                <a:srgbClr val="AAAAAA"/>
              </a:solidFill>
              <a:latin typeface="Average"/>
              <a:ea typeface="Average"/>
              <a:cs typeface="Average"/>
              <a:sym typeface="Average"/>
            </a:endParaRPr>
          </a:p>
        </p:txBody>
      </p:sp>
      <p:pic>
        <p:nvPicPr>
          <p:cNvPr id="163" name="Google Shape;163;p32" title="Portrait booklet covers for Visual Arts 10.jpg"/>
          <p:cNvPicPr preferRelativeResize="0"/>
          <p:nvPr/>
        </p:nvPicPr>
        <p:blipFill rotWithShape="1">
          <a:blip r:embed="rId3">
            <a:alphaModFix/>
          </a:blip>
          <a:srcRect b="0" l="0" r="0" t="0"/>
          <a:stretch/>
        </p:blipFill>
        <p:spPr>
          <a:xfrm>
            <a:off x="477238" y="-57151"/>
            <a:ext cx="3092530" cy="4002100"/>
          </a:xfrm>
          <a:prstGeom prst="rect">
            <a:avLst/>
          </a:prstGeom>
          <a:noFill/>
          <a:ln>
            <a:noFill/>
          </a:ln>
        </p:spPr>
      </p:pic>
      <p:sp>
        <p:nvSpPr>
          <p:cNvPr descr="Translations" id="164" name="Google Shape;164;p32"/>
          <p:cNvSpPr txBox="1"/>
          <p:nvPr/>
        </p:nvSpPr>
        <p:spPr>
          <a:xfrm>
            <a:off x="3883250" y="0"/>
            <a:ext cx="52608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ዛሬ የስዕል መሳርያዎ እና የቁም ደብተርዎ ያስፈልግዎታል!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اليوم تحتاج إلى مجموعة الرسم الخاصة بك ودفتر الرسم الخاص بك!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Avui necessiteu el vostre kit de dibuix i el vostre quadern de retrats!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今天您需要您的绘画工具包和您的肖像画练习册！</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امروز به کیت طراحی و کتاب کار پرتره خود نیاز دارید!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आज आपको अपनी ड्राइंग किट और पोर्ट्रेट वर्कबुक की आवश्यकता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今日は描画キットとポートレートワークブックが必要です!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오늘은 그림 그리기 도구와 초상화 연습장이 필요해요!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Îro ji we re kîteya xweya xêzkirinê û pirtûka xebata Portreya xwe hewce dike!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Hoje você precisa do seu kit de desenho e da sua apostila de Retrato!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ਅੱਜ ਤੁਹਾਨੂੰ ਆਪਣੀ ਡਰਾਇੰਗ ਕਿੱਟ ਅਤੇ ਤੁਹਾਡੀ ਪੋਰਟਰੇਟ ਵਰਕਬੁੱਕ ਦੀ ਲੋੜ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Сегодня вам понадобятся набор для рисования и рабочая тетрадь по портрету!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Maanta waxaad u baahan tahay qalabkaaga sawir-qaadista iyo buug-gacmeedkaaga sawirka!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¡Hoy necesitas tu kit de dibujo y tu cuaderno de retrato!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Leo unahitaji seti yako ya kuchora na kitabu chako cha kazi cha Picha!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Ngayon kailangan mo ang iyong drawing kit at ang iyong Portrait workbook!</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Bugün çizim setinize ve Portre çalışma kitabınıza ihtiyacınız var!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Сьогодні тобі потрібен набір для малювання та робочий зошит «Портрет»!</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Hôm nay bạn cần bộ dụng cụ vẽ và vở bài tập vẽ chân dung!</a:t>
            </a:r>
            <a:endParaRPr sz="2000">
              <a:solidFill>
                <a:srgbClr val="AAAAAA"/>
              </a:solidFill>
              <a:latin typeface="Average"/>
              <a:ea typeface="Average"/>
              <a:cs typeface="Average"/>
              <a:sym typeface="Average"/>
            </a:endParaRPr>
          </a:p>
        </p:txBody>
      </p:sp>
      <p:sp>
        <p:nvSpPr>
          <p:cNvPr id="165" name="Google Shape;165;p32"/>
          <p:cNvSpPr txBox="1"/>
          <p:nvPr/>
        </p:nvSpPr>
        <p:spPr>
          <a:xfrm>
            <a:off x="2679825" y="4158975"/>
            <a:ext cx="1636200" cy="12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200">
                <a:solidFill>
                  <a:srgbClr val="FFFFFF"/>
                </a:solidFill>
                <a:latin typeface="Oswald"/>
                <a:ea typeface="Oswald"/>
                <a:cs typeface="Oswald"/>
                <a:sym typeface="Oswald"/>
              </a:rPr>
              <a:t>📵</a:t>
            </a:r>
            <a:endParaRPr sz="72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descr="All text" id="623" name="Google Shape;623;p95"/>
          <p:cNvSpPr txBox="1"/>
          <p:nvPr/>
        </p:nvSpPr>
        <p:spPr>
          <a:xfrm>
            <a:off x="464775" y="-100"/>
            <a:ext cx="82848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5000">
                <a:solidFill>
                  <a:srgbClr val="FFFFFF"/>
                </a:solidFill>
                <a:latin typeface="Oswald"/>
                <a:ea typeface="Oswald"/>
                <a:cs typeface="Oswald"/>
                <a:sym typeface="Oswald"/>
              </a:rPr>
              <a:t>Art vocabulary</a:t>
            </a:r>
            <a:endParaRPr sz="5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t/>
            </a:r>
            <a:endParaRPr b="1" sz="3200">
              <a:solidFill>
                <a:srgbClr val="FFFFFF"/>
              </a:solidFill>
              <a:latin typeface="Average"/>
              <a:ea typeface="Average"/>
              <a:cs typeface="Average"/>
              <a:sym typeface="Average"/>
            </a:endParaRPr>
          </a:p>
          <a:p>
            <a:pPr indent="0" lvl="0" marL="0" rtl="0" algn="l">
              <a:lnSpc>
                <a:spcPct val="115000"/>
              </a:lnSpc>
              <a:spcBef>
                <a:spcPts val="1600"/>
              </a:spcBef>
              <a:spcAft>
                <a:spcPts val="0"/>
              </a:spcAft>
              <a:buNone/>
            </a:pPr>
            <a:r>
              <a:rPr b="1" lang="en" sz="3200">
                <a:solidFill>
                  <a:srgbClr val="FFFFFF"/>
                </a:solidFill>
                <a:latin typeface="Average"/>
                <a:ea typeface="Average"/>
                <a:cs typeface="Average"/>
                <a:sym typeface="Average"/>
              </a:rPr>
              <a:t>Shading - </a:t>
            </a:r>
            <a:r>
              <a:rPr lang="en" sz="3200">
                <a:solidFill>
                  <a:srgbClr val="CACACA"/>
                </a:solidFill>
                <a:latin typeface="Average"/>
                <a:ea typeface="Average"/>
                <a:cs typeface="Average"/>
                <a:sym typeface="Average"/>
              </a:rPr>
              <a:t>drawing with white, black, and greys</a:t>
            </a:r>
            <a:endParaRPr sz="3200">
              <a:solidFill>
                <a:srgbClr val="CACACA"/>
              </a:solidFill>
              <a:latin typeface="Average"/>
              <a:ea typeface="Average"/>
              <a:cs typeface="Average"/>
              <a:sym typeface="Average"/>
            </a:endParaRPr>
          </a:p>
          <a:p>
            <a:pPr indent="0" lvl="0" marL="457200" rtl="0" algn="l">
              <a:spcBef>
                <a:spcPts val="1600"/>
              </a:spcBef>
              <a:spcAft>
                <a:spcPts val="0"/>
              </a:spcAft>
              <a:buNone/>
            </a:pPr>
            <a:r>
              <a:rPr lang="en" sz="1800">
                <a:solidFill>
                  <a:srgbClr val="CACACA"/>
                </a:solidFill>
                <a:latin typeface="Average"/>
                <a:ea typeface="Average"/>
                <a:cs typeface="Average"/>
                <a:sym typeface="Average"/>
              </a:rPr>
              <a:t>ጥላሸት መቀባት - تظليل - Ombreig - 阴影 - سایه زدن - लकीर खींचने की क्रिया - シェーディング - 농담 - Shading - Sombreamento - ਸ਼ੈਡਿੰਗ - Затенение - hadhaynta - Sombreado - Kuweka kivuli - Pagtatabing - Gölgeleme - Розтушовування - Bóng đổ</a:t>
            </a:r>
            <a:endParaRPr sz="1800">
              <a:solidFill>
                <a:srgbClr val="CACACA"/>
              </a:solidFill>
              <a:latin typeface="Average"/>
              <a:ea typeface="Average"/>
              <a:cs typeface="Average"/>
              <a:sym typeface="Average"/>
            </a:endParaRPr>
          </a:p>
          <a:p>
            <a:pPr indent="0" lvl="0" marL="0" rtl="0" algn="l">
              <a:spcBef>
                <a:spcPts val="500"/>
              </a:spcBef>
              <a:spcAft>
                <a:spcPts val="0"/>
              </a:spcAft>
              <a:buNone/>
            </a:pPr>
            <a:r>
              <a:t/>
            </a:r>
            <a:endParaRPr sz="2000">
              <a:solidFill>
                <a:srgbClr val="CACACA"/>
              </a:solidFill>
              <a:latin typeface="Average"/>
              <a:ea typeface="Average"/>
              <a:cs typeface="Average"/>
              <a:sym typeface="Average"/>
            </a:endParaRPr>
          </a:p>
          <a:p>
            <a:pPr indent="0" lvl="0" marL="0" rtl="0" algn="l">
              <a:lnSpc>
                <a:spcPct val="115000"/>
              </a:lnSpc>
              <a:spcBef>
                <a:spcPts val="500"/>
              </a:spcBef>
              <a:spcAft>
                <a:spcPts val="0"/>
              </a:spcAft>
              <a:buNone/>
            </a:pPr>
            <a:r>
              <a:rPr b="1" lang="en" sz="3200">
                <a:solidFill>
                  <a:srgbClr val="FFFFFF"/>
                </a:solidFill>
                <a:latin typeface="Average"/>
                <a:ea typeface="Average"/>
                <a:cs typeface="Average"/>
                <a:sym typeface="Average"/>
              </a:rPr>
              <a:t>Smooth - </a:t>
            </a:r>
            <a:r>
              <a:rPr lang="en" sz="3200">
                <a:solidFill>
                  <a:srgbClr val="CACACA"/>
                </a:solidFill>
                <a:latin typeface="Average"/>
                <a:ea typeface="Average"/>
                <a:cs typeface="Average"/>
                <a:sym typeface="Average"/>
              </a:rPr>
              <a:t>drawing cleanly, with no bumps</a:t>
            </a:r>
            <a:endParaRPr sz="3200">
              <a:solidFill>
                <a:srgbClr val="CACACA"/>
              </a:solidFill>
              <a:latin typeface="Average"/>
              <a:ea typeface="Average"/>
              <a:cs typeface="Average"/>
              <a:sym typeface="Average"/>
            </a:endParaRPr>
          </a:p>
          <a:p>
            <a:pPr indent="0" lvl="0" marL="457200" rtl="0" algn="l">
              <a:lnSpc>
                <a:spcPct val="115000"/>
              </a:lnSpc>
              <a:spcBef>
                <a:spcPts val="1600"/>
              </a:spcBef>
              <a:spcAft>
                <a:spcPts val="1000"/>
              </a:spcAft>
              <a:buNone/>
            </a:pPr>
            <a:r>
              <a:rPr lang="en" sz="1800">
                <a:solidFill>
                  <a:srgbClr val="CACACA"/>
                </a:solidFill>
                <a:latin typeface="Average"/>
                <a:ea typeface="Average"/>
                <a:cs typeface="Average"/>
                <a:sym typeface="Average"/>
              </a:rPr>
              <a:t>ለስላሳ - سلس - suau - 光滑的 - صاف - चिकना - スムーズ - 매끄러운 - Serrast - Suave - ਨਿਰਵਿਘਨ - Гладкий - Dabacsan - Liso - Laini - Makinis - Düz - Гладкий - Trơn tru</a:t>
            </a:r>
            <a:endParaRPr sz="1800">
              <a:solidFill>
                <a:srgbClr val="CACACA"/>
              </a:solidFill>
              <a:latin typeface="Average"/>
              <a:ea typeface="Average"/>
              <a:cs typeface="Average"/>
              <a:sym typeface="Average"/>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descr="All text" id="628" name="Google Shape;628;p96"/>
          <p:cNvSpPr txBox="1"/>
          <p:nvPr/>
        </p:nvSpPr>
        <p:spPr>
          <a:xfrm>
            <a:off x="464775" y="-100"/>
            <a:ext cx="82848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5100">
                <a:solidFill>
                  <a:srgbClr val="FFFFFF"/>
                </a:solidFill>
                <a:latin typeface="Oswald"/>
                <a:ea typeface="Oswald"/>
                <a:cs typeface="Oswald"/>
                <a:sym typeface="Oswald"/>
              </a:rPr>
              <a:t>Art vocabulary</a:t>
            </a:r>
            <a:endParaRPr sz="51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t/>
            </a:r>
            <a:endParaRPr b="1" sz="3300">
              <a:solidFill>
                <a:srgbClr val="FFFFFF"/>
              </a:solidFill>
              <a:latin typeface="Average"/>
              <a:ea typeface="Average"/>
              <a:cs typeface="Average"/>
              <a:sym typeface="Average"/>
            </a:endParaRPr>
          </a:p>
          <a:p>
            <a:pPr indent="0" lvl="0" marL="0" rtl="0" algn="l">
              <a:lnSpc>
                <a:spcPct val="115000"/>
              </a:lnSpc>
              <a:spcBef>
                <a:spcPts val="1600"/>
              </a:spcBef>
              <a:spcAft>
                <a:spcPts val="0"/>
              </a:spcAft>
              <a:buNone/>
            </a:pPr>
            <a:r>
              <a:rPr b="1" lang="en" sz="3300">
                <a:solidFill>
                  <a:srgbClr val="FFFFFF"/>
                </a:solidFill>
                <a:latin typeface="Average"/>
                <a:ea typeface="Average"/>
                <a:cs typeface="Average"/>
                <a:sym typeface="Average"/>
              </a:rPr>
              <a:t>Blending - </a:t>
            </a:r>
            <a:r>
              <a:rPr lang="en" sz="3300">
                <a:solidFill>
                  <a:srgbClr val="CACACA"/>
                </a:solidFill>
                <a:latin typeface="Average"/>
                <a:ea typeface="Average"/>
                <a:cs typeface="Average"/>
                <a:sym typeface="Average"/>
              </a:rPr>
              <a:t>mixing from light to dark</a:t>
            </a:r>
            <a:endParaRPr sz="2100">
              <a:solidFill>
                <a:srgbClr val="CACACA"/>
              </a:solidFill>
              <a:latin typeface="Average"/>
              <a:ea typeface="Average"/>
              <a:cs typeface="Average"/>
              <a:sym typeface="Average"/>
            </a:endParaRPr>
          </a:p>
          <a:p>
            <a:pPr indent="0" lvl="0" marL="457200" rtl="0" algn="l">
              <a:spcBef>
                <a:spcPts val="1000"/>
              </a:spcBef>
              <a:spcAft>
                <a:spcPts val="0"/>
              </a:spcAft>
              <a:buNone/>
            </a:pPr>
            <a:r>
              <a:rPr lang="en" sz="1900">
                <a:solidFill>
                  <a:srgbClr val="CACACA"/>
                </a:solidFill>
                <a:latin typeface="Average"/>
                <a:ea typeface="Average"/>
                <a:cs typeface="Average"/>
                <a:sym typeface="Average"/>
              </a:rPr>
              <a:t>መቀላቀል - مزج - Barreja - 混合 - مخلوط کردن - सम्मिश्रण - ブレンディング - 블렌딩 - Blending - Mistura - ਮਿਲਾਉਣਾ - Смешивание - Isku darka - Mezcla - Kuchanganya - Paghahalo - Harmanlama - Змішування - Pha trộn</a:t>
            </a:r>
            <a:endParaRPr sz="1900">
              <a:solidFill>
                <a:srgbClr val="CACACA"/>
              </a:solidFill>
              <a:latin typeface="Average"/>
              <a:ea typeface="Average"/>
              <a:cs typeface="Average"/>
              <a:sym typeface="Average"/>
            </a:endParaRPr>
          </a:p>
          <a:p>
            <a:pPr indent="0" lvl="0" marL="457200" rtl="0" algn="l">
              <a:spcBef>
                <a:spcPts val="500"/>
              </a:spcBef>
              <a:spcAft>
                <a:spcPts val="0"/>
              </a:spcAft>
              <a:buNone/>
            </a:pPr>
            <a:r>
              <a:t/>
            </a:r>
            <a:endParaRPr sz="1900">
              <a:solidFill>
                <a:srgbClr val="CACACA"/>
              </a:solidFill>
              <a:latin typeface="Average"/>
              <a:ea typeface="Average"/>
              <a:cs typeface="Average"/>
              <a:sym typeface="Average"/>
            </a:endParaRPr>
          </a:p>
          <a:p>
            <a:pPr indent="0" lvl="0" marL="0" rtl="0" algn="l">
              <a:lnSpc>
                <a:spcPct val="115000"/>
              </a:lnSpc>
              <a:spcBef>
                <a:spcPts val="500"/>
              </a:spcBef>
              <a:spcAft>
                <a:spcPts val="0"/>
              </a:spcAft>
              <a:buNone/>
            </a:pPr>
            <a:r>
              <a:rPr b="1" lang="en" sz="3300">
                <a:solidFill>
                  <a:srgbClr val="FFFFFF"/>
                </a:solidFill>
                <a:latin typeface="Average"/>
                <a:ea typeface="Average"/>
                <a:cs typeface="Average"/>
                <a:sym typeface="Average"/>
              </a:rPr>
              <a:t>Modelling</a:t>
            </a:r>
            <a:r>
              <a:rPr lang="en" sz="3300">
                <a:solidFill>
                  <a:srgbClr val="CACACA"/>
                </a:solidFill>
                <a:latin typeface="Average"/>
                <a:ea typeface="Average"/>
                <a:cs typeface="Average"/>
                <a:sym typeface="Average"/>
              </a:rPr>
              <a:t> </a:t>
            </a:r>
            <a:r>
              <a:rPr b="1" lang="en" sz="3300">
                <a:solidFill>
                  <a:srgbClr val="FFFFFF"/>
                </a:solidFill>
                <a:latin typeface="Average"/>
                <a:ea typeface="Average"/>
                <a:cs typeface="Average"/>
                <a:sym typeface="Average"/>
              </a:rPr>
              <a:t>-</a:t>
            </a:r>
            <a:r>
              <a:rPr lang="en" sz="3300">
                <a:solidFill>
                  <a:srgbClr val="CACACA"/>
                </a:solidFill>
                <a:latin typeface="Average"/>
                <a:ea typeface="Average"/>
                <a:cs typeface="Average"/>
                <a:sym typeface="Average"/>
              </a:rPr>
              <a:t> making things 3D using blending</a:t>
            </a:r>
            <a:endParaRPr sz="3300">
              <a:solidFill>
                <a:srgbClr val="CACACA"/>
              </a:solidFill>
              <a:latin typeface="Average"/>
              <a:ea typeface="Average"/>
              <a:cs typeface="Average"/>
              <a:sym typeface="Average"/>
            </a:endParaRPr>
          </a:p>
          <a:p>
            <a:pPr indent="0" lvl="0" marL="457200" marR="445201" rtl="0" algn="l">
              <a:spcBef>
                <a:spcPts val="1000"/>
              </a:spcBef>
              <a:spcAft>
                <a:spcPts val="500"/>
              </a:spcAft>
              <a:buNone/>
            </a:pPr>
            <a:r>
              <a:rPr lang="en" sz="1900">
                <a:solidFill>
                  <a:srgbClr val="CACACA"/>
                </a:solidFill>
                <a:latin typeface="Average"/>
                <a:ea typeface="Average"/>
                <a:cs typeface="Average"/>
                <a:sym typeface="Average"/>
              </a:rPr>
              <a:t>ሞዴሊንግ - النمذجة - Modelatge - 造型 - مدل سازی - मोडलिंग - モデリング - 모델링 - Modeling - Modelagem - ਮਾਡਲਿੰਗ - Моделирование - Qaabaynta - Modelado - Kuiga - Pagmomodelo - Modelleme - Моделювання - Mô hình hóa</a:t>
            </a:r>
            <a:endParaRPr sz="1900">
              <a:solidFill>
                <a:srgbClr val="CACACA"/>
              </a:solidFill>
              <a:latin typeface="Average"/>
              <a:ea typeface="Average"/>
              <a:cs typeface="Average"/>
              <a:sym typeface="Average"/>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descr="Title" id="633" name="Google Shape;633;p97"/>
          <p:cNvSpPr txBox="1"/>
          <p:nvPr/>
        </p:nvSpPr>
        <p:spPr>
          <a:xfrm>
            <a:off x="0" y="0"/>
            <a:ext cx="9144000" cy="171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Modelling</a:t>
            </a:r>
            <a:endParaRPr sz="4800">
              <a:solidFill>
                <a:srgbClr val="FFFFFF"/>
              </a:solidFill>
              <a:latin typeface="Oswald"/>
              <a:ea typeface="Oswald"/>
              <a:cs typeface="Oswald"/>
              <a:sym typeface="Oswald"/>
            </a:endParaRPr>
          </a:p>
        </p:txBody>
      </p:sp>
      <p:sp>
        <p:nvSpPr>
          <p:cNvPr descr="Translations" id="634" name="Google Shape;634;p97"/>
          <p:cNvSpPr txBox="1"/>
          <p:nvPr/>
        </p:nvSpPr>
        <p:spPr>
          <a:xfrm>
            <a:off x="0" y="1714500"/>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ሞዴሊንግ</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النمذجة</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Modelatge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造型</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مدل سازی</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मोडलिंग</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モデリング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모델링</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Modeling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Modelagem</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ਮਾਡਲਿੰਗ</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Моделирование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Qaabaynta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Modelado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Kuiga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Pagmomodelo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Modelleme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Моделювання</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Mô hình hóa</a:t>
            </a:r>
            <a:endParaRPr sz="1800">
              <a:solidFill>
                <a:schemeClr val="accent3"/>
              </a:solidFill>
              <a:latin typeface="Average"/>
              <a:ea typeface="Average"/>
              <a:cs typeface="Average"/>
              <a:sym typeface="Average"/>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descr="Translations" id="639" name="Google Shape;639;p98"/>
          <p:cNvSpPr txBox="1"/>
          <p:nvPr/>
        </p:nvSpPr>
        <p:spPr>
          <a:xfrm>
            <a:off x="0" y="1380600"/>
            <a:ext cx="9144000" cy="547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AAAAAA"/>
                </a:solidFill>
                <a:latin typeface="Average"/>
                <a:ea typeface="Average"/>
                <a:cs typeface="Average"/>
                <a:sym typeface="Average"/>
              </a:rPr>
              <a:t>የስዕል ችሎታ ገንቢ፡ የእንጨት ቆራጭ። ማዕዘኖችን እና መሰረታዊ ጥላዎችን እንዴት መሳል እንደሚቻል.</a:t>
            </a:r>
            <a:endParaRPr sz="1600">
              <a:solidFill>
                <a:srgbClr val="AAAAAA"/>
              </a:solidFill>
              <a:latin typeface="Average"/>
              <a:ea typeface="Average"/>
              <a:cs typeface="Average"/>
              <a:sym typeface="Average"/>
            </a:endParaRPr>
          </a:p>
          <a:p>
            <a:pPr indent="0" lvl="0" marL="0" rtl="1" algn="ctr">
              <a:spcBef>
                <a:spcPts val="0"/>
              </a:spcBef>
              <a:spcAft>
                <a:spcPts val="0"/>
              </a:spcAft>
              <a:buNone/>
            </a:pPr>
            <a:r>
              <a:rPr lang="en" sz="1600">
                <a:solidFill>
                  <a:srgbClr val="AAAAAA"/>
                </a:solidFill>
                <a:latin typeface="Average"/>
                <a:ea typeface="Average"/>
                <a:cs typeface="Average"/>
                <a:sym typeface="Average"/>
              </a:rPr>
              <a:t>بناء مهارات الرسم: الحطاب. كيفية رسم الزوايا والتظليل الأساسي.</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Creador d'habilitats de dibuix: El llenyataire. Com dibuixar angles i ombrejat bàsic.</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绘画技巧培养：樵夫。如何画角度和基本阴影。</a:t>
            </a:r>
            <a:endParaRPr sz="1600">
              <a:solidFill>
                <a:srgbClr val="AAAAAA"/>
              </a:solidFill>
              <a:latin typeface="Average"/>
              <a:ea typeface="Average"/>
              <a:cs typeface="Average"/>
              <a:sym typeface="Average"/>
            </a:endParaRPr>
          </a:p>
          <a:p>
            <a:pPr indent="0" lvl="0" marL="0" rtl="1" algn="ctr">
              <a:spcBef>
                <a:spcPts val="0"/>
              </a:spcBef>
              <a:spcAft>
                <a:spcPts val="0"/>
              </a:spcAft>
              <a:buNone/>
            </a:pPr>
            <a:r>
              <a:rPr lang="en" sz="1600">
                <a:solidFill>
                  <a:srgbClr val="AAAAAA"/>
                </a:solidFill>
                <a:latin typeface="Average"/>
                <a:ea typeface="Average"/>
                <a:cs typeface="Average"/>
                <a:sym typeface="Average"/>
              </a:rPr>
              <a:t>سازنده مهارت طراحی: هیزم شکن. نحوه ترسیم زاویه و سایه های اولیه</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चित्रकारी कौशल निर्माण: लकड़हारा। कोण और बुनियादी छायांकन कैसे बनाएँ।</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描画スキル向上：木こり。角度と基本的な陰影の描き方。</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그림 실력 향상: 나무꾼. 각도와 기본 음영 그리는 법.</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Kêmasiya xêzkirinê: Darvançêker. Meriv çawa goşe û siya bingehîn xêz dike.</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Desenvolvedor de habilidades de desenho: O Lenhador. Como desenhar ângulos e sombreamentos básicos.</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ਡਰਾਇੰਗ ਹੁਨਰ-ਬਿਲਡਰ: ਵੁੱਡਕਟਰ। ਕੋਣ ਅਤੇ ਬੁਨਿਆਦੀ ਸ਼ੇਡਿੰਗ ਕਿਵੇਂ ਖਿੱਚਣੀ ਹੈ।</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Тренировка навыков рисования: «Лесоруб». Как рисовать углы и базовую штриховку.</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Sawir-dhise xirfadeed: Qoryaha. Sida loo sawiro xaglaha iyo hadhka aasaasiga ah.</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Desarrollo de habilidades de dibujo: El leñador. Cómo dibujar ángulos y sombreado básico.</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Mjenzi wa ustadi wa kuchora: Mtema kuni. Jinsi ya kuteka pembe na shading ya msingi.</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Tagabuo ng kasanayan sa pagguhit: The Woodcutter. Paano gumuhit ng mga anggulo at pangunahing pagtatabing.</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Çizim becerisi geliştirici: Oduncu. Açıların nasıl çizileceği ve temel gölgelendirme.</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Розвиток навичок малювання: Дроворуб. Як малювати кути та основні штрихування.</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Rèn luyện kỹ năng vẽ: Người thợ đốn củi. Cách vẽ góc và tô bóng cơ bản.</a:t>
            </a:r>
            <a:endParaRPr sz="2600">
              <a:solidFill>
                <a:srgbClr val="B7B7B7"/>
              </a:solidFill>
              <a:latin typeface="Average"/>
              <a:ea typeface="Average"/>
              <a:cs typeface="Average"/>
              <a:sym typeface="Average"/>
            </a:endParaRPr>
          </a:p>
        </p:txBody>
      </p:sp>
      <p:sp>
        <p:nvSpPr>
          <p:cNvPr id="640" name="Google Shape;640;p98"/>
          <p:cNvSpPr txBox="1"/>
          <p:nvPr/>
        </p:nvSpPr>
        <p:spPr>
          <a:xfrm>
            <a:off x="237450" y="0"/>
            <a:ext cx="8669100" cy="138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Drawing skill-builder: The Woodcutter</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000">
                <a:solidFill>
                  <a:srgbClr val="FFFFFF"/>
                </a:solidFill>
                <a:latin typeface="Average"/>
                <a:ea typeface="Average"/>
                <a:cs typeface="Average"/>
                <a:sym typeface="Average"/>
              </a:rPr>
              <a:t>How to draw angles and basic shading</a:t>
            </a:r>
            <a:endParaRPr>
              <a:solidFill>
                <a:srgbClr val="B7B7B7"/>
              </a:solidFill>
              <a:latin typeface="Average"/>
              <a:ea typeface="Average"/>
              <a:cs typeface="Average"/>
              <a:sym typeface="Average"/>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descr="Translations" id="645" name="Google Shape;645;p99"/>
          <p:cNvSpPr txBox="1"/>
          <p:nvPr/>
        </p:nvSpPr>
        <p:spPr>
          <a:xfrm>
            <a:off x="3381900" y="300"/>
            <a:ext cx="57621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በትክክል ለመሳል ፍርግርግ መጠቀም ይችላሉ, ግን ቀርፋፋ ነው.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يمكنك استخدام الشبكة للرسم بدقة، ولكنها بطيئة.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Podeu utilitzar una graella per dibuixar amb precisió, però és lent.</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您可以使用网格来精确绘制，但速度较慢。</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می توانید از یک شبکه برای ترسیم دقیق استفاده کنید، اما سرعت آن کند است.</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आप सटीक चित्र बनाने के लिए ग्रिड का उपयोग कर सकते हैं, लेकिन यह धीमा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グリッドを使用すると正確に描画できますが、速度が遅くなります。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격자를 사용하면 정확하게 그릴 수 있지만 속도가 느립니다.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Hûn dikarin torek bikar bînin da ku bi rengek rast xêz bikin, lê ew hêdî ye.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Você pode usar uma grade para desenhar com precisão, mas é lento.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ਤੁਸੀਂ ਸਹੀ ਢੰਗ ਨਾਲ ਖਿੱਚਣ ਲਈ ਗਰਿੱਡ ਦੀ ਵਰਤੋਂ ਕਰ ਸਕਦੇ ਹੋ, ਪਰ ਇਹ ਹੌਲੀ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Для точного рисования можно использовать сетку, но это медленно.</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Waxaad isticmaali kartaa shabaqyo si aad u sawirto si sax ah, laakiin waa mid gaabis ah.</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Puedes usar una cuadrícula para dibujar con precisión, pero es lento.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Unaweza kutumia gridi kuteka kwa usahihi, lakini ni polepole.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Maaari kang gumamit ng grid upang gumuhit ng tumpak, ngunit ito ay mabagal.</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Doğru bir çizim yapmak için bir ızgara kullanabilirsiniz, ancak bu yavaştır.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Ви можете використовувати сітку для точного малювання, але це повільно.</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Bạn có thể sử dụng lưới để vẽ chính xác, nhưng cách này khá chậm.</a:t>
            </a:r>
            <a:endParaRPr sz="1500">
              <a:solidFill>
                <a:srgbClr val="AAAAAA"/>
              </a:solidFill>
              <a:latin typeface="Average"/>
              <a:ea typeface="Average"/>
              <a:cs typeface="Average"/>
              <a:sym typeface="Average"/>
            </a:endParaRPr>
          </a:p>
        </p:txBody>
      </p:sp>
      <p:sp>
        <p:nvSpPr>
          <p:cNvPr descr="Title" id="646" name="Google Shape;646;p99"/>
          <p:cNvSpPr txBox="1"/>
          <p:nvPr/>
        </p:nvSpPr>
        <p:spPr>
          <a:xfrm>
            <a:off x="0" y="0"/>
            <a:ext cx="3381900" cy="397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rgbClr val="FFFFFF"/>
                </a:solidFill>
                <a:latin typeface="Oswald"/>
                <a:ea typeface="Oswald"/>
                <a:cs typeface="Oswald"/>
                <a:sym typeface="Oswald"/>
              </a:rPr>
              <a:t>You can use a </a:t>
            </a:r>
            <a:r>
              <a:rPr lang="en" sz="4300">
                <a:solidFill>
                  <a:srgbClr val="00FF00"/>
                </a:solidFill>
                <a:latin typeface="Oswald"/>
                <a:ea typeface="Oswald"/>
                <a:cs typeface="Oswald"/>
                <a:sym typeface="Oswald"/>
              </a:rPr>
              <a:t>grid </a:t>
            </a:r>
            <a:r>
              <a:rPr lang="en" sz="4300">
                <a:solidFill>
                  <a:srgbClr val="FFFFFF"/>
                </a:solidFill>
                <a:latin typeface="Oswald"/>
                <a:ea typeface="Oswald"/>
                <a:cs typeface="Oswald"/>
                <a:sym typeface="Oswald"/>
              </a:rPr>
              <a:t>to draw accurate shapes and sizes, but it is </a:t>
            </a:r>
            <a:r>
              <a:rPr lang="en" sz="4300">
                <a:solidFill>
                  <a:srgbClr val="FF0000"/>
                </a:solidFill>
                <a:latin typeface="Oswald"/>
                <a:ea typeface="Oswald"/>
                <a:cs typeface="Oswald"/>
                <a:sym typeface="Oswald"/>
              </a:rPr>
              <a:t>slow</a:t>
            </a:r>
            <a:endParaRPr sz="900">
              <a:solidFill>
                <a:srgbClr val="FF0000"/>
              </a:solidFill>
              <a:latin typeface="Average"/>
              <a:ea typeface="Average"/>
              <a:cs typeface="Average"/>
              <a:sym typeface="Average"/>
            </a:endParaRPr>
          </a:p>
        </p:txBody>
      </p:sp>
      <p:graphicFrame>
        <p:nvGraphicFramePr>
          <p:cNvPr id="647" name="Google Shape;647;p99"/>
          <p:cNvGraphicFramePr/>
          <p:nvPr/>
        </p:nvGraphicFramePr>
        <p:xfrm>
          <a:off x="137550" y="3872800"/>
          <a:ext cx="3000000" cy="3000000"/>
        </p:xfrm>
        <a:graphic>
          <a:graphicData uri="http://schemas.openxmlformats.org/drawingml/2006/table">
            <a:tbl>
              <a:tblPr>
                <a:noFill/>
                <a:tableStyleId>{A3AB8C33-7D5B-4581-BD0B-52044C7EB52A}</a:tableStyleId>
              </a:tblPr>
              <a:tblGrid>
                <a:gridCol w="776700"/>
                <a:gridCol w="776700"/>
                <a:gridCol w="776700"/>
                <a:gridCol w="776700"/>
              </a:tblGrid>
              <a:tr h="741500">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13075">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13075">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13075">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100"/>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100">
                <a:solidFill>
                  <a:srgbClr val="FFFFFF"/>
                </a:solidFill>
                <a:latin typeface="Oswald"/>
                <a:ea typeface="Oswald"/>
                <a:cs typeface="Oswald"/>
                <a:sym typeface="Oswald"/>
              </a:rPr>
              <a:t>Look closely at angles &amp; shades</a:t>
            </a:r>
            <a:endParaRPr sz="31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t/>
            </a:r>
            <a:endParaRPr sz="20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100">
                <a:solidFill>
                  <a:srgbClr val="CACACA"/>
                </a:solidFill>
                <a:latin typeface="Average"/>
                <a:ea typeface="Average"/>
                <a:cs typeface="Average"/>
                <a:sym typeface="Average"/>
              </a:rPr>
              <a:t>We are going to continue observing the reality of things. </a:t>
            </a:r>
            <a:endParaRPr sz="21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100">
                <a:solidFill>
                  <a:srgbClr val="CACACA"/>
                </a:solidFill>
                <a:latin typeface="Average"/>
                <a:ea typeface="Average"/>
                <a:cs typeface="Average"/>
                <a:sym typeface="Average"/>
              </a:rPr>
              <a:t>Again the idea is to move away from your mental picture (</a:t>
            </a:r>
            <a:r>
              <a:rPr b="1" lang="en" sz="2100">
                <a:solidFill>
                  <a:srgbClr val="FFFFFF"/>
                </a:solidFill>
                <a:latin typeface="Average"/>
                <a:ea typeface="Average"/>
                <a:cs typeface="Average"/>
                <a:sym typeface="Average"/>
              </a:rPr>
              <a:t>schema</a:t>
            </a:r>
            <a:r>
              <a:rPr lang="en" sz="2100">
                <a:solidFill>
                  <a:srgbClr val="CACACA"/>
                </a:solidFill>
                <a:latin typeface="Average"/>
                <a:ea typeface="Average"/>
                <a:cs typeface="Average"/>
                <a:sym typeface="Average"/>
              </a:rPr>
              <a:t>), and towards seeing things as a combination of </a:t>
            </a:r>
            <a:r>
              <a:rPr b="1" lang="en" sz="2100">
                <a:solidFill>
                  <a:srgbClr val="00FF00"/>
                </a:solidFill>
                <a:latin typeface="Average"/>
                <a:ea typeface="Average"/>
                <a:cs typeface="Average"/>
                <a:sym typeface="Average"/>
              </a:rPr>
              <a:t>visual characteristics</a:t>
            </a:r>
            <a:r>
              <a:rPr lang="en" sz="2100">
                <a:solidFill>
                  <a:srgbClr val="CACACA"/>
                </a:solidFill>
                <a:latin typeface="Average"/>
                <a:ea typeface="Average"/>
                <a:cs typeface="Average"/>
                <a:sym typeface="Average"/>
              </a:rPr>
              <a:t>.</a:t>
            </a:r>
            <a:endParaRPr sz="21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100">
                <a:solidFill>
                  <a:srgbClr val="CACACA"/>
                </a:solidFill>
                <a:latin typeface="Average"/>
                <a:ea typeface="Average"/>
                <a:cs typeface="Average"/>
                <a:sym typeface="Average"/>
              </a:rPr>
              <a:t>Start with drawing the lines, </a:t>
            </a:r>
            <a:r>
              <a:rPr b="1" lang="en" sz="2100">
                <a:solidFill>
                  <a:srgbClr val="00FF00"/>
                </a:solidFill>
                <a:latin typeface="Average"/>
                <a:ea typeface="Average"/>
                <a:cs typeface="Average"/>
                <a:sym typeface="Average"/>
              </a:rPr>
              <a:t>measuring the angles</a:t>
            </a:r>
            <a:r>
              <a:rPr lang="en" sz="2100">
                <a:solidFill>
                  <a:srgbClr val="CACACA"/>
                </a:solidFill>
                <a:latin typeface="Average"/>
                <a:ea typeface="Average"/>
                <a:cs typeface="Average"/>
                <a:sym typeface="Average"/>
              </a:rPr>
              <a:t> with your eyes. </a:t>
            </a:r>
            <a:endParaRPr sz="21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100">
                <a:solidFill>
                  <a:srgbClr val="CACACA"/>
                </a:solidFill>
                <a:latin typeface="Average"/>
                <a:ea typeface="Average"/>
                <a:cs typeface="Average"/>
                <a:sym typeface="Average"/>
              </a:rPr>
              <a:t>Then move on to shading. </a:t>
            </a:r>
            <a:endParaRPr sz="21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rPr lang="en" sz="2100">
                <a:solidFill>
                  <a:srgbClr val="CACACA"/>
                </a:solidFill>
                <a:latin typeface="Average"/>
                <a:ea typeface="Average"/>
                <a:cs typeface="Average"/>
                <a:sym typeface="Average"/>
              </a:rPr>
              <a:t>You want your shading to be </a:t>
            </a:r>
            <a:r>
              <a:rPr b="1" lang="en" sz="2100">
                <a:solidFill>
                  <a:srgbClr val="00FF00"/>
                </a:solidFill>
                <a:latin typeface="Average"/>
                <a:ea typeface="Average"/>
                <a:cs typeface="Average"/>
                <a:sym typeface="Average"/>
              </a:rPr>
              <a:t>boldly dark</a:t>
            </a:r>
            <a:r>
              <a:rPr lang="en" sz="2100">
                <a:solidFill>
                  <a:srgbClr val="CACACA"/>
                </a:solidFill>
                <a:latin typeface="Average"/>
                <a:ea typeface="Average"/>
                <a:cs typeface="Average"/>
                <a:sym typeface="Average"/>
              </a:rPr>
              <a:t> and with </a:t>
            </a:r>
            <a:r>
              <a:rPr b="1" lang="en" sz="2100">
                <a:solidFill>
                  <a:srgbClr val="00FF00"/>
                </a:solidFill>
                <a:latin typeface="Average"/>
                <a:ea typeface="Average"/>
                <a:cs typeface="Average"/>
                <a:sym typeface="Average"/>
              </a:rPr>
              <a:t>smooth gradients</a:t>
            </a:r>
            <a:r>
              <a:rPr lang="en" sz="2100">
                <a:solidFill>
                  <a:srgbClr val="CACACA"/>
                </a:solidFill>
                <a:latin typeface="Average"/>
                <a:ea typeface="Average"/>
                <a:cs typeface="Average"/>
                <a:sym typeface="Average"/>
              </a:rPr>
              <a:t>.</a:t>
            </a:r>
            <a:endParaRPr sz="2100">
              <a:solidFill>
                <a:srgbClr val="CACACA"/>
              </a:solidFill>
              <a:latin typeface="Average"/>
              <a:ea typeface="Average"/>
              <a:cs typeface="Average"/>
              <a:sym typeface="Average"/>
            </a:endParaRPr>
          </a:p>
        </p:txBody>
      </p:sp>
      <p:sp>
        <p:nvSpPr>
          <p:cNvPr descr="Translations" id="653" name="Google Shape;653;p100"/>
          <p:cNvSpPr txBox="1"/>
          <p:nvPr/>
        </p:nvSpPr>
        <p:spPr>
          <a:xfrm>
            <a:off x="4832400" y="0"/>
            <a:ext cx="4311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AAAAAA"/>
                </a:solidFill>
                <a:latin typeface="Average"/>
                <a:ea typeface="Average"/>
                <a:cs typeface="Average"/>
                <a:sym typeface="Average"/>
              </a:rPr>
              <a:t>ማዕዘኖችን እና ጥላዎችን በቅርበት ይመልከቱ.</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أنظر عن كثب إلى الزوايا والظلال.</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Mireu bé els angles i les ombres.</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仔细观察角度和阴影。</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به زوایا و سایه ها دقت کنید.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कोणों और रंगों को ध्यान से देखें।</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角度や色合いをよく見てください。</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각도와 음영을 자세히 살펴보세요.</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Bi baldarî li goşe û siyayan binêrin.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Observe atentamente os ângulos e sombras.</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ਕੋਣਾਂ ਅਤੇ ਸ਼ੇਡਾਂ 'ਤੇ ਧਿਆਨ ਨਾਲ ਦੇਖੋ।</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Внимательно рассмотрите углы и оттенки.</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Si dhow u eeg xaglaha iyo hooska.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Observa atentamente los ángulos y las sombras.</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Angalia kwa karibu pembe na vivuli.</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Tingnang mabuti ang mga anggulo at lilim.</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Açıları ve gölgeleri dikkatlice inceleyin.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Придивіться до кутів і відтінків.</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Hãy quan sát kỹ các góc độ và bóng đổ.</a:t>
            </a:r>
            <a:endParaRPr sz="2300">
              <a:solidFill>
                <a:srgbClr val="AAAAAA"/>
              </a:solidFill>
              <a:latin typeface="Average"/>
              <a:ea typeface="Average"/>
              <a:cs typeface="Average"/>
              <a:sym typeface="Average"/>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pic>
        <p:nvPicPr>
          <p:cNvPr id="658" name="Google Shape;658;p101"/>
          <p:cNvPicPr preferRelativeResize="0"/>
          <p:nvPr/>
        </p:nvPicPr>
        <p:blipFill>
          <a:blip r:embed="rId3">
            <a:alphaModFix/>
          </a:blip>
          <a:stretch>
            <a:fillRect/>
          </a:stretch>
        </p:blipFill>
        <p:spPr>
          <a:xfrm>
            <a:off x="0" y="0"/>
            <a:ext cx="5230568" cy="6857999"/>
          </a:xfrm>
          <a:prstGeom prst="rect">
            <a:avLst/>
          </a:prstGeom>
          <a:noFill/>
          <a:ln>
            <a:noFill/>
          </a:ln>
        </p:spPr>
      </p:pic>
      <p:sp>
        <p:nvSpPr>
          <p:cNvPr id="659" name="Google Shape;659;p101"/>
          <p:cNvSpPr txBox="1"/>
          <p:nvPr/>
        </p:nvSpPr>
        <p:spPr>
          <a:xfrm>
            <a:off x="5270275" y="0"/>
            <a:ext cx="3873600" cy="184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900">
                <a:solidFill>
                  <a:srgbClr val="FFFFFF"/>
                </a:solidFill>
                <a:latin typeface="Oswald"/>
                <a:ea typeface="Oswald"/>
                <a:cs typeface="Oswald"/>
                <a:sym typeface="Oswald"/>
              </a:rPr>
              <a:t>Creative styles:</a:t>
            </a:r>
            <a:endParaRPr sz="3900">
              <a:solidFill>
                <a:srgbClr val="FFFFFF"/>
              </a:solidFill>
              <a:latin typeface="Oswald"/>
              <a:ea typeface="Oswald"/>
              <a:cs typeface="Oswald"/>
              <a:sym typeface="Oswald"/>
            </a:endParaRPr>
          </a:p>
          <a:p>
            <a:pPr indent="0" lvl="0" marL="0" rtl="0" algn="ctr">
              <a:spcBef>
                <a:spcPts val="0"/>
              </a:spcBef>
              <a:spcAft>
                <a:spcPts val="0"/>
              </a:spcAft>
              <a:buNone/>
            </a:pPr>
            <a:r>
              <a:rPr lang="en" sz="5100">
                <a:solidFill>
                  <a:srgbClr val="FFFFFF"/>
                </a:solidFill>
                <a:latin typeface="Oswald"/>
                <a:ea typeface="Oswald"/>
                <a:cs typeface="Oswald"/>
                <a:sym typeface="Oswald"/>
              </a:rPr>
              <a:t>The </a:t>
            </a:r>
            <a:r>
              <a:rPr lang="en" sz="5100">
                <a:solidFill>
                  <a:srgbClr val="00FF00"/>
                </a:solidFill>
                <a:latin typeface="Oswald"/>
                <a:ea typeface="Oswald"/>
                <a:cs typeface="Oswald"/>
                <a:sym typeface="Oswald"/>
              </a:rPr>
              <a:t>list maker</a:t>
            </a:r>
            <a:endParaRPr sz="1700">
              <a:solidFill>
                <a:srgbClr val="00FF00"/>
              </a:solidFill>
              <a:latin typeface="Average"/>
              <a:ea typeface="Average"/>
              <a:cs typeface="Average"/>
              <a:sym typeface="Average"/>
            </a:endParaRPr>
          </a:p>
        </p:txBody>
      </p:sp>
      <p:sp>
        <p:nvSpPr>
          <p:cNvPr descr="Translations" id="660" name="Google Shape;660;p101"/>
          <p:cNvSpPr txBox="1"/>
          <p:nvPr/>
        </p:nvSpPr>
        <p:spPr>
          <a:xfrm>
            <a:off x="5230575" y="1841100"/>
            <a:ext cx="3873600" cy="501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የፈጠራ ቅጦች: ዝርዝር ሰሪው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الأنماط الإبداعية: صانع القائمة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Estils creatius: El creador de llistes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创意风格：列表制作者</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سبک‌های خلاق: فهرست‌ساز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रचनात्मक शैलियाँ: सूची निर्माता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クリエイティブスタイル：リストメーカー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창의적인 스타일: 목록 작성기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Şêweyên afirîner: Çêkerê navnîşê</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criativos: O criador de listas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ਰਚਨਾਤਮਕ ਸ਼ੈਲੀਆਂ: ਸੂਚੀ ਨਿਰਮਾਤਾ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Творческие стили: Создатель списков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Hababka hal-abuurka: Liis-sameeyaha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creativos: El creador de listas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Mitindo ya ubunifu: Muundaji orodha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Mga malikhaing istilo: Ang gumagawa ng listahan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Yaratıcı stiller: Liste yapıcı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Творчі стилі: створювач списків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Phong cách sáng tạo: Người tạo danh sách</a:t>
            </a:r>
            <a:endParaRPr sz="3300">
              <a:solidFill>
                <a:srgbClr val="AAAAAA"/>
              </a:solidFill>
              <a:latin typeface="Average"/>
              <a:ea typeface="Average"/>
              <a:cs typeface="Average"/>
              <a:sym typeface="Average"/>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pic>
        <p:nvPicPr>
          <p:cNvPr id="665" name="Google Shape;665;p102"/>
          <p:cNvPicPr preferRelativeResize="0"/>
          <p:nvPr/>
        </p:nvPicPr>
        <p:blipFill>
          <a:blip r:embed="rId3">
            <a:alphaModFix/>
          </a:blip>
          <a:stretch>
            <a:fillRect/>
          </a:stretch>
        </p:blipFill>
        <p:spPr>
          <a:xfrm>
            <a:off x="0" y="0"/>
            <a:ext cx="5307594" cy="6857999"/>
          </a:xfrm>
          <a:prstGeom prst="rect">
            <a:avLst/>
          </a:prstGeom>
          <a:noFill/>
          <a:ln>
            <a:noFill/>
          </a:ln>
        </p:spPr>
      </p:pic>
      <p:sp>
        <p:nvSpPr>
          <p:cNvPr id="666" name="Google Shape;666;p102"/>
          <p:cNvSpPr txBox="1"/>
          <p:nvPr/>
        </p:nvSpPr>
        <p:spPr>
          <a:xfrm>
            <a:off x="5307600" y="0"/>
            <a:ext cx="3836400" cy="183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Creative styles:</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4800">
                <a:solidFill>
                  <a:srgbClr val="FFFFFF"/>
                </a:solidFill>
                <a:latin typeface="Oswald"/>
                <a:ea typeface="Oswald"/>
                <a:cs typeface="Oswald"/>
                <a:sym typeface="Oswald"/>
              </a:rPr>
              <a:t>The </a:t>
            </a:r>
            <a:r>
              <a:rPr lang="en" sz="4800">
                <a:solidFill>
                  <a:srgbClr val="00FF00"/>
                </a:solidFill>
                <a:latin typeface="Oswald"/>
                <a:ea typeface="Oswald"/>
                <a:cs typeface="Oswald"/>
                <a:sym typeface="Oswald"/>
              </a:rPr>
              <a:t>talker</a:t>
            </a:r>
            <a:endParaRPr>
              <a:solidFill>
                <a:srgbClr val="00FF00"/>
              </a:solidFill>
              <a:latin typeface="Average"/>
              <a:ea typeface="Average"/>
              <a:cs typeface="Average"/>
              <a:sym typeface="Average"/>
            </a:endParaRPr>
          </a:p>
        </p:txBody>
      </p:sp>
      <p:sp>
        <p:nvSpPr>
          <p:cNvPr descr="Translations" id="667" name="Google Shape;667;p102"/>
          <p:cNvSpPr txBox="1"/>
          <p:nvPr/>
        </p:nvSpPr>
        <p:spPr>
          <a:xfrm>
            <a:off x="5307600" y="1831500"/>
            <a:ext cx="3836400" cy="502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የፈጠራ ቅጦች: ተናጋሪው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الأنماط الإبداعية: المتحدث</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Estils creatius: El parlant</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创作风格：健谈者</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سبک های خلاق: سخنگو</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रचनात्मक शैलियाँ: बातूनी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クリエイティブスタイル：話し手</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창의적인 스타일: 말하는 사람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Şêweyên afirîner: Axaftvan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criativos: O falador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ਰਚਨਾਤਮਕ ਸ਼ੈਲੀਆਂ: ਭਾਸ਼ਣਕਾਰ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Творческие стили: болтун</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Hababka hal-abuurka leh: Hadalka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creativos: El hablador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Mitindo ya ubunifu: Mzungumzaji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Mga malikhaing istilo: Ang nagsasalita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Yaratıcı stiller: Konuşkan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Творчі стилі: Говірка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Phong cách sáng tạo: Người nói chuyện</a:t>
            </a:r>
            <a:endParaRPr sz="3400">
              <a:solidFill>
                <a:srgbClr val="AAAAAA"/>
              </a:solidFill>
              <a:latin typeface="Average"/>
              <a:ea typeface="Average"/>
              <a:cs typeface="Average"/>
              <a:sym typeface="Average"/>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pic>
        <p:nvPicPr>
          <p:cNvPr id="672" name="Google Shape;672;p103"/>
          <p:cNvPicPr preferRelativeResize="0"/>
          <p:nvPr/>
        </p:nvPicPr>
        <p:blipFill>
          <a:blip r:embed="rId3">
            <a:alphaModFix/>
          </a:blip>
          <a:stretch>
            <a:fillRect/>
          </a:stretch>
        </p:blipFill>
        <p:spPr>
          <a:xfrm>
            <a:off x="0" y="0"/>
            <a:ext cx="5267407" cy="6857999"/>
          </a:xfrm>
          <a:prstGeom prst="rect">
            <a:avLst/>
          </a:prstGeom>
          <a:noFill/>
          <a:ln>
            <a:noFill/>
          </a:ln>
        </p:spPr>
      </p:pic>
      <p:sp>
        <p:nvSpPr>
          <p:cNvPr id="673" name="Google Shape;673;p103"/>
          <p:cNvSpPr txBox="1"/>
          <p:nvPr/>
        </p:nvSpPr>
        <p:spPr>
          <a:xfrm>
            <a:off x="5307600" y="0"/>
            <a:ext cx="3836400" cy="182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Creative styles:</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4800">
                <a:solidFill>
                  <a:srgbClr val="FFFFFF"/>
                </a:solidFill>
                <a:latin typeface="Oswald"/>
                <a:ea typeface="Oswald"/>
                <a:cs typeface="Oswald"/>
                <a:sym typeface="Oswald"/>
              </a:rPr>
              <a:t>The </a:t>
            </a:r>
            <a:r>
              <a:rPr lang="en" sz="4800">
                <a:solidFill>
                  <a:srgbClr val="00FF00"/>
                </a:solidFill>
                <a:latin typeface="Oswald"/>
                <a:ea typeface="Oswald"/>
                <a:cs typeface="Oswald"/>
                <a:sym typeface="Oswald"/>
              </a:rPr>
              <a:t>cloud maker</a:t>
            </a:r>
            <a:endParaRPr>
              <a:solidFill>
                <a:srgbClr val="00FF00"/>
              </a:solidFill>
              <a:latin typeface="Average"/>
              <a:ea typeface="Average"/>
              <a:cs typeface="Average"/>
              <a:sym typeface="Average"/>
            </a:endParaRPr>
          </a:p>
        </p:txBody>
      </p:sp>
      <p:sp>
        <p:nvSpPr>
          <p:cNvPr descr="Translations" id="674" name="Google Shape;674;p103"/>
          <p:cNvSpPr txBox="1"/>
          <p:nvPr/>
        </p:nvSpPr>
        <p:spPr>
          <a:xfrm>
            <a:off x="5307600" y="1821900"/>
            <a:ext cx="3836400" cy="503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የፈጠራ ቅጦች፡ የደመና ሰሪው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الأنماط الإبداعية: صانع السحابة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Estils creatius: The cloud maker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创意风格：云制造者</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سبک های خلاق: سازنده ابر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रचनात्मक शैलियाँ: क्लाउड निर्माता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クリエイティブスタイル：クラウドメーカー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크리에이티브 스타일: 클라우드 메이커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Şêweyên afirîner: Çêkerê ewr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criativos: O criador de nuvens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ਰਚਨਾਤਮਕ ਸ਼ੈਲੀਆਂ: ਕਲਾਉਡ ਮੇਕਰ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Творческие стили: Создатель облаков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Hababka hal-abuurka: Sameeyaha daruuraha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creativos: El creador de nubes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Mitindo ya ubunifu: Kitengeneza wingu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Mga malikhaing istilo: Ang gumagawa ng ulap</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Yaratıcı stiller: Bulut yaratıcısı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Творчі стилі: виробник хмар</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Phong cách sáng tạo: Người tạo ra đám mây</a:t>
            </a:r>
            <a:endParaRPr sz="2900">
              <a:solidFill>
                <a:srgbClr val="AAAAAA"/>
              </a:solidFill>
              <a:latin typeface="Average"/>
              <a:ea typeface="Average"/>
              <a:cs typeface="Average"/>
              <a:sym typeface="Average"/>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pic>
        <p:nvPicPr>
          <p:cNvPr id="679" name="Google Shape;679;p104"/>
          <p:cNvPicPr preferRelativeResize="0"/>
          <p:nvPr/>
        </p:nvPicPr>
        <p:blipFill>
          <a:blip r:embed="rId3">
            <a:alphaModFix/>
          </a:blip>
          <a:stretch>
            <a:fillRect/>
          </a:stretch>
        </p:blipFill>
        <p:spPr>
          <a:xfrm>
            <a:off x="0" y="0"/>
            <a:ext cx="5749615" cy="6857999"/>
          </a:xfrm>
          <a:prstGeom prst="rect">
            <a:avLst/>
          </a:prstGeom>
          <a:noFill/>
          <a:ln>
            <a:noFill/>
          </a:ln>
        </p:spPr>
      </p:pic>
      <p:sp>
        <p:nvSpPr>
          <p:cNvPr id="680" name="Google Shape;680;p104"/>
          <p:cNvSpPr txBox="1"/>
          <p:nvPr/>
        </p:nvSpPr>
        <p:spPr>
          <a:xfrm>
            <a:off x="5749625" y="0"/>
            <a:ext cx="3394500" cy="184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Oswald"/>
                <a:ea typeface="Oswald"/>
                <a:cs typeface="Oswald"/>
                <a:sym typeface="Oswald"/>
              </a:rPr>
              <a:t>Creative styles:</a:t>
            </a:r>
            <a:endParaRPr sz="4000">
              <a:solidFill>
                <a:srgbClr val="FFFFFF"/>
              </a:solidFill>
              <a:latin typeface="Oswald"/>
              <a:ea typeface="Oswald"/>
              <a:cs typeface="Oswald"/>
              <a:sym typeface="Oswald"/>
            </a:endParaRPr>
          </a:p>
          <a:p>
            <a:pPr indent="0" lvl="0" marL="0" rtl="0" algn="ctr">
              <a:spcBef>
                <a:spcPts val="0"/>
              </a:spcBef>
              <a:spcAft>
                <a:spcPts val="0"/>
              </a:spcAft>
              <a:buNone/>
            </a:pPr>
            <a:r>
              <a:rPr lang="en" sz="5200">
                <a:solidFill>
                  <a:srgbClr val="FFFFFF"/>
                </a:solidFill>
                <a:latin typeface="Oswald"/>
                <a:ea typeface="Oswald"/>
                <a:cs typeface="Oswald"/>
                <a:sym typeface="Oswald"/>
              </a:rPr>
              <a:t>The </a:t>
            </a:r>
            <a:r>
              <a:rPr lang="en" sz="5200">
                <a:solidFill>
                  <a:srgbClr val="00FF00"/>
                </a:solidFill>
                <a:latin typeface="Oswald"/>
                <a:ea typeface="Oswald"/>
                <a:cs typeface="Oswald"/>
                <a:sym typeface="Oswald"/>
              </a:rPr>
              <a:t>linker</a:t>
            </a:r>
            <a:endParaRPr sz="1800">
              <a:solidFill>
                <a:srgbClr val="00FF00"/>
              </a:solidFill>
              <a:latin typeface="Average"/>
              <a:ea typeface="Average"/>
              <a:cs typeface="Average"/>
              <a:sym typeface="Average"/>
            </a:endParaRPr>
          </a:p>
        </p:txBody>
      </p:sp>
      <p:sp>
        <p:nvSpPr>
          <p:cNvPr descr="Translations" id="681" name="Google Shape;681;p104"/>
          <p:cNvSpPr txBox="1"/>
          <p:nvPr/>
        </p:nvSpPr>
        <p:spPr>
          <a:xfrm>
            <a:off x="5749625" y="1841100"/>
            <a:ext cx="3394500" cy="501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የፈጠራ ቅጦች: ማገናኛው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الأنماط الإبداعية: الرابط</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Estils creatius: l'enllaçador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创意风格：链接器</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سبک های خلاق: پیوند دهنده</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रचनात्मक शैलियाँ: लिंकर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クリエイティブスタイル：リンカー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크리에이티브 스타일: 링커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Şêweyên afirîner: Girêdêr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criativos: O vinculador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ਰਚਨਾਤਮਕ ਸਟਾਈਲ: ਲਿੰਕਰ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Креативные стили: Компоновщик</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Hababka hal-abuurka leh: Xiriiriyaha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creativos: El enlazador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Mitindo ya ubunifu: Kiunganishi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Mga malikhaing istilo: Ang linker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Yaratıcı stiller: Bağlayıcı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Творчі стилі: Лінкер</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Phong cách sáng tạo: Người liên kết</a:t>
            </a:r>
            <a:endParaRPr sz="3300">
              <a:solidFill>
                <a:srgbClr val="AAAAAA"/>
              </a:solidFill>
              <a:latin typeface="Average"/>
              <a:ea typeface="Average"/>
              <a:cs typeface="Average"/>
              <a:sym typeface="Averag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3"/>
          <p:cNvSpPr txBox="1"/>
          <p:nvPr/>
        </p:nvSpPr>
        <p:spPr>
          <a:xfrm>
            <a:off x="0" y="3249400"/>
            <a:ext cx="3987600" cy="360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Today you need</a:t>
            </a:r>
            <a:endParaRPr sz="3000">
              <a:solidFill>
                <a:srgbClr val="FFFFFF"/>
              </a:solidFill>
              <a:latin typeface="Oswald"/>
              <a:ea typeface="Oswald"/>
              <a:cs typeface="Oswald"/>
              <a:sym typeface="Oswald"/>
            </a:endParaRPr>
          </a:p>
          <a:p>
            <a:pPr indent="0" lvl="0" marL="0" rtl="0" algn="l">
              <a:lnSpc>
                <a:spcPct val="114000"/>
              </a:lnSpc>
              <a:spcBef>
                <a:spcPts val="0"/>
              </a:spcBef>
              <a:spcAft>
                <a:spcPts val="0"/>
              </a:spcAft>
              <a:buNone/>
            </a:pPr>
            <a:r>
              <a:t/>
            </a:r>
            <a:endParaRPr sz="2300">
              <a:solidFill>
                <a:srgbClr val="CACACA"/>
              </a:solidFill>
              <a:latin typeface="Average"/>
              <a:ea typeface="Average"/>
              <a:cs typeface="Average"/>
              <a:sym typeface="Average"/>
            </a:endParaRPr>
          </a:p>
          <a:p>
            <a:pPr indent="-374650" lvl="1" marL="457200" rtl="0" algn="l">
              <a:lnSpc>
                <a:spcPct val="114000"/>
              </a:lnSpc>
              <a:spcBef>
                <a:spcPts val="600"/>
              </a:spcBef>
              <a:spcAft>
                <a:spcPts val="0"/>
              </a:spcAft>
              <a:buClr>
                <a:srgbClr val="FFFFFF"/>
              </a:buClr>
              <a:buSzPts val="2300"/>
              <a:buFont typeface="Average"/>
              <a:buChar char="○"/>
            </a:pPr>
            <a:r>
              <a:rPr lang="en" sz="2300">
                <a:solidFill>
                  <a:srgbClr val="CACACA"/>
                </a:solidFill>
                <a:latin typeface="Average"/>
                <a:ea typeface="Average"/>
                <a:cs typeface="Average"/>
                <a:sym typeface="Average"/>
              </a:rPr>
              <a:t>✏️🖌 Your </a:t>
            </a:r>
            <a:r>
              <a:rPr b="1" lang="en" sz="2300">
                <a:solidFill>
                  <a:srgbClr val="FFFFFF"/>
                </a:solidFill>
                <a:latin typeface="Average"/>
                <a:ea typeface="Average"/>
                <a:cs typeface="Average"/>
                <a:sym typeface="Average"/>
              </a:rPr>
              <a:t>drawing kit</a:t>
            </a:r>
            <a:r>
              <a:rPr lang="en" sz="2300">
                <a:solidFill>
                  <a:srgbClr val="CACACA"/>
                </a:solidFill>
                <a:latin typeface="Average"/>
                <a:ea typeface="Average"/>
                <a:cs typeface="Average"/>
                <a:sym typeface="Average"/>
              </a:rPr>
              <a:t> from your cubby</a:t>
            </a:r>
            <a:endParaRPr sz="2300">
              <a:solidFill>
                <a:srgbClr val="CACACA"/>
              </a:solidFill>
              <a:latin typeface="Average"/>
              <a:ea typeface="Average"/>
              <a:cs typeface="Average"/>
              <a:sym typeface="Average"/>
            </a:endParaRPr>
          </a:p>
          <a:p>
            <a:pPr indent="-374650" lvl="1" marL="457200" rtl="0" algn="l">
              <a:lnSpc>
                <a:spcPct val="114000"/>
              </a:lnSpc>
              <a:spcBef>
                <a:spcPts val="0"/>
              </a:spcBef>
              <a:spcAft>
                <a:spcPts val="0"/>
              </a:spcAft>
              <a:buClr>
                <a:srgbClr val="FFFFFF"/>
              </a:buClr>
              <a:buSzPts val="2300"/>
              <a:buFont typeface="Average"/>
              <a:buChar char="○"/>
            </a:pPr>
            <a:r>
              <a:rPr b="1" lang="en" sz="2300">
                <a:solidFill>
                  <a:srgbClr val="FFFFFF"/>
                </a:solidFill>
                <a:latin typeface="Average"/>
                <a:ea typeface="Average"/>
                <a:cs typeface="Average"/>
                <a:sym typeface="Average"/>
              </a:rPr>
              <a:t>The good copy </a:t>
            </a:r>
            <a:r>
              <a:rPr lang="en" sz="2300">
                <a:solidFill>
                  <a:srgbClr val="CACACA"/>
                </a:solidFill>
                <a:latin typeface="Average"/>
                <a:ea typeface="Average"/>
                <a:cs typeface="Average"/>
                <a:sym typeface="Average"/>
              </a:rPr>
              <a:t>📄 of your portrait</a:t>
            </a:r>
            <a:endParaRPr sz="2300">
              <a:solidFill>
                <a:srgbClr val="CACACA"/>
              </a:solidFill>
              <a:latin typeface="Average"/>
              <a:ea typeface="Average"/>
              <a:cs typeface="Average"/>
              <a:sym typeface="Average"/>
            </a:endParaRPr>
          </a:p>
          <a:p>
            <a:pPr indent="-374650" lvl="1" marL="457200" rtl="0" algn="l">
              <a:lnSpc>
                <a:spcPct val="114000"/>
              </a:lnSpc>
              <a:spcBef>
                <a:spcPts val="0"/>
              </a:spcBef>
              <a:spcAft>
                <a:spcPts val="0"/>
              </a:spcAft>
              <a:buClr>
                <a:srgbClr val="FFFFFF"/>
              </a:buClr>
              <a:buSzPts val="2300"/>
              <a:buFont typeface="Average"/>
              <a:buChar char="○"/>
            </a:pPr>
            <a:r>
              <a:rPr b="1" lang="en" sz="2300">
                <a:solidFill>
                  <a:srgbClr val="00FF00"/>
                </a:solidFill>
                <a:latin typeface="Average"/>
                <a:ea typeface="Average"/>
                <a:cs typeface="Average"/>
                <a:sym typeface="Average"/>
              </a:rPr>
              <a:t>Check to see</a:t>
            </a:r>
            <a:r>
              <a:rPr lang="en" sz="2300">
                <a:solidFill>
                  <a:srgbClr val="CACACA"/>
                </a:solidFill>
                <a:latin typeface="Average"/>
                <a:ea typeface="Average"/>
                <a:cs typeface="Average"/>
                <a:sym typeface="Average"/>
              </a:rPr>
              <a:t> if you have</a:t>
            </a:r>
            <a:br>
              <a:rPr lang="en" sz="2300">
                <a:solidFill>
                  <a:srgbClr val="CACACA"/>
                </a:solidFill>
                <a:latin typeface="Average"/>
                <a:ea typeface="Average"/>
                <a:cs typeface="Average"/>
                <a:sym typeface="Average"/>
              </a:rPr>
            </a:br>
            <a:r>
              <a:rPr lang="en" sz="2300">
                <a:solidFill>
                  <a:srgbClr val="CACACA"/>
                </a:solidFill>
                <a:latin typeface="Average"/>
                <a:ea typeface="Average"/>
                <a:cs typeface="Average"/>
                <a:sym typeface="Average"/>
              </a:rPr>
              <a:t>your </a:t>
            </a:r>
            <a:r>
              <a:rPr b="1" lang="en" sz="2300">
                <a:solidFill>
                  <a:srgbClr val="F1C232"/>
                </a:solidFill>
                <a:latin typeface="Average"/>
                <a:ea typeface="Average"/>
                <a:cs typeface="Average"/>
                <a:sym typeface="Average"/>
              </a:rPr>
              <a:t>Art History</a:t>
            </a:r>
            <a:r>
              <a:rPr b="1" lang="en" sz="2300">
                <a:solidFill>
                  <a:srgbClr val="FFFFFF"/>
                </a:solidFill>
                <a:latin typeface="Average"/>
                <a:ea typeface="Average"/>
                <a:cs typeface="Average"/>
                <a:sym typeface="Average"/>
              </a:rPr>
              <a:t> </a:t>
            </a:r>
            <a:r>
              <a:rPr lang="en" sz="2300">
                <a:solidFill>
                  <a:srgbClr val="CACACA"/>
                </a:solidFill>
                <a:latin typeface="Average"/>
                <a:ea typeface="Average"/>
                <a:cs typeface="Average"/>
                <a:sym typeface="Average"/>
              </a:rPr>
              <a:t>booklet</a:t>
            </a:r>
            <a:r>
              <a:rPr b="1" lang="en" sz="2300">
                <a:solidFill>
                  <a:srgbClr val="FFFFFF"/>
                </a:solidFill>
                <a:latin typeface="Average"/>
                <a:ea typeface="Average"/>
                <a:cs typeface="Average"/>
                <a:sym typeface="Average"/>
              </a:rPr>
              <a:t> </a:t>
            </a:r>
            <a:endParaRPr sz="2300">
              <a:solidFill>
                <a:srgbClr val="CACACA"/>
              </a:solidFill>
              <a:latin typeface="Average"/>
              <a:ea typeface="Average"/>
              <a:cs typeface="Average"/>
              <a:sym typeface="Average"/>
            </a:endParaRPr>
          </a:p>
        </p:txBody>
      </p:sp>
      <p:pic>
        <p:nvPicPr>
          <p:cNvPr id="171" name="Google Shape;171;p33"/>
          <p:cNvPicPr preferRelativeResize="0"/>
          <p:nvPr/>
        </p:nvPicPr>
        <p:blipFill rotWithShape="1">
          <a:blip r:embed="rId3">
            <a:alphaModFix/>
          </a:blip>
          <a:srcRect b="4855" l="22095" r="23456" t="7023"/>
          <a:stretch/>
        </p:blipFill>
        <p:spPr>
          <a:xfrm>
            <a:off x="604301" y="0"/>
            <a:ext cx="2509699" cy="3249400"/>
          </a:xfrm>
          <a:prstGeom prst="rect">
            <a:avLst/>
          </a:prstGeom>
          <a:noFill/>
          <a:ln>
            <a:noFill/>
          </a:ln>
        </p:spPr>
      </p:pic>
      <p:sp>
        <p:nvSpPr>
          <p:cNvPr descr="Translations" id="172" name="Google Shape;172;p33"/>
          <p:cNvSpPr txBox="1"/>
          <p:nvPr/>
        </p:nvSpPr>
        <p:spPr>
          <a:xfrm>
            <a:off x="3987600" y="0"/>
            <a:ext cx="5156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ዛሬ የስዕል መሳርያዎ እና የቁም ምስልዎ ጥሩ ቅጂ ያስፈልግዎታል</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اليوم تحتاج إلى مجموعة الرسم الخاصة بك ونسخة جيدة من صورتك الشخصية</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Avui necessites el teu kit de dibuix i la bona còpia del teu retrat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今天你需要你的绘画工具包和你肖像的良好复制品</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امروز به کیت طراحی و یک کپی خوب از پرتره خود نیاز دارید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आज आपको अपनी ड्राइंग किट और अपने चित्र की अच्छी कॉपी की ज़रूरत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今日は、描画キットと肖像画の優れたコピーが必要です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오늘은 당신에게 그림 도구와 초상화의 좋은 사본이 필요합니다.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Îro ji we re kîteya xweya xêzkirinê û kopiyek baş a portreya xwe hewce dike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Hoje você precisa do seu kit de desenho e da boa cópia do seu retrato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ਅੱਜ ਤੁਹਾਨੂੰ ਤੁਹਾਡੀ ਡਰਾਇੰਗ ਕਿੱਟ ਅਤੇ ਤੁਹਾਡੇ ਪੋਰਟਰੇਟ ਦੀ ਚੰਗੀ ਕਾਪੀ ਦੀ ਲੋੜ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Сегодня вам понадобится ваш набор для рисования и хорошая копия вашего портрета.</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Maanta waxaad u baahan tahay xirmadaada sawirka iyo nuqulka wanaagsan ee sawirkaaga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Hoy necesitas tu kit de dibujo y la buena copia de tu retrato.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Leo unahitaji seti yako ya kuchora na nakala nzuri ya picha yako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Ngayon kailangan mo ang iyong drawing kit at ang magandang kopya ng iyong portrait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Bugün çizim setinize ve portrenizin iyi bir kopyasına ihtiyacınız var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Сьогодні тобі потрібен набір для малювання та хороша копія портрета</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Hôm nay bạn cần bộ dụng cụ vẽ và bản sao chân dung đẹp của bạn</a:t>
            </a:r>
            <a:endParaRPr sz="1450">
              <a:solidFill>
                <a:srgbClr val="AAAAAA"/>
              </a:solidFill>
              <a:latin typeface="Average"/>
              <a:ea typeface="Average"/>
              <a:cs typeface="Average"/>
              <a:sym typeface="Average"/>
            </a:endParaRPr>
          </a:p>
        </p:txBody>
      </p:sp>
      <p:sp>
        <p:nvSpPr>
          <p:cNvPr id="173" name="Google Shape;173;p33"/>
          <p:cNvSpPr txBox="1"/>
          <p:nvPr/>
        </p:nvSpPr>
        <p:spPr>
          <a:xfrm>
            <a:off x="2351425" y="3121400"/>
            <a:ext cx="1636200" cy="12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200">
                <a:solidFill>
                  <a:srgbClr val="FFFFFF"/>
                </a:solidFill>
                <a:latin typeface="Oswald"/>
                <a:ea typeface="Oswald"/>
                <a:cs typeface="Oswald"/>
                <a:sym typeface="Oswald"/>
              </a:rPr>
              <a:t>📵</a:t>
            </a:r>
            <a:endParaRPr sz="7200"/>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id="686" name="Google Shape;686;p105"/>
          <p:cNvPicPr preferRelativeResize="0"/>
          <p:nvPr/>
        </p:nvPicPr>
        <p:blipFill>
          <a:blip r:embed="rId3">
            <a:alphaModFix/>
          </a:blip>
          <a:stretch>
            <a:fillRect/>
          </a:stretch>
        </p:blipFill>
        <p:spPr>
          <a:xfrm>
            <a:off x="0" y="0"/>
            <a:ext cx="5197082" cy="6857999"/>
          </a:xfrm>
          <a:prstGeom prst="rect">
            <a:avLst/>
          </a:prstGeom>
          <a:noFill/>
          <a:ln>
            <a:noFill/>
          </a:ln>
        </p:spPr>
      </p:pic>
      <p:sp>
        <p:nvSpPr>
          <p:cNvPr id="687" name="Google Shape;687;p105"/>
          <p:cNvSpPr txBox="1"/>
          <p:nvPr/>
        </p:nvSpPr>
        <p:spPr>
          <a:xfrm>
            <a:off x="5197075" y="0"/>
            <a:ext cx="3947100" cy="183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Creative styles:</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4800">
                <a:solidFill>
                  <a:srgbClr val="FFFFFF"/>
                </a:solidFill>
                <a:latin typeface="Oswald"/>
                <a:ea typeface="Oswald"/>
                <a:cs typeface="Oswald"/>
                <a:sym typeface="Oswald"/>
              </a:rPr>
              <a:t>The </a:t>
            </a:r>
            <a:r>
              <a:rPr lang="en" sz="4800">
                <a:solidFill>
                  <a:srgbClr val="00FF00"/>
                </a:solidFill>
                <a:latin typeface="Oswald"/>
                <a:ea typeface="Oswald"/>
                <a:cs typeface="Oswald"/>
                <a:sym typeface="Oswald"/>
              </a:rPr>
              <a:t>web mapper</a:t>
            </a:r>
            <a:endParaRPr>
              <a:solidFill>
                <a:srgbClr val="00FF00"/>
              </a:solidFill>
              <a:latin typeface="Average"/>
              <a:ea typeface="Average"/>
              <a:cs typeface="Average"/>
              <a:sym typeface="Average"/>
            </a:endParaRPr>
          </a:p>
        </p:txBody>
      </p:sp>
      <p:sp>
        <p:nvSpPr>
          <p:cNvPr descr="Translations" id="688" name="Google Shape;688;p105"/>
          <p:cNvSpPr txBox="1"/>
          <p:nvPr/>
        </p:nvSpPr>
        <p:spPr>
          <a:xfrm>
            <a:off x="5197075" y="1831500"/>
            <a:ext cx="3947100" cy="502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የፈጠራ ቅጦች፡ የድር ካርታው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الأنماط الإبداعية: مخطط الويب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Estils creatius: el mapa web</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创意风格：网络映射器</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سبک‌های خلاق: نقشه‌بردار وب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रचनात्मक शैलियाँ: वेब मैपर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クリエイティブスタイル: ウェブマッパー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크리에이티브 스타일: 웹 매퍼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Şêweyên afirîner: Nexşeya malperê</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criativos: O mapeador da web</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ਰਚਨਾਤਮਕ ਸ਼ੈਲੀਆਂ: ਵੈੱਬ ਮੈਪਰ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Творческие стили: веб-картограф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Hababka hal-abuurka leh: Khariidadda shabakadda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creativos: El mapeador web</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Mitindo ya ubunifu: Ramani ya wavuti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Mga malikhaing istilo: Ang web mapper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Yaratıcı stiller: Web haritacısı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Творчі стилі: веб-картограф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Phong cách sáng tạo: Người lập bản đồ web</a:t>
            </a:r>
            <a:endParaRPr sz="3400">
              <a:solidFill>
                <a:srgbClr val="AAAAAA"/>
              </a:solidFill>
              <a:latin typeface="Average"/>
              <a:ea typeface="Average"/>
              <a:cs typeface="Average"/>
              <a:sym typeface="Average"/>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106"/>
          <p:cNvSpPr txBox="1"/>
          <p:nvPr/>
        </p:nvSpPr>
        <p:spPr>
          <a:xfrm>
            <a:off x="0" y="0"/>
            <a:ext cx="3207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600">
                <a:solidFill>
                  <a:srgbClr val="FFFFFF"/>
                </a:solidFill>
                <a:latin typeface="Oswald"/>
                <a:ea typeface="Oswald"/>
                <a:cs typeface="Oswald"/>
                <a:sym typeface="Oswald"/>
              </a:rPr>
              <a:t>You get more ideas if you write down all the </a:t>
            </a:r>
            <a:r>
              <a:rPr lang="en" sz="4600">
                <a:solidFill>
                  <a:srgbClr val="FF0000"/>
                </a:solidFill>
                <a:latin typeface="Oswald"/>
                <a:ea typeface="Oswald"/>
                <a:cs typeface="Oswald"/>
                <a:sym typeface="Oswald"/>
              </a:rPr>
              <a:t>terrible ideas</a:t>
            </a:r>
            <a:r>
              <a:rPr lang="en" sz="4600">
                <a:solidFill>
                  <a:srgbClr val="FFFFFF"/>
                </a:solidFill>
                <a:latin typeface="Oswald"/>
                <a:ea typeface="Oswald"/>
                <a:cs typeface="Oswald"/>
                <a:sym typeface="Oswald"/>
              </a:rPr>
              <a:t> </a:t>
            </a:r>
            <a:r>
              <a:rPr lang="en" sz="4600">
                <a:solidFill>
                  <a:srgbClr val="00FF00"/>
                </a:solidFill>
                <a:latin typeface="Oswald"/>
                <a:ea typeface="Oswald"/>
                <a:cs typeface="Oswald"/>
                <a:sym typeface="Oswald"/>
              </a:rPr>
              <a:t>FIRST</a:t>
            </a:r>
            <a:endParaRPr sz="1300">
              <a:solidFill>
                <a:srgbClr val="00FF00"/>
              </a:solidFill>
              <a:latin typeface="Average"/>
              <a:ea typeface="Average"/>
              <a:cs typeface="Average"/>
              <a:sym typeface="Average"/>
            </a:endParaRPr>
          </a:p>
        </p:txBody>
      </p:sp>
      <p:sp>
        <p:nvSpPr>
          <p:cNvPr descr="Translations" id="694" name="Google Shape;694;p106"/>
          <p:cNvSpPr txBox="1"/>
          <p:nvPr/>
        </p:nvSpPr>
        <p:spPr>
          <a:xfrm>
            <a:off x="3207300" y="0"/>
            <a:ext cx="5936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በመጀመሪያ ሁሉንም አስፈሪ ሀሳቦች ከጻፉ ብዙ ሃሳቦችን ያገኛሉ።</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ستحصل على المزيد من الأفكار إذا كتبت كل الأفكار الرهيبة أولاً.</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Obteniu més idees si primer escriu totes les idees terribles.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如果您首先写下所有糟糕的想法，您就会获得更多的想法。</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اگر ابتدا همه ایده های وحشتناک را یادداشت کنید، ایده های بیشتری دریافت خواهید کرد.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यदि आप सभी बुरे विचारों को पहले लिख लें तो आपको अधिक विचार मिलेंगे।</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最初にひどいアイデアをすべて書き留めると、より多くのアイデアが得られます。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끔찍한 아이디어를 먼저 다 적어두면 더 많은 아이디어가 나올 거예요.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Ger hûn PÊŞÎ hemî ramanên tirsnak binivîsin hûn bêtir ramanan digirin.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Você terá mais ideias se anotar todas as ideias terríveis PRIMEIRO.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ਜੇਕਰ ਤੁਸੀਂ ਸਭ ਭਿਆਨਕ ਵਿਚਾਰਾਂ ਨੂੰ ਸਭ ਤੋਂ ਪਹਿਲਾਂ ਲਿਖਦੇ ਹੋ ਤਾਂ ਤੁਹਾਨੂੰ ਹੋਰ ਵਿਚਾਰ ਮਿਲਦੇ ਹਨ।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У вас появится больше идей, если СНАЧАЛА вы запишете все ужасные идеи.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Waxaad helaysaa fikrado badan haddii aad qorto dhammaan fikradaha xunxun.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Obtendrás más ideas si escribes todas las ideas terribles PRIMERO.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Unapata mawazo zaidi ikiwa utaandika mawazo yote mabaya KWANZA.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Makakakuha ka ng mas maraming ideya kung isusulat mo MUNA ang lahat ng kakila-kilabot na ideya.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Eğer önce tüm korkunç fikirleri yazarsanız daha fazla fikir edinirsiniz.</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Ви отримаєте більше ідей, якщо запишете всі жахливі ідеї ПЕРШИМ.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Bạn sẽ có nhiều ý tưởng hơn nếu trước tiên hãy viết ra tất cả những ý tưởng tồi tệ.</a:t>
            </a:r>
            <a:endParaRPr sz="2800">
              <a:solidFill>
                <a:srgbClr val="AAAAAA"/>
              </a:solidFill>
              <a:latin typeface="Average"/>
              <a:ea typeface="Average"/>
              <a:cs typeface="Average"/>
              <a:sym typeface="Average"/>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107"/>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Another secret is </a:t>
            </a:r>
            <a:r>
              <a:rPr lang="en" sz="4800">
                <a:solidFill>
                  <a:srgbClr val="E06666"/>
                </a:solidFill>
                <a:latin typeface="Oswald"/>
                <a:ea typeface="Oswald"/>
                <a:cs typeface="Oswald"/>
                <a:sym typeface="Oswald"/>
              </a:rPr>
              <a:t>NEVER</a:t>
            </a:r>
            <a:r>
              <a:rPr lang="en" sz="4800">
                <a:solidFill>
                  <a:srgbClr val="CC0000"/>
                </a:solidFill>
                <a:latin typeface="Oswald"/>
                <a:ea typeface="Oswald"/>
                <a:cs typeface="Oswald"/>
                <a:sym typeface="Oswald"/>
              </a:rPr>
              <a:t> </a:t>
            </a:r>
            <a:r>
              <a:rPr lang="en" sz="4800">
                <a:solidFill>
                  <a:srgbClr val="FFFFFF"/>
                </a:solidFill>
                <a:latin typeface="Oswald"/>
                <a:ea typeface="Oswald"/>
                <a:cs typeface="Oswald"/>
                <a:sym typeface="Oswald"/>
              </a:rPr>
              <a:t>stop writing</a:t>
            </a:r>
            <a:endParaRPr sz="1500">
              <a:solidFill>
                <a:srgbClr val="AAAAAA"/>
              </a:solidFill>
              <a:latin typeface="Average"/>
              <a:ea typeface="Average"/>
              <a:cs typeface="Average"/>
              <a:sym typeface="Average"/>
            </a:endParaRPr>
          </a:p>
        </p:txBody>
      </p:sp>
      <p:sp>
        <p:nvSpPr>
          <p:cNvPr descr="Translations" id="700" name="Google Shape;700;p107"/>
          <p:cNvSpPr txBox="1"/>
          <p:nvPr/>
        </p:nvSpPr>
        <p:spPr>
          <a:xfrm>
            <a:off x="3668700" y="-25"/>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AAAAAA"/>
                </a:solidFill>
                <a:latin typeface="Average"/>
                <a:ea typeface="Average"/>
                <a:cs typeface="Average"/>
                <a:sym typeface="Average"/>
              </a:rPr>
              <a:t>ሌላው ሚስጥር መጻፍ ማቆም ፈጽሞ ነው</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سر آخر هو عدم التوقف عن الكتابة أبدًا</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Un altre secret és NO deixar MAI d'escriure</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另一个秘诀是永远不要停止写作</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راز دیگر این است که هرگز نوشتن را متوقف نکنید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एक और रहस्य है कभी भी लिखना बंद न करें</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もう一つの秘密は、決して書くことをやめないことです</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또 다른 비결은 절대 글쓰기를 멈추지 않는 것입니다.</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Sirek din jî ew e ku tu carî dev ji nivîsandinê bernede</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Outro segredo é NUNCA parar de escrever</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ਇਕ ਹੋਰ ਰਾਜ਼ ਹੈ ਲਿਖਣਾ ਬੰਦ ਨਾ ਕਰੋ</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Еще один секрет — НИКОГДА не прекращайте писать.</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Sir kale ayaa ah WELIGAA ha joojin qoraalka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Otro secreto es NUNCA dejar de escribir</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Siri nyingine ni KAMWE usiache kuandika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Ang isa pang sikreto ay HINDI huminto sa pagsusulat</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Bir diğer sır ise ASLA yazmayı bırakmamaktır</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Ще один секрет – НІКОЛИ не припиняйте писати</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Một bí mật khác là KHÔNG BAO GIỜ ngừng viết</a:t>
            </a:r>
            <a:endParaRPr sz="6300">
              <a:solidFill>
                <a:srgbClr val="AAAAAA"/>
              </a:solidFill>
              <a:latin typeface="Average"/>
              <a:ea typeface="Average"/>
              <a:cs typeface="Average"/>
              <a:sym typeface="Average"/>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descr="Translations" id="709" name="Google Shape;709;p109"/>
          <p:cNvSpPr txBox="1"/>
          <p:nvPr/>
        </p:nvSpPr>
        <p:spPr>
          <a:xfrm>
            <a:off x="0" y="0"/>
            <a:ext cx="9144000" cy="13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Three steps to </a:t>
            </a:r>
            <a:r>
              <a:rPr lang="en" sz="4800">
                <a:solidFill>
                  <a:srgbClr val="FFFF00"/>
                </a:solidFill>
                <a:latin typeface="Oswald"/>
                <a:ea typeface="Oswald"/>
                <a:cs typeface="Oswald"/>
                <a:sym typeface="Oswald"/>
              </a:rPr>
              <a:t>develop </a:t>
            </a:r>
            <a:r>
              <a:rPr lang="en" sz="4800">
                <a:solidFill>
                  <a:srgbClr val="FFFFFF"/>
                </a:solidFill>
                <a:latin typeface="Oswald"/>
                <a:ea typeface="Oswald"/>
                <a:cs typeface="Oswald"/>
                <a:sym typeface="Oswald"/>
              </a:rPr>
              <a:t>your portrait idea</a:t>
            </a:r>
            <a:endParaRPr sz="4800">
              <a:solidFill>
                <a:srgbClr val="FFFFFF"/>
              </a:solidFill>
              <a:latin typeface="Oswald"/>
              <a:ea typeface="Oswald"/>
              <a:cs typeface="Oswald"/>
              <a:sym typeface="Oswald"/>
            </a:endParaRPr>
          </a:p>
        </p:txBody>
      </p:sp>
      <p:sp>
        <p:nvSpPr>
          <p:cNvPr descr="Translations" id="710" name="Google Shape;710;p109"/>
          <p:cNvSpPr txBox="1"/>
          <p:nvPr/>
        </p:nvSpPr>
        <p:spPr>
          <a:xfrm>
            <a:off x="0" y="1486100"/>
            <a:ext cx="9144000" cy="537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AAAAAA"/>
                </a:solidFill>
                <a:latin typeface="Average"/>
                <a:ea typeface="Average"/>
                <a:cs typeface="Average"/>
                <a:sym typeface="Average"/>
              </a:rPr>
              <a:t>የቁም ሀሳብዎን ለማዳበር ሶስት ደረጃዎች</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ثلاث خطوات لتطوير فكرة صورتك الشخصية</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Tres passos per desenvolupar la teva idea de retrat</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三个步骤来构思你的肖像画</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سه مرحله برای توسعه ایده پرتره شما</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अपने चित्रांकन के विचार को विकसित करने के तीन चरण</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肖像画のアイデアを練る3つのステップ</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초상화 아이디어를 개발하는 3단계</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Sê gav ji bo pêşxistina ramana portreya xwe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Três passos para desenvolver sua ideia de retrato</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ਤੁਹਾਡੇ ਪੋਰਟਰੇਟ ਵਿਚਾਰ ਨੂੰ ਵਿਕਸਿਤ ਕਰਨ ਲਈ ਤਿੰਨ ਕਦਮ</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Три шага к развитию идеи вашего портрета</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Saddex tillaabo oo lagu horumariyo fikradaada sawirka</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Tres pasos para desarrollar tu idea de retrato</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Hatua tatu za kukuza wazo lako la picha</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Tatlong hakbang upang mabuo ang iyong ideya sa portrait</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Portre fikrinizi geliştirmek için üç adım</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Три кроки для розробки вашої ідеї портрета</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Ba bước để phát triển ý tưởng chân dung của bạn</a:t>
            </a:r>
            <a:endParaRPr sz="3700">
              <a:solidFill>
                <a:srgbClr val="CACACA"/>
              </a:solidFill>
              <a:latin typeface="Average"/>
              <a:ea typeface="Average"/>
              <a:cs typeface="Average"/>
              <a:sym typeface="Average"/>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descr="Title" id="715" name="Google Shape;715;p110"/>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1. </a:t>
            </a:r>
            <a:br>
              <a:rPr lang="en" sz="6000">
                <a:solidFill>
                  <a:srgbClr val="FFFFFF"/>
                </a:solidFill>
                <a:latin typeface="Oswald"/>
                <a:ea typeface="Oswald"/>
                <a:cs typeface="Oswald"/>
                <a:sym typeface="Oswald"/>
              </a:rPr>
            </a:br>
            <a:br>
              <a:rPr lang="en" sz="6000">
                <a:solidFill>
                  <a:srgbClr val="FFFFFF"/>
                </a:solidFill>
                <a:latin typeface="Oswald"/>
                <a:ea typeface="Oswald"/>
                <a:cs typeface="Oswald"/>
                <a:sym typeface="Oswald"/>
              </a:rPr>
            </a:br>
            <a:r>
              <a:rPr lang="en" sz="6000">
                <a:solidFill>
                  <a:srgbClr val="FFFFFF"/>
                </a:solidFill>
                <a:latin typeface="Oswald"/>
                <a:ea typeface="Oswald"/>
                <a:cs typeface="Oswald"/>
                <a:sym typeface="Oswald"/>
              </a:rPr>
              <a:t>Create a </a:t>
            </a:r>
            <a:r>
              <a:rPr lang="en" sz="6000">
                <a:solidFill>
                  <a:srgbClr val="00FF00"/>
                </a:solidFill>
                <a:latin typeface="Oswald"/>
                <a:ea typeface="Oswald"/>
                <a:cs typeface="Oswald"/>
                <a:sym typeface="Oswald"/>
              </a:rPr>
              <a:t>LOT of ideas</a:t>
            </a:r>
            <a:r>
              <a:rPr lang="en" sz="6000">
                <a:solidFill>
                  <a:srgbClr val="FFFFFF"/>
                </a:solidFill>
                <a:latin typeface="Oswald"/>
                <a:ea typeface="Oswald"/>
                <a:cs typeface="Oswald"/>
                <a:sym typeface="Oswald"/>
              </a:rPr>
              <a:t> to choose from</a:t>
            </a:r>
            <a:endParaRPr sz="6000">
              <a:solidFill>
                <a:srgbClr val="AAAAAA"/>
              </a:solidFill>
              <a:latin typeface="Average"/>
              <a:ea typeface="Average"/>
              <a:cs typeface="Average"/>
              <a:sym typeface="Average"/>
            </a:endParaRPr>
          </a:p>
        </p:txBody>
      </p:sp>
      <p:sp>
        <p:nvSpPr>
          <p:cNvPr descr="Translations" id="716" name="Google Shape;716;p110"/>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AAAAAA"/>
                </a:solidFill>
                <a:latin typeface="Average"/>
                <a:ea typeface="Average"/>
                <a:cs typeface="Average"/>
                <a:sym typeface="Average"/>
              </a:rPr>
              <a:t>ለመምረጥ ብዙ ሀሳቦችን ይፍጠሩ</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إنشاء الكثير من الأفكار للاختيار من بينها</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Creeu MOLTES idees per triar</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创造大量的想法以供选择</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ایده های زیادی برای انتخاب ایجاد کنید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चुनने के लिए ढेर सारे विचार बनाएँ</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たくさんのアイデアから選択する</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선택할 수 있는 많은 아이디어를 만들어 보세요</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Gelek ramanên ku hûn hilbijêrin çêbikin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Crie MUITAS ideias para escolher</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ਚੁਣਨ ਲਈ ਬਹੁਤ ਸਾਰੇ ਵਿਚਾਰ ਬਣਾਓ</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Создайте МНОГО идей на выбор</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Abuur fikrado BADAN oo aad ka dooran karto</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Crea MUCHAS ideas para elegir</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Unda mawazo mengi ya kuchagua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Gumawa ng MARAMING ideyang mapagpipilian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Aralarından seçim yapabileceğiniz BİRÇOK fikir yaratın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Створіть БАГАТО ідей на вибір</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Tạo ra NHIỀU ý tưởng để lựa chọn</a:t>
            </a:r>
            <a:endParaRPr sz="3000">
              <a:solidFill>
                <a:srgbClr val="CACACA"/>
              </a:solidFill>
              <a:latin typeface="Average"/>
              <a:ea typeface="Average"/>
              <a:cs typeface="Average"/>
              <a:sym typeface="Average"/>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descr="Title" id="721" name="Google Shape;721;p111"/>
          <p:cNvSpPr txBox="1"/>
          <p:nvPr/>
        </p:nvSpPr>
        <p:spPr>
          <a:xfrm>
            <a:off x="0" y="0"/>
            <a:ext cx="91440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Create a </a:t>
            </a:r>
            <a:r>
              <a:rPr lang="en" sz="4800">
                <a:solidFill>
                  <a:srgbClr val="00FF00"/>
                </a:solidFill>
                <a:latin typeface="Oswald"/>
                <a:ea typeface="Oswald"/>
                <a:cs typeface="Oswald"/>
                <a:sym typeface="Oswald"/>
              </a:rPr>
              <a:t>LOT of ideas</a:t>
            </a:r>
            <a:r>
              <a:rPr lang="en" sz="4800">
                <a:solidFill>
                  <a:srgbClr val="FFFFFF"/>
                </a:solidFill>
                <a:latin typeface="Oswald"/>
                <a:ea typeface="Oswald"/>
                <a:cs typeface="Oswald"/>
                <a:sym typeface="Oswald"/>
              </a:rPr>
              <a:t> to choose from</a:t>
            </a:r>
            <a:endParaRPr sz="1500">
              <a:solidFill>
                <a:srgbClr val="AAAAAA"/>
              </a:solidFill>
              <a:latin typeface="Average"/>
              <a:ea typeface="Average"/>
              <a:cs typeface="Average"/>
              <a:sym typeface="Average"/>
            </a:endParaRPr>
          </a:p>
        </p:txBody>
      </p:sp>
      <p:pic>
        <p:nvPicPr>
          <p:cNvPr id="722" name="Google Shape;722;p111"/>
          <p:cNvPicPr preferRelativeResize="0"/>
          <p:nvPr/>
        </p:nvPicPr>
        <p:blipFill>
          <a:blip r:embed="rId3">
            <a:alphaModFix/>
          </a:blip>
          <a:stretch>
            <a:fillRect/>
          </a:stretch>
        </p:blipFill>
        <p:spPr>
          <a:xfrm>
            <a:off x="0" y="941288"/>
            <a:ext cx="4571999" cy="5916718"/>
          </a:xfrm>
          <a:prstGeom prst="rect">
            <a:avLst/>
          </a:prstGeom>
          <a:noFill/>
          <a:ln>
            <a:noFill/>
          </a:ln>
        </p:spPr>
      </p:pic>
      <p:pic>
        <p:nvPicPr>
          <p:cNvPr id="723" name="Google Shape;723;p111"/>
          <p:cNvPicPr preferRelativeResize="0"/>
          <p:nvPr/>
        </p:nvPicPr>
        <p:blipFill>
          <a:blip r:embed="rId4">
            <a:alphaModFix/>
          </a:blip>
          <a:stretch>
            <a:fillRect/>
          </a:stretch>
        </p:blipFill>
        <p:spPr>
          <a:xfrm>
            <a:off x="4571997" y="941288"/>
            <a:ext cx="4571999" cy="5916699"/>
          </a:xfrm>
          <a:prstGeom prst="rect">
            <a:avLst/>
          </a:prstGeom>
          <a:noFill/>
          <a:ln>
            <a:noFill/>
          </a:ln>
        </p:spPr>
      </p:pic>
      <p:sp>
        <p:nvSpPr>
          <p:cNvPr id="724" name="Google Shape;724;p111"/>
          <p:cNvSpPr/>
          <p:nvPr/>
        </p:nvSpPr>
        <p:spPr>
          <a:xfrm>
            <a:off x="211700" y="2004475"/>
            <a:ext cx="1432500" cy="148500"/>
          </a:xfrm>
          <a:prstGeom prst="rect">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725" name="Google Shape;725;p111"/>
          <p:cNvSpPr/>
          <p:nvPr/>
        </p:nvSpPr>
        <p:spPr>
          <a:xfrm>
            <a:off x="4627550" y="2042000"/>
            <a:ext cx="1432500" cy="148500"/>
          </a:xfrm>
          <a:prstGeom prst="rect">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726" name="Google Shape;726;p111"/>
          <p:cNvSpPr/>
          <p:nvPr/>
        </p:nvSpPr>
        <p:spPr>
          <a:xfrm>
            <a:off x="4529950" y="4066000"/>
            <a:ext cx="1432500" cy="148500"/>
          </a:xfrm>
          <a:prstGeom prst="rect">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30" name="Shape 730"/>
        <p:cNvGrpSpPr/>
        <p:nvPr/>
      </p:nvGrpSpPr>
      <p:grpSpPr>
        <a:xfrm>
          <a:off x="0" y="0"/>
          <a:ext cx="0" cy="0"/>
          <a:chOff x="0" y="0"/>
          <a:chExt cx="0" cy="0"/>
        </a:xfrm>
      </p:grpSpPr>
      <p:pic>
        <p:nvPicPr>
          <p:cNvPr id="731" name="Google Shape;731;p112"/>
          <p:cNvPicPr preferRelativeResize="0"/>
          <p:nvPr/>
        </p:nvPicPr>
        <p:blipFill>
          <a:blip r:embed="rId3">
            <a:alphaModFix/>
          </a:blip>
          <a:stretch>
            <a:fillRect/>
          </a:stretch>
        </p:blipFill>
        <p:spPr>
          <a:xfrm>
            <a:off x="0" y="470638"/>
            <a:ext cx="4571999" cy="5916718"/>
          </a:xfrm>
          <a:prstGeom prst="rect">
            <a:avLst/>
          </a:prstGeom>
          <a:noFill/>
          <a:ln>
            <a:noFill/>
          </a:ln>
        </p:spPr>
      </p:pic>
      <p:pic>
        <p:nvPicPr>
          <p:cNvPr id="732" name="Google Shape;732;p112"/>
          <p:cNvPicPr preferRelativeResize="0"/>
          <p:nvPr/>
        </p:nvPicPr>
        <p:blipFill>
          <a:blip r:embed="rId4">
            <a:alphaModFix/>
          </a:blip>
          <a:stretch>
            <a:fillRect/>
          </a:stretch>
        </p:blipFill>
        <p:spPr>
          <a:xfrm>
            <a:off x="4571997" y="470638"/>
            <a:ext cx="4571999" cy="5916699"/>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descr="Translations" id="737" name="Google Shape;737;p113"/>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Remember that your job is come come up with </a:t>
            </a:r>
            <a:r>
              <a:rPr lang="en" sz="4800">
                <a:solidFill>
                  <a:srgbClr val="00FF00"/>
                </a:solidFill>
                <a:latin typeface="Oswald"/>
                <a:ea typeface="Oswald"/>
                <a:cs typeface="Oswald"/>
                <a:sym typeface="Oswald"/>
              </a:rPr>
              <a:t>LOTS </a:t>
            </a:r>
            <a:r>
              <a:rPr lang="en" sz="4800">
                <a:solidFill>
                  <a:srgbClr val="FFFFFF"/>
                </a:solidFill>
                <a:latin typeface="Oswald"/>
                <a:ea typeface="Oswald"/>
                <a:cs typeface="Oswald"/>
                <a:sym typeface="Oswald"/>
              </a:rPr>
              <a:t>of ideas so you can select the </a:t>
            </a:r>
            <a:r>
              <a:rPr lang="en" sz="4800">
                <a:solidFill>
                  <a:srgbClr val="00FF00"/>
                </a:solidFill>
                <a:latin typeface="Oswald"/>
                <a:ea typeface="Oswald"/>
                <a:cs typeface="Oswald"/>
                <a:sym typeface="Oswald"/>
              </a:rPr>
              <a:t>BEST </a:t>
            </a:r>
            <a:r>
              <a:rPr lang="en" sz="4800">
                <a:solidFill>
                  <a:srgbClr val="FFFFFF"/>
                </a:solidFill>
                <a:latin typeface="Oswald"/>
                <a:ea typeface="Oswald"/>
                <a:cs typeface="Oswald"/>
                <a:sym typeface="Oswald"/>
              </a:rPr>
              <a:t>ones later. </a:t>
            </a:r>
            <a:endParaRPr sz="4800">
              <a:solidFill>
                <a:srgbClr val="FFFFFF"/>
              </a:solidFill>
              <a:latin typeface="Oswald"/>
              <a:ea typeface="Oswald"/>
              <a:cs typeface="Oswald"/>
              <a:sym typeface="Oswald"/>
            </a:endParaRPr>
          </a:p>
        </p:txBody>
      </p:sp>
      <p:sp>
        <p:nvSpPr>
          <p:cNvPr descr="Translations" id="738" name="Google Shape;738;p113"/>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በጣም ጥሩ የሆኑትን መምረጥ እንዲችሉ ብዙ ሃሳቦችን ይዘው ይምጡ።</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تعال واطرح الكثير من الأفكار حتى تتمكن من اختيار الأفضل منها.</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Veniu amb MOLTES idees perquè pugueu triar les MILLORS.</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提出很多想法，以便您可以选择最好的想法。</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ایده های زیادی را ارائه دهید تا بتوانید بهترین ها را انتخاب کنید.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आइए, ढेर सारे विचार लेकर आइए ताकि आप सर्वश्रेष्ठ विचारों का चयन कर सकें।</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最高のアイデアを選べるよう、たくさんのアイデアを出してください。</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많은 아이디어를 생각해내서 가장 좋은 아이디어를 골라보세요.</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Werin bi GELEK ramanan re werin, da ku hûn yên BİXWÎNE hilbijêrin.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Venha e tenha MUITAS ideias para que você possa escolher as MELHORES.</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ਬਹੁਤ ਸਾਰੇ ਵਿਚਾਰ ਲੈ ਕੇ ਆਓ ਤਾਂ ਜੋ ਤੁਸੀਂ ਸਭ ਤੋਂ ਵਧੀਆ ਦੀ ਚੋਣ ਕਰ ਸਕੋ।</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Приходите и предлагайте МНОГО идей, чтобы выбрать ЛУЧШИЕ из них.</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La imow fikrado BADAN si aad u doorato kuwa ugu FIICAN.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¡Ven y trae MUCHAS ideas para que puedas elegir las MEJORES!</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Njoo na mawazo MENGI ili uweze kuchagua YALIYO BORA.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Magkaroon ng MARAMING ideya para mapili mo ang mga PINAKAMAHUSAY.</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En İYİ olanları seçebilmeniz için BİRÇOK fikirle gelin.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Придумайте БАГАТО ідей, щоб вибрати НАЙКРАЩІ.</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Hãy đưa ra NHIỀU ý tưởng để bạn có thể chọn ra những ý tưởng TỐT NHẤT.</a:t>
            </a:r>
            <a:endParaRPr sz="1550">
              <a:solidFill>
                <a:srgbClr val="CACACA"/>
              </a:solidFill>
              <a:latin typeface="Average"/>
              <a:ea typeface="Average"/>
              <a:cs typeface="Average"/>
              <a:sym typeface="Average"/>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descr="Title" id="743" name="Google Shape;743;p114"/>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There are some </a:t>
            </a:r>
            <a:r>
              <a:rPr lang="en" sz="4800">
                <a:solidFill>
                  <a:srgbClr val="E06666"/>
                </a:solidFill>
                <a:latin typeface="Oswald"/>
                <a:ea typeface="Oswald"/>
                <a:cs typeface="Oswald"/>
                <a:sym typeface="Oswald"/>
              </a:rPr>
              <a:t>bad </a:t>
            </a:r>
            <a:r>
              <a:rPr lang="en" sz="4800">
                <a:solidFill>
                  <a:srgbClr val="FFFFFF"/>
                </a:solidFill>
                <a:latin typeface="Oswald"/>
                <a:ea typeface="Oswald"/>
                <a:cs typeface="Oswald"/>
                <a:sym typeface="Oswald"/>
              </a:rPr>
              <a:t>things that happen if you choose an idea </a:t>
            </a:r>
            <a:r>
              <a:rPr lang="en" sz="4800">
                <a:solidFill>
                  <a:srgbClr val="E06666"/>
                </a:solidFill>
                <a:latin typeface="Oswald"/>
                <a:ea typeface="Oswald"/>
                <a:cs typeface="Oswald"/>
                <a:sym typeface="Oswald"/>
              </a:rPr>
              <a:t>too soon</a:t>
            </a:r>
            <a:r>
              <a:rPr lang="en" sz="4800">
                <a:solidFill>
                  <a:srgbClr val="FFFFFF"/>
                </a:solidFill>
                <a:latin typeface="Oswald"/>
                <a:ea typeface="Oswald"/>
                <a:cs typeface="Oswald"/>
                <a:sym typeface="Oswald"/>
              </a:rPr>
              <a:t>.</a:t>
            </a:r>
            <a:endParaRPr sz="1500">
              <a:solidFill>
                <a:srgbClr val="AAAAAA"/>
              </a:solidFill>
              <a:latin typeface="Average"/>
              <a:ea typeface="Average"/>
              <a:cs typeface="Average"/>
              <a:sym typeface="Average"/>
            </a:endParaRPr>
          </a:p>
        </p:txBody>
      </p:sp>
      <p:sp>
        <p:nvSpPr>
          <p:cNvPr descr="Translations" id="744" name="Google Shape;744;p114"/>
          <p:cNvSpPr txBox="1"/>
          <p:nvPr/>
        </p:nvSpPr>
        <p:spPr>
          <a:xfrm>
            <a:off x="36601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አንድን ሀሳብ ቶሎ ከመረጡ የሚከሰቱ አንዳንድ መጥፎ ነገሮች አሉ።</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هناك بعض الأشياء السيئة التي تحدث إذا اخترت فكرة ما في وقت مبكر جدًا.</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Hi ha coses dolentes que passen si trieu una idea massa aviat.</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如果你过早地选择一个想法，就会发生一些不好的事情。</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اگر خیلی زود ایده ای را انتخاب کنید، اتفاقات بدی می افتد.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यदि आप किसी विचार को बहुत जल्दी चुन लेते हैं तो कुछ बुरी चीजें घटित हो सकती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アイデアをあまりに早く選択すると、悪いことが起こります。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너무 일찍 아이디어를 선택하면 나쁜 일이 일어날 수 있습니다.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Hin tiştên xirab hene ku heke hûn zû ramanek hilbijêrin.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Algumas coisas ruins acontecem se você escolhe uma ideia muito cedo.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ਕੁਝ ਬੁਰੀਆਂ ਚੀਜ਼ਾਂ ਹੁੰਦੀਆਂ ਹਨ ਜੋ ਹੁੰਦੀਆਂ ਹਨ ਜੇਕਰ ਤੁਸੀਂ ਬਹੁਤ ਜਲਦੀ ਕੋਈ ਵਿਚਾਰ ਚੁਣਦੇ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Если вы выберете идею слишком рано, могут произойти некоторые плохие вещи.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Waxaa jira waxyaabo xunxun oo dhacaya haddii aad si dhakhso ah fikrad u doorato.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Hay algunas cosas malas que pueden pasar si eliges una idea demasiado pronto.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Kuna baadhi ya mambo mabaya hutokea ikiwa utachagua wazo mapema sana.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May ilang masamang bagay na mangyayari kung pipiliin mo ang isang ideya sa lalong madaling panahon.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Bir fikri çok erken seçerseniz başınıza kötü şeyler gelebilir.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Є деякі погані речі, які стаються, якщо ви обираєте ідею занадто рано.</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Sẽ có một số điều tồi tệ xảy ra nếu bạn chọn một ý tưởng quá sớm.</a:t>
            </a:r>
            <a:endParaRPr sz="2200">
              <a:solidFill>
                <a:srgbClr val="CACACA"/>
              </a:solidFill>
              <a:latin typeface="Average"/>
              <a:ea typeface="Average"/>
              <a:cs typeface="Average"/>
              <a:sym typeface="Averag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4"/>
          <p:cNvSpPr txBox="1"/>
          <p:nvPr/>
        </p:nvSpPr>
        <p:spPr>
          <a:xfrm>
            <a:off x="0" y="3733150"/>
            <a:ext cx="3847200" cy="3125100"/>
          </a:xfrm>
          <a:prstGeom prst="rect">
            <a:avLst/>
          </a:prstGeom>
          <a:noFill/>
          <a:ln>
            <a:noFill/>
          </a:ln>
        </p:spPr>
        <p:txBody>
          <a:bodyPr anchorCtr="0" anchor="ctr" bIns="91425" lIns="91425" spcFirstLastPara="1" rIns="91425" wrap="square" tIns="91425">
            <a:noAutofit/>
          </a:bodyPr>
          <a:lstStyle/>
          <a:p>
            <a:pPr indent="114300" lvl="0" marL="0" rtl="0" algn="l">
              <a:spcBef>
                <a:spcPts val="0"/>
              </a:spcBef>
              <a:spcAft>
                <a:spcPts val="0"/>
              </a:spcAft>
              <a:buNone/>
            </a:pPr>
            <a:r>
              <a:rPr lang="en" sz="2700">
                <a:solidFill>
                  <a:srgbClr val="FFFFFF"/>
                </a:solidFill>
                <a:latin typeface="Oswald"/>
                <a:ea typeface="Oswald"/>
                <a:cs typeface="Oswald"/>
                <a:sym typeface="Oswald"/>
              </a:rPr>
              <a:t>Today you need</a:t>
            </a:r>
            <a:endParaRPr sz="2700">
              <a:solidFill>
                <a:srgbClr val="FFFFFF"/>
              </a:solidFill>
              <a:latin typeface="Oswald"/>
              <a:ea typeface="Oswald"/>
              <a:cs typeface="Oswald"/>
              <a:sym typeface="Oswald"/>
            </a:endParaRPr>
          </a:p>
          <a:p>
            <a:pPr indent="0" lvl="0" marL="0" rtl="0" algn="l">
              <a:lnSpc>
                <a:spcPct val="114000"/>
              </a:lnSpc>
              <a:spcBef>
                <a:spcPts val="0"/>
              </a:spcBef>
              <a:spcAft>
                <a:spcPts val="0"/>
              </a:spcAft>
              <a:buNone/>
            </a:pPr>
            <a:r>
              <a:t/>
            </a:r>
            <a:endParaRPr sz="2100">
              <a:solidFill>
                <a:srgbClr val="CACACA"/>
              </a:solidFill>
              <a:latin typeface="Average"/>
              <a:ea typeface="Average"/>
              <a:cs typeface="Average"/>
              <a:sym typeface="Average"/>
            </a:endParaRPr>
          </a:p>
          <a:p>
            <a:pPr indent="-361950" lvl="1" marL="457200" rtl="0" algn="l">
              <a:lnSpc>
                <a:spcPct val="114000"/>
              </a:lnSpc>
              <a:spcBef>
                <a:spcPts val="600"/>
              </a:spcBef>
              <a:spcAft>
                <a:spcPts val="0"/>
              </a:spcAft>
              <a:buClr>
                <a:srgbClr val="FFFFFF"/>
              </a:buClr>
              <a:buSzPts val="2100"/>
              <a:buFont typeface="Average"/>
              <a:buChar char="○"/>
            </a:pPr>
            <a:r>
              <a:rPr lang="en" sz="2100">
                <a:solidFill>
                  <a:srgbClr val="CACACA"/>
                </a:solidFill>
                <a:latin typeface="Average"/>
                <a:ea typeface="Average"/>
                <a:cs typeface="Average"/>
                <a:sym typeface="Average"/>
              </a:rPr>
              <a:t>✏️🖌 Your </a:t>
            </a:r>
            <a:r>
              <a:rPr b="1" lang="en" sz="2100">
                <a:solidFill>
                  <a:srgbClr val="FFFFFF"/>
                </a:solidFill>
                <a:latin typeface="Average"/>
                <a:ea typeface="Average"/>
                <a:cs typeface="Average"/>
                <a:sym typeface="Average"/>
              </a:rPr>
              <a:t>drawing kit</a:t>
            </a:r>
            <a:r>
              <a:rPr lang="en" sz="2100">
                <a:solidFill>
                  <a:srgbClr val="CACACA"/>
                </a:solidFill>
                <a:latin typeface="Average"/>
                <a:ea typeface="Average"/>
                <a:cs typeface="Average"/>
                <a:sym typeface="Average"/>
              </a:rPr>
              <a:t> from your cubby</a:t>
            </a:r>
            <a:endParaRPr sz="2100">
              <a:solidFill>
                <a:srgbClr val="CACACA"/>
              </a:solidFill>
              <a:latin typeface="Average"/>
              <a:ea typeface="Average"/>
              <a:cs typeface="Average"/>
              <a:sym typeface="Average"/>
            </a:endParaRPr>
          </a:p>
          <a:p>
            <a:pPr indent="-361950" lvl="1" marL="457200" rtl="0" algn="l">
              <a:lnSpc>
                <a:spcPct val="114000"/>
              </a:lnSpc>
              <a:spcBef>
                <a:spcPts val="0"/>
              </a:spcBef>
              <a:spcAft>
                <a:spcPts val="0"/>
              </a:spcAft>
              <a:buClr>
                <a:srgbClr val="FFFFFF"/>
              </a:buClr>
              <a:buSzPts val="2100"/>
              <a:buFont typeface="Average"/>
              <a:buChar char="○"/>
            </a:pPr>
            <a:r>
              <a:rPr b="1" lang="en" sz="2100">
                <a:solidFill>
                  <a:srgbClr val="FFFFFF"/>
                </a:solidFill>
                <a:latin typeface="Average"/>
                <a:ea typeface="Average"/>
                <a:cs typeface="Average"/>
                <a:sym typeface="Average"/>
              </a:rPr>
              <a:t>The good copy </a:t>
            </a:r>
            <a:r>
              <a:rPr lang="en" sz="2100">
                <a:solidFill>
                  <a:srgbClr val="CACACA"/>
                </a:solidFill>
                <a:latin typeface="Average"/>
                <a:ea typeface="Average"/>
                <a:cs typeface="Average"/>
                <a:sym typeface="Average"/>
              </a:rPr>
              <a:t>📄 </a:t>
            </a:r>
            <a:br>
              <a:rPr lang="en" sz="2100">
                <a:solidFill>
                  <a:srgbClr val="CACACA"/>
                </a:solidFill>
                <a:latin typeface="Average"/>
                <a:ea typeface="Average"/>
                <a:cs typeface="Average"/>
                <a:sym typeface="Average"/>
              </a:rPr>
            </a:br>
            <a:r>
              <a:rPr lang="en" sz="2100">
                <a:solidFill>
                  <a:srgbClr val="CACACA"/>
                </a:solidFill>
                <a:latin typeface="Average"/>
                <a:ea typeface="Average"/>
                <a:cs typeface="Average"/>
                <a:sym typeface="Average"/>
              </a:rPr>
              <a:t>of your portrait</a:t>
            </a:r>
            <a:endParaRPr sz="2100">
              <a:solidFill>
                <a:srgbClr val="CACACA"/>
              </a:solidFill>
              <a:latin typeface="Average"/>
              <a:ea typeface="Average"/>
              <a:cs typeface="Average"/>
              <a:sym typeface="Average"/>
            </a:endParaRPr>
          </a:p>
          <a:p>
            <a:pPr indent="-361950" lvl="1" marL="457200" rtl="0" algn="l">
              <a:lnSpc>
                <a:spcPct val="114000"/>
              </a:lnSpc>
              <a:spcBef>
                <a:spcPts val="0"/>
              </a:spcBef>
              <a:spcAft>
                <a:spcPts val="0"/>
              </a:spcAft>
              <a:buClr>
                <a:srgbClr val="FFFFFF"/>
              </a:buClr>
              <a:buSzPts val="2100"/>
              <a:buFont typeface="Average"/>
              <a:buChar char="○"/>
            </a:pPr>
            <a:r>
              <a:rPr lang="en" sz="2100">
                <a:solidFill>
                  <a:srgbClr val="CACACA"/>
                </a:solidFill>
                <a:latin typeface="Average"/>
                <a:ea typeface="Average"/>
                <a:cs typeface="Average"/>
                <a:sym typeface="Average"/>
              </a:rPr>
              <a:t>Your </a:t>
            </a:r>
            <a:r>
              <a:rPr b="1" lang="en" sz="2100">
                <a:solidFill>
                  <a:srgbClr val="F1C232"/>
                </a:solidFill>
                <a:latin typeface="Average"/>
                <a:ea typeface="Average"/>
                <a:cs typeface="Average"/>
                <a:sym typeface="Average"/>
              </a:rPr>
              <a:t>Art History</a:t>
            </a:r>
            <a:r>
              <a:rPr b="1" lang="en" sz="2100">
                <a:solidFill>
                  <a:srgbClr val="FFFFFF"/>
                </a:solidFill>
                <a:latin typeface="Average"/>
                <a:ea typeface="Average"/>
                <a:cs typeface="Average"/>
                <a:sym typeface="Average"/>
              </a:rPr>
              <a:t> </a:t>
            </a:r>
            <a:r>
              <a:rPr lang="en" sz="2100">
                <a:solidFill>
                  <a:srgbClr val="CACACA"/>
                </a:solidFill>
                <a:latin typeface="Average"/>
                <a:ea typeface="Average"/>
                <a:cs typeface="Average"/>
                <a:sym typeface="Average"/>
              </a:rPr>
              <a:t>booklet</a:t>
            </a:r>
            <a:r>
              <a:rPr b="1" lang="en" sz="2100">
                <a:solidFill>
                  <a:srgbClr val="FFFFFF"/>
                </a:solidFill>
                <a:latin typeface="Average"/>
                <a:ea typeface="Average"/>
                <a:cs typeface="Average"/>
                <a:sym typeface="Average"/>
              </a:rPr>
              <a:t> </a:t>
            </a:r>
            <a:endParaRPr sz="2100">
              <a:solidFill>
                <a:srgbClr val="CACACA"/>
              </a:solidFill>
              <a:latin typeface="Average"/>
              <a:ea typeface="Average"/>
              <a:cs typeface="Average"/>
              <a:sym typeface="Average"/>
            </a:endParaRPr>
          </a:p>
        </p:txBody>
      </p:sp>
      <p:pic>
        <p:nvPicPr>
          <p:cNvPr id="179" name="Google Shape;179;p34"/>
          <p:cNvPicPr preferRelativeResize="0"/>
          <p:nvPr/>
        </p:nvPicPr>
        <p:blipFill rotWithShape="1">
          <a:blip r:embed="rId3">
            <a:alphaModFix/>
          </a:blip>
          <a:srcRect b="4855" l="22095" r="23456" t="7023"/>
          <a:stretch/>
        </p:blipFill>
        <p:spPr>
          <a:xfrm>
            <a:off x="482025" y="0"/>
            <a:ext cx="2883142" cy="3732900"/>
          </a:xfrm>
          <a:prstGeom prst="rect">
            <a:avLst/>
          </a:prstGeom>
          <a:noFill/>
          <a:ln>
            <a:noFill/>
          </a:ln>
        </p:spPr>
      </p:pic>
      <p:sp>
        <p:nvSpPr>
          <p:cNvPr descr="Translations" id="180" name="Google Shape;180;p34"/>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ዛሬ የጥበብ ታሪክ ቡክሌት ያስፈልግዎታል</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اليوم تحتاج إلى كتيب تاريخ الفن الخاص بك</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Avui necessiteu el vostre llibre d'història de l'art</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今天你需要你的艺术史小册子</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امروز به جزوه تاریخ هنر خود نیاز دارید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आज आपको अपनी कला इतिहास पुस्तिका की आवश्यकता है</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今日、あなたに必要なのは美術史の小冊子です</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오늘은 미술사 책자가 필요합니다</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Îro hûn hewceyê Pirtûka Dîroka Hunerê ye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Hoje você precisa do seu livreto de história da arte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ਅੱਜ ਤੁਹਾਨੂੰ ਆਪਣੀ ਕਲਾ ਇਤਿਹਾਸ ਕਿਤਾਬਚਾ ਦੀ ਲੋੜ ਹੈ</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Сегодня вам понадобится ваш буклет по истории искусств.</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Maanta waxaad u baahan tahay Buug-yarahaaga Taariikhda Fanka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Hoy necesitas tu Folleto de Historia del Arte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Leo unahitaji Kijitabu chako cha Historia ya Sanaa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Ngayon kailangan mo ang iyong Art History Booklet</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Bugün Sanat Tarihi Kitapçığınıza ihtiyacınız var</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Сьогодні вам потрібен ваш буклет з історії мистецтва</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Hôm nay bạn cần Sách Lịch sử Nghệ thuật</a:t>
            </a:r>
            <a:endParaRPr sz="1600">
              <a:solidFill>
                <a:srgbClr val="AAAAAA"/>
              </a:solidFill>
              <a:latin typeface="Average"/>
              <a:ea typeface="Average"/>
              <a:cs typeface="Average"/>
              <a:sym typeface="Average"/>
            </a:endParaRPr>
          </a:p>
        </p:txBody>
      </p:sp>
      <p:sp>
        <p:nvSpPr>
          <p:cNvPr id="181" name="Google Shape;181;p34"/>
          <p:cNvSpPr txBox="1"/>
          <p:nvPr/>
        </p:nvSpPr>
        <p:spPr>
          <a:xfrm>
            <a:off x="2814300" y="3659525"/>
            <a:ext cx="1636200" cy="12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200">
                <a:solidFill>
                  <a:srgbClr val="FFFFFF"/>
                </a:solidFill>
                <a:latin typeface="Oswald"/>
                <a:ea typeface="Oswald"/>
                <a:cs typeface="Oswald"/>
                <a:sym typeface="Oswald"/>
              </a:rPr>
              <a:t>📵</a:t>
            </a:r>
            <a:endParaRPr sz="7200"/>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descr="Title" id="749" name="Google Shape;749;p115"/>
          <p:cNvSpPr txBox="1"/>
          <p:nvPr/>
        </p:nvSpPr>
        <p:spPr>
          <a:xfrm>
            <a:off x="0" y="0"/>
            <a:ext cx="32031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solidFill>
                  <a:srgbClr val="FFFFFF"/>
                </a:solidFill>
                <a:latin typeface="Oswald"/>
                <a:ea typeface="Oswald"/>
                <a:cs typeface="Oswald"/>
                <a:sym typeface="Oswald"/>
              </a:rPr>
              <a:t>Other people </a:t>
            </a:r>
            <a:r>
              <a:rPr lang="en" sz="4200">
                <a:solidFill>
                  <a:srgbClr val="E06666"/>
                </a:solidFill>
                <a:latin typeface="Oswald"/>
                <a:ea typeface="Oswald"/>
                <a:cs typeface="Oswald"/>
                <a:sym typeface="Oswald"/>
              </a:rPr>
              <a:t>will not like</a:t>
            </a:r>
            <a:r>
              <a:rPr lang="en" sz="4200">
                <a:solidFill>
                  <a:srgbClr val="FFFFFF"/>
                </a:solidFill>
                <a:latin typeface="Oswald"/>
                <a:ea typeface="Oswald"/>
                <a:cs typeface="Oswald"/>
                <a:sym typeface="Oswald"/>
              </a:rPr>
              <a:t> it as much, </a:t>
            </a:r>
            <a:br>
              <a:rPr lang="en" sz="4200">
                <a:solidFill>
                  <a:srgbClr val="FFFFFF"/>
                </a:solidFill>
                <a:latin typeface="Oswald"/>
                <a:ea typeface="Oswald"/>
                <a:cs typeface="Oswald"/>
                <a:sym typeface="Oswald"/>
              </a:rPr>
            </a:br>
            <a:r>
              <a:rPr lang="en" sz="4200">
                <a:solidFill>
                  <a:srgbClr val="FFFFFF"/>
                </a:solidFill>
                <a:latin typeface="Oswald"/>
                <a:ea typeface="Oswald"/>
                <a:cs typeface="Oswald"/>
                <a:sym typeface="Oswald"/>
              </a:rPr>
              <a:t>and you will have </a:t>
            </a:r>
            <a:r>
              <a:rPr lang="en" sz="4200">
                <a:solidFill>
                  <a:srgbClr val="E06666"/>
                </a:solidFill>
                <a:latin typeface="Oswald"/>
                <a:ea typeface="Oswald"/>
                <a:cs typeface="Oswald"/>
                <a:sym typeface="Oswald"/>
              </a:rPr>
              <a:t>less skill </a:t>
            </a:r>
            <a:r>
              <a:rPr lang="en" sz="4200">
                <a:solidFill>
                  <a:srgbClr val="FFFFFF"/>
                </a:solidFill>
                <a:latin typeface="Oswald"/>
                <a:ea typeface="Oswald"/>
                <a:cs typeface="Oswald"/>
                <a:sym typeface="Oswald"/>
              </a:rPr>
              <a:t>for when we </a:t>
            </a:r>
            <a:r>
              <a:rPr lang="en" sz="4200">
                <a:solidFill>
                  <a:srgbClr val="E06666"/>
                </a:solidFill>
                <a:latin typeface="Oswald"/>
                <a:ea typeface="Oswald"/>
                <a:cs typeface="Oswald"/>
                <a:sym typeface="Oswald"/>
              </a:rPr>
              <a:t>start marking</a:t>
            </a:r>
            <a:r>
              <a:rPr lang="en" sz="4200">
                <a:solidFill>
                  <a:srgbClr val="FFFFFF"/>
                </a:solidFill>
                <a:latin typeface="Oswald"/>
                <a:ea typeface="Oswald"/>
                <a:cs typeface="Oswald"/>
                <a:sym typeface="Oswald"/>
              </a:rPr>
              <a:t> your creative process.</a:t>
            </a:r>
            <a:endParaRPr sz="900">
              <a:solidFill>
                <a:srgbClr val="AAAAAA"/>
              </a:solidFill>
              <a:latin typeface="Average"/>
              <a:ea typeface="Average"/>
              <a:cs typeface="Average"/>
              <a:sym typeface="Average"/>
            </a:endParaRPr>
          </a:p>
        </p:txBody>
      </p:sp>
      <p:sp>
        <p:nvSpPr>
          <p:cNvPr descr="Translations" id="750" name="Google Shape;750;p115"/>
          <p:cNvSpPr txBox="1"/>
          <p:nvPr/>
        </p:nvSpPr>
        <p:spPr>
          <a:xfrm>
            <a:off x="3203100" y="0"/>
            <a:ext cx="59409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50">
                <a:solidFill>
                  <a:srgbClr val="AAAAAA"/>
                </a:solidFill>
                <a:latin typeface="Average"/>
                <a:ea typeface="Average"/>
                <a:cs typeface="Average"/>
                <a:sym typeface="Average"/>
              </a:rPr>
              <a:t>ያን ያህል ጥሩ አይደለም፣ እና በፈጠራ ሂደት ላይ ምልክት ማድረግ ስንጀምር ጥሩ አያደርጉም።</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إنه ليس جيدًا، ولن تنجح عندما نبدأ في وضع علامة على العملية الإبداعية.</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No és tan bo, i no us anirà bé quan comencem a marcar el procés creatiu.</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这并不那么好，当我们开始标记创作过程时，你不会做得很好。</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آنقدرها هم خوب نیست، و وقتی شروع به علامت گذاری فرآیند خلاقانه کنیم، خوب کار نخواهید کرد.</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यह उतना अच्छा नहीं है, और जब हम रचनात्मक प्रक्रिया को चिह्नित करना शुरू करेंगे तो आप अच्छा प्रदर्शन नहीं कर पाएंगे।</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それはあまり良くなく、創造的なプロセスを評価しようとすると、うまくいかないでしょう。</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그렇게 좋지는 않을 것이고, 창작 과정에 대한 표시를 시작하면 잘하지 못할 것입니다.</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Ew ne ew qas baş e, û gava ku em dest bi nîşankirina pêvajoya afirîneriyê bikin hûn ê baş nekin.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Não é tão bom, e você não se sairá bem quando começarmos a marcar o processo criativo.</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ਇਹ ਇੰਨਾ ਚੰਗਾ ਨਹੀਂ ਹੈ, ਅਤੇ ਜਦੋਂ ਅਸੀਂ ਰਚਨਾਤਮਕ ਪ੍ਰਕਿਰਿਆ ਨੂੰ ਚਿੰਨ੍ਹਿਤ ਕਰਨਾ ਸ਼ੁਰੂ ਕਰਦੇ ਹਾਂ ਤਾਂ ਤੁਸੀਂ ਚੰਗਾ ਨਹੀਂ ਕਰੋਗੇ।</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Это не так хорошо, и у вас не получится хорошо справиться, когда мы начнем оценивать творческий процесс.</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Ma fiicna, si fiicanna uma samayn doontid markaan bilowno calaamadaynta habka hal-abuurka.</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No es tan bueno y no te irá bien cuando empecemos a calificar el proceso creativo.</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Sio nzuri, na hautafanya vyema tutakapoanza kuashiria mchakato wa ubunifu.</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Hindi ito kasinghusay, at hindi ka gagawa nang maayos kapag sinimulan naming markahan ang proseso ng creative.</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O kadar iyi değil ve yaratıcı süreci notlandırmaya başladığımızda da iyi sonuçlar alamayacaksınız.</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Це не так добре, і ви не будете добре працювати, коли ми почнемо оцінювати творчий процес.</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Nó không tốt bằng và bạn sẽ không làm tốt khi chúng ta bắt đầu đánh dấu quá trình sáng tạo.</a:t>
            </a:r>
            <a:endParaRPr sz="1350">
              <a:solidFill>
                <a:srgbClr val="CACACA"/>
              </a:solidFill>
              <a:latin typeface="Average"/>
              <a:ea typeface="Average"/>
              <a:cs typeface="Average"/>
              <a:sym typeface="Average"/>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descr="Translations" id="755" name="Google Shape;755;p116"/>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But the </a:t>
            </a:r>
            <a:r>
              <a:rPr lang="en" sz="4800">
                <a:solidFill>
                  <a:srgbClr val="00FF00"/>
                </a:solidFill>
                <a:latin typeface="Oswald"/>
                <a:ea typeface="Oswald"/>
                <a:cs typeface="Oswald"/>
                <a:sym typeface="Oswald"/>
              </a:rPr>
              <a:t>biggest</a:t>
            </a:r>
            <a:r>
              <a:rPr lang="en" sz="4800">
                <a:solidFill>
                  <a:srgbClr val="FFFFFF"/>
                </a:solidFill>
                <a:latin typeface="Oswald"/>
                <a:ea typeface="Oswald"/>
                <a:cs typeface="Oswald"/>
                <a:sym typeface="Oswald"/>
              </a:rPr>
              <a:t> thing is that people get </a:t>
            </a:r>
            <a:r>
              <a:rPr lang="en" sz="4800">
                <a:solidFill>
                  <a:srgbClr val="E06666"/>
                </a:solidFill>
                <a:latin typeface="Oswald"/>
                <a:ea typeface="Oswald"/>
                <a:cs typeface="Oswald"/>
                <a:sym typeface="Oswald"/>
              </a:rPr>
              <a:t>bored </a:t>
            </a:r>
            <a:r>
              <a:rPr lang="en" sz="4800">
                <a:solidFill>
                  <a:srgbClr val="FFFFFF"/>
                </a:solidFill>
                <a:latin typeface="Oswald"/>
                <a:ea typeface="Oswald"/>
                <a:cs typeface="Oswald"/>
                <a:sym typeface="Oswald"/>
              </a:rPr>
              <a:t>of drawing </a:t>
            </a:r>
            <a:r>
              <a:rPr lang="en" sz="4800">
                <a:solidFill>
                  <a:srgbClr val="E06666"/>
                </a:solidFill>
                <a:latin typeface="Oswald"/>
                <a:ea typeface="Oswald"/>
                <a:cs typeface="Oswald"/>
                <a:sym typeface="Oswald"/>
              </a:rPr>
              <a:t>easy ideas</a:t>
            </a:r>
            <a:r>
              <a:rPr lang="en" sz="4800">
                <a:solidFill>
                  <a:srgbClr val="FFFFFF"/>
                </a:solidFill>
                <a:latin typeface="Oswald"/>
                <a:ea typeface="Oswald"/>
                <a:cs typeface="Oswald"/>
                <a:sym typeface="Oswald"/>
              </a:rPr>
              <a:t> and </a:t>
            </a:r>
            <a:r>
              <a:rPr lang="en" sz="4800">
                <a:solidFill>
                  <a:srgbClr val="E06666"/>
                </a:solidFill>
                <a:latin typeface="Oswald"/>
                <a:ea typeface="Oswald"/>
                <a:cs typeface="Oswald"/>
                <a:sym typeface="Oswald"/>
              </a:rPr>
              <a:t>don't make as good </a:t>
            </a:r>
            <a:r>
              <a:rPr lang="en" sz="4800">
                <a:solidFill>
                  <a:srgbClr val="FFFFFF"/>
                </a:solidFill>
                <a:latin typeface="Oswald"/>
                <a:ea typeface="Oswald"/>
                <a:cs typeface="Oswald"/>
                <a:sym typeface="Oswald"/>
              </a:rPr>
              <a:t>a project.</a:t>
            </a:r>
            <a:endParaRPr sz="4800">
              <a:solidFill>
                <a:srgbClr val="FFFFFF"/>
              </a:solidFill>
              <a:latin typeface="Oswald"/>
              <a:ea typeface="Oswald"/>
              <a:cs typeface="Oswald"/>
              <a:sym typeface="Oswald"/>
            </a:endParaRPr>
          </a:p>
        </p:txBody>
      </p:sp>
      <p:sp>
        <p:nvSpPr>
          <p:cNvPr descr="Translations" id="756" name="Google Shape;756;p116"/>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ሰዎች ቀላል ሃሳቦችን በመሳል ይሰለቻቸዋል እና ጥሩ ፕሮጀክት አይሰሩም.</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يشعر الناس بالملل من رسم الأفكار السهلة ولا يقومون بمشروع جيد.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La gent s'avorreix de dibuixar idees fàcils i no fa un bon projecte.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人们对于绘制简单的想法感到厌倦，并且无法做出好的项目。</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مردم از ترسیم ایده های آسان خسته می شوند و پروژه خوبی نمی سازند.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लोग आसान विचारों को चित्रित करने से ऊब जाते हैं और कोई अच्छा प्रोजेक्ट नहीं बना पाते।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人々は簡単なアイデアを描くことに飽きてしまい、良いプロジェクトを作りません。</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사람들은 쉬운 아이디어를 그리는 데 지루해져서 좋은 프로젝트를 만들지 못합니다.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Mirov ji xêzkirina ramanên hêsan bêzar dibin û projeyek baş çênakin.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As pessoas se cansam de desenhar ideias fáceis e não fazem um bom projeto.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ਲੋਕ ਆਸਾਨ ਵਿਚਾਰਾਂ ਨੂੰ ਖਿੱਚਣ ਤੋਂ ਬੋਰ ਹੋ ਜਾਂਦੇ ਹਨ ਅਤੇ ਇੱਕ ਚੰਗਾ ਪ੍ਰੋਜੈਕਟ ਨਹੀਂ ਬਣਾਉਂਦੇ।</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Людям становится скучно рисовать простые идеи, и из этого не получается хороший проект.</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Dadku waxay ku caajisaan inay sawiraan fikrado sahlan mana sameeyaan mashruuc wanaagsan.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La gente se aburre de dibujar ideas fáciles y no hace un buen proyecto.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Watu huchoshwa na kuchora mawazo rahisi na hawafanyi mradi mzuri.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Ang mga tao ay nababato sa pagguhit ng mga madaling ideya at hindi gumagawa ng isang magandang proyekto.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İnsanlar kolay fikirleri çizmekten sıkılıyorlar ve iyi bir proje ortaya çıkaramıyorlar.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Людям набридає малювати легкі ідеї, і вони не роблять хороший проект.</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Mọi người thường cảm thấy chán nản khi vẽ ra những ý tưởng dễ dàng và không thực hiện được một dự án tốt.</a:t>
            </a:r>
            <a:endParaRPr sz="1050">
              <a:solidFill>
                <a:srgbClr val="CACACA"/>
              </a:solidFill>
              <a:latin typeface="Average"/>
              <a:ea typeface="Average"/>
              <a:cs typeface="Average"/>
              <a:sym typeface="Average"/>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descr="Translations" id="761" name="Google Shape;761;p117"/>
          <p:cNvSpPr txBox="1"/>
          <p:nvPr/>
        </p:nvSpPr>
        <p:spPr>
          <a:xfrm>
            <a:off x="0" y="0"/>
            <a:ext cx="9144000" cy="15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Collect </a:t>
            </a:r>
            <a:r>
              <a:rPr lang="en" sz="4800">
                <a:solidFill>
                  <a:srgbClr val="FFFF00"/>
                </a:solidFill>
                <a:latin typeface="Oswald"/>
                <a:ea typeface="Oswald"/>
                <a:cs typeface="Oswald"/>
                <a:sym typeface="Oswald"/>
              </a:rPr>
              <a:t>potential </a:t>
            </a:r>
            <a:r>
              <a:rPr lang="en" sz="4800">
                <a:solidFill>
                  <a:srgbClr val="FFFFFF"/>
                </a:solidFill>
                <a:latin typeface="Oswald"/>
                <a:ea typeface="Oswald"/>
                <a:cs typeface="Oswald"/>
                <a:sym typeface="Oswald"/>
              </a:rPr>
              <a:t>images of </a:t>
            </a:r>
            <a:r>
              <a:rPr lang="en" sz="4800">
                <a:solidFill>
                  <a:srgbClr val="00FF00"/>
                </a:solidFill>
                <a:latin typeface="Oswald"/>
                <a:ea typeface="Oswald"/>
                <a:cs typeface="Oswald"/>
                <a:sym typeface="Oswald"/>
              </a:rPr>
              <a:t>people </a:t>
            </a:r>
            <a:r>
              <a:rPr lang="en" sz="4800">
                <a:solidFill>
                  <a:srgbClr val="FFFFFF"/>
                </a:solidFill>
                <a:latin typeface="Oswald"/>
                <a:ea typeface="Oswald"/>
                <a:cs typeface="Oswald"/>
                <a:sym typeface="Oswald"/>
              </a:rPr>
              <a:t>and </a:t>
            </a:r>
            <a:r>
              <a:rPr lang="en" sz="4800">
                <a:solidFill>
                  <a:srgbClr val="00FF00"/>
                </a:solidFill>
                <a:latin typeface="Oswald"/>
                <a:ea typeface="Oswald"/>
                <a:cs typeface="Oswald"/>
                <a:sym typeface="Oswald"/>
              </a:rPr>
              <a:t>backgrounds</a:t>
            </a:r>
            <a:endParaRPr sz="4800">
              <a:solidFill>
                <a:srgbClr val="00FF00"/>
              </a:solidFill>
              <a:latin typeface="Oswald"/>
              <a:ea typeface="Oswald"/>
              <a:cs typeface="Oswald"/>
              <a:sym typeface="Oswald"/>
            </a:endParaRPr>
          </a:p>
        </p:txBody>
      </p:sp>
      <p:sp>
        <p:nvSpPr>
          <p:cNvPr descr="Translations" id="762" name="Google Shape;762;p117"/>
          <p:cNvSpPr txBox="1"/>
          <p:nvPr/>
        </p:nvSpPr>
        <p:spPr>
          <a:xfrm>
            <a:off x="4572000" y="1506900"/>
            <a:ext cx="4572000" cy="53511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lang="en" sz="1800">
                <a:solidFill>
                  <a:srgbClr val="AAAAAA"/>
                </a:solidFill>
                <a:latin typeface="Average"/>
                <a:ea typeface="Average"/>
                <a:cs typeface="Average"/>
                <a:sym typeface="Average"/>
              </a:rPr>
              <a:t>جمع الصور المحتملة للأشخاص والخلفيات</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收集人物和背景的潜在图像</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사람과 배경의 잠재적 이미지 수집</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Kolektahin ang mga potensyal na larawan ng mga tao at background</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Збирайте потенційні зображення людей і фону</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تصاویر بالقوه افراد و پس زمینه را جمع آوری کنید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लोगों और पृष्ठभूमियों की संभावित छवियां एकत्र करें</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Собирайте потенциальные изображения людей и фонов.</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Aruurinta sawirada dadka iyo asalka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Прикупите потенцијалне слике људи и позадине</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Recopile imágenes potenciales de personas y fondos.</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Thu thập hình ảnh tiềm năng của con người và bối cảnh</a:t>
            </a:r>
            <a:endParaRPr sz="2100">
              <a:solidFill>
                <a:srgbClr val="CACACA"/>
              </a:solidFill>
              <a:latin typeface="Average"/>
              <a:ea typeface="Average"/>
              <a:cs typeface="Average"/>
              <a:sym typeface="Average"/>
            </a:endParaRPr>
          </a:p>
        </p:txBody>
      </p:sp>
      <p:pic>
        <p:nvPicPr>
          <p:cNvPr id="763" name="Google Shape;763;p117"/>
          <p:cNvPicPr preferRelativeResize="0"/>
          <p:nvPr/>
        </p:nvPicPr>
        <p:blipFill>
          <a:blip r:embed="rId3">
            <a:alphaModFix/>
          </a:blip>
          <a:stretch>
            <a:fillRect/>
          </a:stretch>
        </p:blipFill>
        <p:spPr>
          <a:xfrm>
            <a:off x="402400" y="1659300"/>
            <a:ext cx="3899413" cy="5046299"/>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descr="Translations" id="768" name="Google Shape;768;p118"/>
          <p:cNvSpPr txBox="1"/>
          <p:nvPr/>
        </p:nvSpPr>
        <p:spPr>
          <a:xfrm>
            <a:off x="0" y="0"/>
            <a:ext cx="9144000" cy="91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Select the best </a:t>
            </a:r>
            <a:r>
              <a:rPr lang="en" sz="4800">
                <a:solidFill>
                  <a:srgbClr val="00FF00"/>
                </a:solidFill>
                <a:latin typeface="Oswald"/>
                <a:ea typeface="Oswald"/>
                <a:cs typeface="Oswald"/>
                <a:sym typeface="Oswald"/>
              </a:rPr>
              <a:t>combination </a:t>
            </a:r>
            <a:r>
              <a:rPr lang="en" sz="4800">
                <a:solidFill>
                  <a:srgbClr val="FFFFFF"/>
                </a:solidFill>
                <a:latin typeface="Oswald"/>
                <a:ea typeface="Oswald"/>
                <a:cs typeface="Oswald"/>
                <a:sym typeface="Oswald"/>
              </a:rPr>
              <a:t>of images</a:t>
            </a:r>
            <a:endParaRPr sz="4800">
              <a:solidFill>
                <a:srgbClr val="FFFFFF"/>
              </a:solidFill>
              <a:latin typeface="Oswald"/>
              <a:ea typeface="Oswald"/>
              <a:cs typeface="Oswald"/>
              <a:sym typeface="Oswald"/>
            </a:endParaRPr>
          </a:p>
        </p:txBody>
      </p:sp>
      <p:sp>
        <p:nvSpPr>
          <p:cNvPr descr="Translations" id="769" name="Google Shape;769;p118"/>
          <p:cNvSpPr txBox="1"/>
          <p:nvPr/>
        </p:nvSpPr>
        <p:spPr>
          <a:xfrm>
            <a:off x="2900100" y="916500"/>
            <a:ext cx="3343800" cy="594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450">
                <a:solidFill>
                  <a:srgbClr val="AAAAAA"/>
                </a:solidFill>
                <a:latin typeface="Average"/>
                <a:ea typeface="Average"/>
                <a:cs typeface="Average"/>
                <a:sym typeface="Average"/>
              </a:rPr>
              <a:t>በጣም ጥሩውን የምስሎች ጥምረት ይምረጡ</a:t>
            </a:r>
            <a:endParaRPr sz="1450">
              <a:solidFill>
                <a:srgbClr val="AAAAAA"/>
              </a:solidFill>
              <a:latin typeface="Average"/>
              <a:ea typeface="Average"/>
              <a:cs typeface="Average"/>
              <a:sym typeface="Average"/>
            </a:endParaRPr>
          </a:p>
          <a:p>
            <a:pPr indent="0" lvl="0" marL="0" rtl="1" algn="ctr">
              <a:spcBef>
                <a:spcPts val="0"/>
              </a:spcBef>
              <a:spcAft>
                <a:spcPts val="0"/>
              </a:spcAft>
              <a:buNone/>
            </a:pPr>
            <a:r>
              <a:rPr lang="en" sz="1450">
                <a:solidFill>
                  <a:srgbClr val="AAAAAA"/>
                </a:solidFill>
                <a:latin typeface="Average"/>
                <a:ea typeface="Average"/>
                <a:cs typeface="Average"/>
                <a:sym typeface="Average"/>
              </a:rPr>
              <a:t>اختر أفضل مجموعة من الصور</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Seleccioneu la millor combinació d'imatges</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选择最佳图像组合</a:t>
            </a:r>
            <a:endParaRPr sz="1450">
              <a:solidFill>
                <a:srgbClr val="AAAAAA"/>
              </a:solidFill>
              <a:latin typeface="Average"/>
              <a:ea typeface="Average"/>
              <a:cs typeface="Average"/>
              <a:sym typeface="Average"/>
            </a:endParaRPr>
          </a:p>
          <a:p>
            <a:pPr indent="0" lvl="0" marL="0" rtl="1" algn="ctr">
              <a:spcBef>
                <a:spcPts val="0"/>
              </a:spcBef>
              <a:spcAft>
                <a:spcPts val="0"/>
              </a:spcAft>
              <a:buNone/>
            </a:pPr>
            <a:r>
              <a:rPr lang="en" sz="1450">
                <a:solidFill>
                  <a:srgbClr val="AAAAAA"/>
                </a:solidFill>
                <a:latin typeface="Average"/>
                <a:ea typeface="Average"/>
                <a:cs typeface="Average"/>
                <a:sym typeface="Average"/>
              </a:rPr>
              <a:t>بهترین ترکیب تصاویر را انتخاب کنید</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छवियों का सर्वोत्तम संयोजन चुनें</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最適な画像の組み合わせを選択する</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이미지의 가장 좋은 조합을 선택하세요</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Kombînasyona çêtirîn wêneyan hilbijêrin</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Selecione a melhor combinação de imagens</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ਚਿੱਤਰਾਂ ਦਾ ਸਭ ਤੋਂ ਵਧੀਆ ਸੁਮੇਲ ਚੁਣੋ</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Выберите лучшую комбинацию изображений</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Dooro isku dhafka ugu fiican ee sawirada</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Seleccione la mejor combinación de imágenes</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Chagua mchanganyiko bora wa picha</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Piliin ang pinakamahusay na kumbinasyon ng mga larawan</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En iyi görüntü kombinasyonunu seçin</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Виберіть найкраще поєднання зображень</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Chọn sự kết hợp hình ảnh tốt nhất</a:t>
            </a:r>
            <a:endParaRPr sz="1450">
              <a:solidFill>
                <a:srgbClr val="CACACA"/>
              </a:solidFill>
              <a:latin typeface="Average"/>
              <a:ea typeface="Average"/>
              <a:cs typeface="Average"/>
              <a:sym typeface="Average"/>
            </a:endParaRPr>
          </a:p>
        </p:txBody>
      </p:sp>
      <p:pic>
        <p:nvPicPr>
          <p:cNvPr id="770" name="Google Shape;770;p118"/>
          <p:cNvPicPr preferRelativeResize="0"/>
          <p:nvPr/>
        </p:nvPicPr>
        <p:blipFill>
          <a:blip r:embed="rId3">
            <a:alphaModFix/>
          </a:blip>
          <a:stretch>
            <a:fillRect/>
          </a:stretch>
        </p:blipFill>
        <p:spPr>
          <a:xfrm>
            <a:off x="0" y="1782113"/>
            <a:ext cx="2900099" cy="3753069"/>
          </a:xfrm>
          <a:prstGeom prst="rect">
            <a:avLst/>
          </a:prstGeom>
          <a:noFill/>
          <a:ln>
            <a:noFill/>
          </a:ln>
        </p:spPr>
      </p:pic>
      <p:pic>
        <p:nvPicPr>
          <p:cNvPr id="771" name="Google Shape;771;p118"/>
          <p:cNvPicPr preferRelativeResize="0"/>
          <p:nvPr/>
        </p:nvPicPr>
        <p:blipFill>
          <a:blip r:embed="rId4">
            <a:alphaModFix/>
          </a:blip>
          <a:stretch>
            <a:fillRect/>
          </a:stretch>
        </p:blipFill>
        <p:spPr>
          <a:xfrm>
            <a:off x="6243900" y="1782113"/>
            <a:ext cx="2900099" cy="3753069"/>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descr="Translations" id="776" name="Google Shape;776;p119"/>
          <p:cNvSpPr txBox="1"/>
          <p:nvPr/>
        </p:nvSpPr>
        <p:spPr>
          <a:xfrm>
            <a:off x="0" y="0"/>
            <a:ext cx="2745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500">
                <a:solidFill>
                  <a:srgbClr val="FFFF00"/>
                </a:solidFill>
                <a:latin typeface="Oswald"/>
                <a:ea typeface="Oswald"/>
                <a:cs typeface="Oswald"/>
                <a:sym typeface="Oswald"/>
              </a:rPr>
              <a:t>Slide 1</a:t>
            </a:r>
            <a:r>
              <a:rPr lang="en" sz="3500">
                <a:solidFill>
                  <a:srgbClr val="FFFFFF"/>
                </a:solidFill>
                <a:latin typeface="Oswald"/>
                <a:ea typeface="Oswald"/>
                <a:cs typeface="Oswald"/>
                <a:sym typeface="Oswald"/>
              </a:rPr>
              <a:t> has your </a:t>
            </a:r>
            <a:r>
              <a:rPr lang="en" sz="3500">
                <a:solidFill>
                  <a:srgbClr val="00FF00"/>
                </a:solidFill>
                <a:latin typeface="Oswald"/>
                <a:ea typeface="Oswald"/>
                <a:cs typeface="Oswald"/>
                <a:sym typeface="Oswald"/>
              </a:rPr>
              <a:t>collection </a:t>
            </a:r>
            <a:r>
              <a:rPr lang="en" sz="3500">
                <a:solidFill>
                  <a:srgbClr val="FFFFFF"/>
                </a:solidFill>
                <a:latin typeface="Oswald"/>
                <a:ea typeface="Oswald"/>
                <a:cs typeface="Oswald"/>
                <a:sym typeface="Oswald"/>
              </a:rPr>
              <a:t>of possible photos.</a:t>
            </a:r>
            <a:endParaRPr sz="3500">
              <a:solidFill>
                <a:srgbClr val="FFFFFF"/>
              </a:solidFill>
              <a:latin typeface="Oswald"/>
              <a:ea typeface="Oswald"/>
              <a:cs typeface="Oswald"/>
              <a:sym typeface="Oswald"/>
            </a:endParaRPr>
          </a:p>
          <a:p>
            <a:pPr indent="0" lvl="0" marL="0" rtl="0" algn="l">
              <a:spcBef>
                <a:spcPts val="0"/>
              </a:spcBef>
              <a:spcAft>
                <a:spcPts val="0"/>
              </a:spcAft>
              <a:buNone/>
            </a:pPr>
            <a:r>
              <a:t/>
            </a:r>
            <a:endParaRPr sz="3500">
              <a:solidFill>
                <a:srgbClr val="FFFFFF"/>
              </a:solidFill>
              <a:latin typeface="Oswald"/>
              <a:ea typeface="Oswald"/>
              <a:cs typeface="Oswald"/>
              <a:sym typeface="Oswald"/>
            </a:endParaRPr>
          </a:p>
          <a:p>
            <a:pPr indent="0" lvl="0" marL="0" rtl="0" algn="l">
              <a:spcBef>
                <a:spcPts val="0"/>
              </a:spcBef>
              <a:spcAft>
                <a:spcPts val="0"/>
              </a:spcAft>
              <a:buNone/>
            </a:pPr>
            <a:r>
              <a:rPr lang="en" sz="3500">
                <a:solidFill>
                  <a:srgbClr val="FFFF00"/>
                </a:solidFill>
                <a:latin typeface="Oswald"/>
                <a:ea typeface="Oswald"/>
                <a:cs typeface="Oswald"/>
                <a:sym typeface="Oswald"/>
              </a:rPr>
              <a:t>Slide 2</a:t>
            </a:r>
            <a:r>
              <a:rPr lang="en" sz="3500">
                <a:solidFill>
                  <a:srgbClr val="FFFFFF"/>
                </a:solidFill>
                <a:latin typeface="Oswald"/>
                <a:ea typeface="Oswald"/>
                <a:cs typeface="Oswald"/>
                <a:sym typeface="Oswald"/>
              </a:rPr>
              <a:t> has your </a:t>
            </a:r>
            <a:r>
              <a:rPr lang="en" sz="3500">
                <a:solidFill>
                  <a:srgbClr val="00FF00"/>
                </a:solidFill>
                <a:latin typeface="Oswald"/>
                <a:ea typeface="Oswald"/>
                <a:cs typeface="Oswald"/>
                <a:sym typeface="Oswald"/>
              </a:rPr>
              <a:t>portrait </a:t>
            </a:r>
            <a:r>
              <a:rPr lang="en" sz="3500">
                <a:solidFill>
                  <a:srgbClr val="FFFFFF"/>
                </a:solidFill>
                <a:latin typeface="Oswald"/>
                <a:ea typeface="Oswald"/>
                <a:cs typeface="Oswald"/>
                <a:sym typeface="Oswald"/>
              </a:rPr>
              <a:t>in actual size. </a:t>
            </a:r>
            <a:endParaRPr sz="3500">
              <a:solidFill>
                <a:srgbClr val="FFFFFF"/>
              </a:solidFill>
              <a:latin typeface="Oswald"/>
              <a:ea typeface="Oswald"/>
              <a:cs typeface="Oswald"/>
              <a:sym typeface="Oswald"/>
            </a:endParaRPr>
          </a:p>
          <a:p>
            <a:pPr indent="0" lvl="0" marL="0" rtl="0" algn="l">
              <a:spcBef>
                <a:spcPts val="0"/>
              </a:spcBef>
              <a:spcAft>
                <a:spcPts val="0"/>
              </a:spcAft>
              <a:buNone/>
            </a:pPr>
            <a:r>
              <a:t/>
            </a:r>
            <a:endParaRPr sz="3500">
              <a:solidFill>
                <a:srgbClr val="FFFFFF"/>
              </a:solidFill>
              <a:latin typeface="Oswald"/>
              <a:ea typeface="Oswald"/>
              <a:cs typeface="Oswald"/>
              <a:sym typeface="Oswald"/>
            </a:endParaRPr>
          </a:p>
          <a:p>
            <a:pPr indent="0" lvl="0" marL="0" rtl="0" algn="l">
              <a:spcBef>
                <a:spcPts val="0"/>
              </a:spcBef>
              <a:spcAft>
                <a:spcPts val="0"/>
              </a:spcAft>
              <a:buNone/>
            </a:pPr>
            <a:r>
              <a:rPr lang="en" sz="3500">
                <a:solidFill>
                  <a:srgbClr val="FFFF00"/>
                </a:solidFill>
                <a:latin typeface="Oswald"/>
                <a:ea typeface="Oswald"/>
                <a:cs typeface="Oswald"/>
                <a:sym typeface="Oswald"/>
              </a:rPr>
              <a:t>Slide 3</a:t>
            </a:r>
            <a:r>
              <a:rPr lang="en" sz="3500">
                <a:solidFill>
                  <a:srgbClr val="FFFFFF"/>
                </a:solidFill>
                <a:latin typeface="Oswald"/>
                <a:ea typeface="Oswald"/>
                <a:cs typeface="Oswald"/>
                <a:sym typeface="Oswald"/>
              </a:rPr>
              <a:t> has your </a:t>
            </a:r>
            <a:r>
              <a:rPr lang="en" sz="3500">
                <a:solidFill>
                  <a:srgbClr val="00FF00"/>
                </a:solidFill>
                <a:latin typeface="Oswald"/>
                <a:ea typeface="Oswald"/>
                <a:cs typeface="Oswald"/>
                <a:sym typeface="Oswald"/>
              </a:rPr>
              <a:t>background</a:t>
            </a:r>
            <a:r>
              <a:rPr lang="en" sz="3500">
                <a:solidFill>
                  <a:srgbClr val="FFFFFF"/>
                </a:solidFill>
                <a:latin typeface="Oswald"/>
                <a:ea typeface="Oswald"/>
                <a:cs typeface="Oswald"/>
                <a:sym typeface="Oswald"/>
              </a:rPr>
              <a:t> in actual size.</a:t>
            </a:r>
            <a:endParaRPr sz="3500">
              <a:solidFill>
                <a:srgbClr val="FFFFFF"/>
              </a:solidFill>
              <a:latin typeface="Oswald"/>
              <a:ea typeface="Oswald"/>
              <a:cs typeface="Oswald"/>
              <a:sym typeface="Oswald"/>
            </a:endParaRPr>
          </a:p>
        </p:txBody>
      </p:sp>
      <p:sp>
        <p:nvSpPr>
          <p:cNvPr descr="Translations" id="777" name="Google Shape;777;p119"/>
          <p:cNvSpPr txBox="1"/>
          <p:nvPr/>
        </p:nvSpPr>
        <p:spPr>
          <a:xfrm>
            <a:off x="2745600" y="0"/>
            <a:ext cx="6398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ስላይድ 1፡ የፎቶ ስብስብ። ስላይድ 2፡ ትክክለኛው መጠን የቁም ሥዕል። ስላይድ 3፡ ዳራ።</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الشريحة ١: مجموعة صور. الشريحة ٢: صورة شخصية بالحجم الطبيعي. الشريحة ٣: خلفية.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Diapositiva 1: col·lecció de fotos. Diapositiva 2: retrat a mida real. Diapositiva 3: fons.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幻灯片 1：照片集。幻灯片 2：实际尺寸肖像。幻灯片 3：背景。</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اسلاید 1: مجموعه عکس. اسلاید 2: پرتره با اندازه واقعی. اسلاید 3: پس زمینه.</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स्लाइड 1: फ़ोटो संग्रह। स्लाइड 2: वास्तविक आकार का चित्र। स्लाइड 3: पृष्ठभूमि।</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スライド1：写真集。スライド2：実寸大のポートレート。スライド3：背景。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슬라이드 1: 사진 모음. 슬라이드 2: 실제 크기 인물 사진. 슬라이드 3: 배경.</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Slide 1: berhevoka wêneyan. Slide 2: portreya mezinahiya rastîn. Slide 3: paşxane.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Slide 1: coleção de fotos. Slide 2: retrato em tamanho real. Slide 3: plano de fundo.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ਸਲਾਈਡ 1: ਫੋਟੋ ਸੰਗ੍ਰਹਿ। ਸਲਾਈਡ 2: ਅਸਲ ਆਕਾਰ ਦਾ ਪੋਰਟਰੇਟ। ਸਲਾਈਡ 3: ਪਿਛੋਕੜ।</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Слайд 1: коллекция фотографий. Слайд 2: портрет в натуральную величину. Слайд 3: фон.</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Islaaydh 1: sawir ururin Islaaydh 2: sawirka cabbirka dhabta ah. Islaaydh 3: asalka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Diapositiva 1: Colección de fotos. Diapositiva 2: Retrato a tamaño real. Diapositiva 3: Fondo.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Slaidi ya 1: mkusanyiko wa picha. Slaidi ya 2: saizi halisi ya picha. Slaidi ya 3: usuli.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Slide 1: koleksyon ng larawan. Slide 2: aktwal na laki ng portrait. Slide 3: background.</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Slayt 1: Fotoğraf koleksiyonu. Slayt 2: Gerçek boyutlu portre. Slayt 3: Arka plan.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Слайд 1: колекція фотографій. Слайд 2: портрет у натуральну величину. Слайд 3: фон.</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Slide 1: bộ sưu tập ảnh. Slide 2: ảnh chân dung kích thước thật. Slide 3: nền.</a:t>
            </a:r>
            <a:endParaRPr sz="950">
              <a:solidFill>
                <a:srgbClr val="CACACA"/>
              </a:solidFill>
              <a:latin typeface="Average"/>
              <a:ea typeface="Average"/>
              <a:cs typeface="Average"/>
              <a:sym typeface="Average"/>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descr="Translations" id="782" name="Google Shape;782;p120"/>
          <p:cNvSpPr txBox="1"/>
          <p:nvPr/>
        </p:nvSpPr>
        <p:spPr>
          <a:xfrm>
            <a:off x="0" y="0"/>
            <a:ext cx="9144000" cy="91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You will be sending me three pages</a:t>
            </a:r>
            <a:endParaRPr sz="4800">
              <a:solidFill>
                <a:srgbClr val="FFFFFF"/>
              </a:solidFill>
              <a:latin typeface="Oswald"/>
              <a:ea typeface="Oswald"/>
              <a:cs typeface="Oswald"/>
              <a:sym typeface="Oswald"/>
            </a:endParaRPr>
          </a:p>
        </p:txBody>
      </p:sp>
      <p:grpSp>
        <p:nvGrpSpPr>
          <p:cNvPr id="783" name="Google Shape;783;p120"/>
          <p:cNvGrpSpPr/>
          <p:nvPr/>
        </p:nvGrpSpPr>
        <p:grpSpPr>
          <a:xfrm>
            <a:off x="0" y="1069350"/>
            <a:ext cx="9144006" cy="5474650"/>
            <a:chOff x="0" y="1069350"/>
            <a:chExt cx="9144006" cy="5474650"/>
          </a:xfrm>
        </p:grpSpPr>
        <p:pic>
          <p:nvPicPr>
            <p:cNvPr id="784" name="Google Shape;784;p120"/>
            <p:cNvPicPr preferRelativeResize="0"/>
            <p:nvPr/>
          </p:nvPicPr>
          <p:blipFill>
            <a:blip r:embed="rId3">
              <a:alphaModFix/>
            </a:blip>
            <a:stretch>
              <a:fillRect/>
            </a:stretch>
          </p:blipFill>
          <p:spPr>
            <a:xfrm>
              <a:off x="0" y="1069350"/>
              <a:ext cx="3017301" cy="3904750"/>
            </a:xfrm>
            <a:prstGeom prst="rect">
              <a:avLst/>
            </a:prstGeom>
            <a:noFill/>
            <a:ln>
              <a:noFill/>
            </a:ln>
          </p:spPr>
        </p:pic>
        <p:pic>
          <p:nvPicPr>
            <p:cNvPr id="785" name="Google Shape;785;p120"/>
            <p:cNvPicPr preferRelativeResize="0"/>
            <p:nvPr/>
          </p:nvPicPr>
          <p:blipFill>
            <a:blip r:embed="rId4">
              <a:alphaModFix/>
            </a:blip>
            <a:stretch>
              <a:fillRect/>
            </a:stretch>
          </p:blipFill>
          <p:spPr>
            <a:xfrm>
              <a:off x="3063346" y="1077300"/>
              <a:ext cx="3017307" cy="3904750"/>
            </a:xfrm>
            <a:prstGeom prst="rect">
              <a:avLst/>
            </a:prstGeom>
            <a:noFill/>
            <a:ln>
              <a:noFill/>
            </a:ln>
          </p:spPr>
        </p:pic>
        <p:pic>
          <p:nvPicPr>
            <p:cNvPr id="786" name="Google Shape;786;p120"/>
            <p:cNvPicPr preferRelativeResize="0"/>
            <p:nvPr/>
          </p:nvPicPr>
          <p:blipFill>
            <a:blip r:embed="rId5">
              <a:alphaModFix/>
            </a:blip>
            <a:stretch>
              <a:fillRect/>
            </a:stretch>
          </p:blipFill>
          <p:spPr>
            <a:xfrm>
              <a:off x="6126699" y="1077300"/>
              <a:ext cx="3017307" cy="3904750"/>
            </a:xfrm>
            <a:prstGeom prst="rect">
              <a:avLst/>
            </a:prstGeom>
            <a:noFill/>
            <a:ln>
              <a:noFill/>
            </a:ln>
          </p:spPr>
        </p:pic>
        <p:sp>
          <p:nvSpPr>
            <p:cNvPr id="787" name="Google Shape;787;p120"/>
            <p:cNvSpPr txBox="1"/>
            <p:nvPr/>
          </p:nvSpPr>
          <p:spPr>
            <a:xfrm>
              <a:off x="17300" y="4974100"/>
              <a:ext cx="3000000" cy="156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00"/>
                  </a:solidFill>
                  <a:latin typeface="Oswald"/>
                  <a:ea typeface="Oswald"/>
                  <a:cs typeface="Oswald"/>
                  <a:sym typeface="Oswald"/>
                </a:rPr>
                <a:t>Page</a:t>
              </a:r>
              <a:r>
                <a:rPr lang="en" sz="3000">
                  <a:solidFill>
                    <a:srgbClr val="FFFF00"/>
                  </a:solidFill>
                  <a:latin typeface="Oswald"/>
                  <a:ea typeface="Oswald"/>
                  <a:cs typeface="Oswald"/>
                  <a:sym typeface="Oswald"/>
                </a:rPr>
                <a:t> 1</a:t>
              </a:r>
              <a:r>
                <a:rPr lang="en" sz="3000">
                  <a:solidFill>
                    <a:schemeClr val="dk1"/>
                  </a:solidFill>
                  <a:latin typeface="Oswald"/>
                  <a:ea typeface="Oswald"/>
                  <a:cs typeface="Oswald"/>
                  <a:sym typeface="Oswald"/>
                </a:rPr>
                <a:t> has your </a:t>
              </a:r>
              <a:r>
                <a:rPr lang="en" sz="3000">
                  <a:solidFill>
                    <a:srgbClr val="00FF00"/>
                  </a:solidFill>
                  <a:latin typeface="Oswald"/>
                  <a:ea typeface="Oswald"/>
                  <a:cs typeface="Oswald"/>
                  <a:sym typeface="Oswald"/>
                </a:rPr>
                <a:t>collection </a:t>
              </a:r>
              <a:br>
                <a:rPr lang="en" sz="3000">
                  <a:solidFill>
                    <a:srgbClr val="00FF00"/>
                  </a:solidFill>
                  <a:latin typeface="Oswald"/>
                  <a:ea typeface="Oswald"/>
                  <a:cs typeface="Oswald"/>
                  <a:sym typeface="Oswald"/>
                </a:rPr>
              </a:br>
              <a:r>
                <a:rPr lang="en" sz="3000">
                  <a:solidFill>
                    <a:schemeClr val="dk1"/>
                  </a:solidFill>
                  <a:latin typeface="Oswald"/>
                  <a:ea typeface="Oswald"/>
                  <a:cs typeface="Oswald"/>
                  <a:sym typeface="Oswald"/>
                </a:rPr>
                <a:t>of possible photos.</a:t>
              </a:r>
              <a:endParaRPr sz="3000"/>
            </a:p>
          </p:txBody>
        </p:sp>
        <p:sp>
          <p:nvSpPr>
            <p:cNvPr id="788" name="Google Shape;788;p120"/>
            <p:cNvSpPr txBox="1"/>
            <p:nvPr/>
          </p:nvSpPr>
          <p:spPr>
            <a:xfrm>
              <a:off x="3017300" y="4974100"/>
              <a:ext cx="3000000" cy="156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00"/>
                  </a:solidFill>
                  <a:latin typeface="Oswald"/>
                  <a:ea typeface="Oswald"/>
                  <a:cs typeface="Oswald"/>
                  <a:sym typeface="Oswald"/>
                </a:rPr>
                <a:t>Page </a:t>
              </a:r>
              <a:r>
                <a:rPr lang="en" sz="3000">
                  <a:solidFill>
                    <a:srgbClr val="FFFF00"/>
                  </a:solidFill>
                  <a:latin typeface="Oswald"/>
                  <a:ea typeface="Oswald"/>
                  <a:cs typeface="Oswald"/>
                  <a:sym typeface="Oswald"/>
                </a:rPr>
                <a:t>2</a:t>
              </a:r>
              <a:r>
                <a:rPr lang="en" sz="3000">
                  <a:solidFill>
                    <a:schemeClr val="dk1"/>
                  </a:solidFill>
                  <a:latin typeface="Oswald"/>
                  <a:ea typeface="Oswald"/>
                  <a:cs typeface="Oswald"/>
                  <a:sym typeface="Oswald"/>
                </a:rPr>
                <a:t> has your </a:t>
              </a:r>
              <a:r>
                <a:rPr lang="en" sz="3000">
                  <a:solidFill>
                    <a:srgbClr val="00FF00"/>
                  </a:solidFill>
                  <a:latin typeface="Oswald"/>
                  <a:ea typeface="Oswald"/>
                  <a:cs typeface="Oswald"/>
                  <a:sym typeface="Oswald"/>
                </a:rPr>
                <a:t>portrait </a:t>
              </a:r>
              <a:br>
                <a:rPr lang="en" sz="3000">
                  <a:solidFill>
                    <a:srgbClr val="00FF00"/>
                  </a:solidFill>
                  <a:latin typeface="Oswald"/>
                  <a:ea typeface="Oswald"/>
                  <a:cs typeface="Oswald"/>
                  <a:sym typeface="Oswald"/>
                </a:rPr>
              </a:br>
              <a:r>
                <a:rPr lang="en" sz="3000">
                  <a:solidFill>
                    <a:schemeClr val="dk1"/>
                  </a:solidFill>
                  <a:latin typeface="Oswald"/>
                  <a:ea typeface="Oswald"/>
                  <a:cs typeface="Oswald"/>
                  <a:sym typeface="Oswald"/>
                </a:rPr>
                <a:t>in actual size. </a:t>
              </a:r>
              <a:endParaRPr sz="3000"/>
            </a:p>
          </p:txBody>
        </p:sp>
        <p:sp>
          <p:nvSpPr>
            <p:cNvPr id="789" name="Google Shape;789;p120"/>
            <p:cNvSpPr txBox="1"/>
            <p:nvPr/>
          </p:nvSpPr>
          <p:spPr>
            <a:xfrm>
              <a:off x="6135350" y="4974100"/>
              <a:ext cx="3000000" cy="156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00"/>
                  </a:solidFill>
                  <a:latin typeface="Oswald"/>
                  <a:ea typeface="Oswald"/>
                  <a:cs typeface="Oswald"/>
                  <a:sym typeface="Oswald"/>
                </a:rPr>
                <a:t>Page </a:t>
              </a:r>
              <a:r>
                <a:rPr lang="en" sz="3000">
                  <a:solidFill>
                    <a:srgbClr val="FFFF00"/>
                  </a:solidFill>
                  <a:latin typeface="Oswald"/>
                  <a:ea typeface="Oswald"/>
                  <a:cs typeface="Oswald"/>
                  <a:sym typeface="Oswald"/>
                </a:rPr>
                <a:t>3</a:t>
              </a:r>
              <a:r>
                <a:rPr lang="en" sz="3000">
                  <a:solidFill>
                    <a:schemeClr val="dk1"/>
                  </a:solidFill>
                  <a:latin typeface="Oswald"/>
                  <a:ea typeface="Oswald"/>
                  <a:cs typeface="Oswald"/>
                  <a:sym typeface="Oswald"/>
                </a:rPr>
                <a:t> has your </a:t>
              </a:r>
              <a:r>
                <a:rPr lang="en" sz="3000">
                  <a:solidFill>
                    <a:srgbClr val="00FF00"/>
                  </a:solidFill>
                  <a:latin typeface="Oswald"/>
                  <a:ea typeface="Oswald"/>
                  <a:cs typeface="Oswald"/>
                  <a:sym typeface="Oswald"/>
                </a:rPr>
                <a:t>background</a:t>
              </a:r>
              <a:r>
                <a:rPr lang="en" sz="3000">
                  <a:solidFill>
                    <a:schemeClr val="dk1"/>
                  </a:solidFill>
                  <a:latin typeface="Oswald"/>
                  <a:ea typeface="Oswald"/>
                  <a:cs typeface="Oswald"/>
                  <a:sym typeface="Oswald"/>
                </a:rPr>
                <a:t> </a:t>
              </a:r>
              <a:br>
                <a:rPr lang="en" sz="3000">
                  <a:solidFill>
                    <a:schemeClr val="dk1"/>
                  </a:solidFill>
                  <a:latin typeface="Oswald"/>
                  <a:ea typeface="Oswald"/>
                  <a:cs typeface="Oswald"/>
                  <a:sym typeface="Oswald"/>
                </a:rPr>
              </a:br>
              <a:r>
                <a:rPr lang="en" sz="3000">
                  <a:solidFill>
                    <a:schemeClr val="dk1"/>
                  </a:solidFill>
                  <a:latin typeface="Oswald"/>
                  <a:ea typeface="Oswald"/>
                  <a:cs typeface="Oswald"/>
                  <a:sym typeface="Oswald"/>
                </a:rPr>
                <a:t>in actual size.</a:t>
              </a:r>
              <a:endParaRPr sz="3000"/>
            </a:p>
          </p:txBody>
        </p:sp>
      </p:gr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descr="Translations" id="794" name="Google Shape;794;p121"/>
          <p:cNvSpPr txBox="1"/>
          <p:nvPr/>
        </p:nvSpPr>
        <p:spPr>
          <a:xfrm>
            <a:off x="0" y="0"/>
            <a:ext cx="4110000" cy="3397500"/>
          </a:xfrm>
          <a:prstGeom prst="rect">
            <a:avLst/>
          </a:prstGeom>
          <a:noFill/>
          <a:ln>
            <a:noFill/>
          </a:ln>
        </p:spPr>
        <p:txBody>
          <a:bodyPr anchorCtr="0" anchor="ctr" bIns="68550" lIns="68550" spcFirstLastPara="1" rIns="68550" wrap="square" tIns="68550">
            <a:noAutofit/>
          </a:bodyPr>
          <a:lstStyle/>
          <a:p>
            <a:pPr indent="0" lvl="0" marL="0" rtl="0" algn="ctr">
              <a:spcBef>
                <a:spcPts val="0"/>
              </a:spcBef>
              <a:spcAft>
                <a:spcPts val="0"/>
              </a:spcAft>
              <a:buNone/>
            </a:pPr>
            <a:r>
              <a:rPr lang="en" sz="3399">
                <a:solidFill>
                  <a:srgbClr val="FFFFFF"/>
                </a:solidFill>
                <a:latin typeface="Oswald"/>
                <a:ea typeface="Oswald"/>
                <a:cs typeface="Oswald"/>
                <a:sym typeface="Oswald"/>
              </a:rPr>
              <a:t>Today you are generating ideas of </a:t>
            </a:r>
            <a:r>
              <a:rPr lang="en" sz="3399">
                <a:solidFill>
                  <a:srgbClr val="00FF00"/>
                </a:solidFill>
                <a:latin typeface="Oswald"/>
                <a:ea typeface="Oswald"/>
                <a:cs typeface="Oswald"/>
                <a:sym typeface="Oswald"/>
              </a:rPr>
              <a:t>who </a:t>
            </a:r>
            <a:r>
              <a:rPr lang="en" sz="3399">
                <a:solidFill>
                  <a:srgbClr val="FFFFFF"/>
                </a:solidFill>
                <a:latin typeface="Oswald"/>
                <a:ea typeface="Oswald"/>
                <a:cs typeface="Oswald"/>
                <a:sym typeface="Oswald"/>
              </a:rPr>
              <a:t>your portrait could be, what they are </a:t>
            </a:r>
            <a:r>
              <a:rPr lang="en" sz="3399">
                <a:solidFill>
                  <a:srgbClr val="00FF00"/>
                </a:solidFill>
                <a:latin typeface="Oswald"/>
                <a:ea typeface="Oswald"/>
                <a:cs typeface="Oswald"/>
                <a:sym typeface="Oswald"/>
              </a:rPr>
              <a:t>doing</a:t>
            </a:r>
            <a:r>
              <a:rPr lang="en" sz="3399">
                <a:solidFill>
                  <a:srgbClr val="FFFFFF"/>
                </a:solidFill>
                <a:latin typeface="Oswald"/>
                <a:ea typeface="Oswald"/>
                <a:cs typeface="Oswald"/>
                <a:sym typeface="Oswald"/>
              </a:rPr>
              <a:t>, </a:t>
            </a:r>
            <a:br>
              <a:rPr lang="en" sz="3399">
                <a:solidFill>
                  <a:srgbClr val="FFFFFF"/>
                </a:solidFill>
                <a:latin typeface="Oswald"/>
                <a:ea typeface="Oswald"/>
                <a:cs typeface="Oswald"/>
                <a:sym typeface="Oswald"/>
              </a:rPr>
            </a:br>
            <a:r>
              <a:rPr lang="en" sz="3399">
                <a:solidFill>
                  <a:srgbClr val="FFFFFF"/>
                </a:solidFill>
                <a:latin typeface="Oswald"/>
                <a:ea typeface="Oswald"/>
                <a:cs typeface="Oswald"/>
                <a:sym typeface="Oswald"/>
              </a:rPr>
              <a:t>and </a:t>
            </a:r>
            <a:r>
              <a:rPr lang="en" sz="3399">
                <a:solidFill>
                  <a:srgbClr val="00FF00"/>
                </a:solidFill>
                <a:latin typeface="Oswald"/>
                <a:ea typeface="Oswald"/>
                <a:cs typeface="Oswald"/>
                <a:sym typeface="Oswald"/>
              </a:rPr>
              <a:t>where </a:t>
            </a:r>
            <a:r>
              <a:rPr lang="en" sz="3399">
                <a:solidFill>
                  <a:srgbClr val="FFFFFF"/>
                </a:solidFill>
                <a:latin typeface="Oswald"/>
                <a:ea typeface="Oswald"/>
                <a:cs typeface="Oswald"/>
                <a:sym typeface="Oswald"/>
              </a:rPr>
              <a:t>they are</a:t>
            </a:r>
            <a:endParaRPr sz="3399">
              <a:solidFill>
                <a:srgbClr val="FFFFFF"/>
              </a:solidFill>
              <a:latin typeface="Oswald"/>
              <a:ea typeface="Oswald"/>
              <a:cs typeface="Oswald"/>
              <a:sym typeface="Oswald"/>
            </a:endParaRPr>
          </a:p>
        </p:txBody>
      </p:sp>
      <p:sp>
        <p:nvSpPr>
          <p:cNvPr descr="Translations" id="795" name="Google Shape;795;p121"/>
          <p:cNvSpPr txBox="1"/>
          <p:nvPr/>
        </p:nvSpPr>
        <p:spPr>
          <a:xfrm>
            <a:off x="4110000" y="0"/>
            <a:ext cx="503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AAAAAA"/>
                </a:solidFill>
                <a:latin typeface="Average"/>
                <a:ea typeface="Average"/>
                <a:cs typeface="Average"/>
                <a:sym typeface="Average"/>
              </a:rPr>
              <a:t>ዛሬ ለቁም ምስልዎ ሀሳቦችን እያመነጩ ነው።</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اليوم أنت تقوم بتوليد أفكار لصورتك الشخصية.</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Avui estàs generant idees per al teu retrat.</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今天你正在为你的肖像画构思。</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امروز شما در حال ایجاد ایده برای پرتره خود هستید.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आज आप अपने चित्र के लिए विचार उत्पन्न कर रहे हैं।</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今日は、自分の肖像画のアイデアを考えてみましょう。</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오늘은 초상화에 대한 아이디어를 떠올려 보세요.</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Îro hûn ji bo portreya xwe ramanan diafirînin.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Hoje você está gerando ideias para seu retrato.</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ਅੱਜ ਤੁਸੀਂ ਆਪਣੇ ਪੋਰਟਰੇਟ ਲਈ ਵਿਚਾਰ ਤਿਆਰ ਕਰ ਰਹੇ ਹੋ।</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Сегодня вы генерируете идеи для своего портрета.</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Maanta waxaad abuureysaa fikrado sawirkaaga.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Hoy estás generando ideas para tu retrato.</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Leo unazalisha mawazo kwa picha yako.</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Ngayon ay bumubuo ka ng mga ideya para sa iyong larawan.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Bugün portreniz için fikirler üretiyorsunuz.</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Сьогодні ви генеруєте ідеї для свого портрета.</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Hôm nay bạn đang lên ý tưởng cho bức chân dung của mình.</a:t>
            </a:r>
            <a:endParaRPr sz="1350">
              <a:solidFill>
                <a:srgbClr val="CACACA"/>
              </a:solidFill>
              <a:latin typeface="Average"/>
              <a:ea typeface="Average"/>
              <a:cs typeface="Average"/>
              <a:sym typeface="Average"/>
            </a:endParaRPr>
          </a:p>
        </p:txBody>
      </p:sp>
      <p:grpSp>
        <p:nvGrpSpPr>
          <p:cNvPr id="796" name="Google Shape;796;p121"/>
          <p:cNvGrpSpPr/>
          <p:nvPr/>
        </p:nvGrpSpPr>
        <p:grpSpPr>
          <a:xfrm>
            <a:off x="107" y="3397587"/>
            <a:ext cx="4109780" cy="2659268"/>
            <a:chOff x="0" y="2725394"/>
            <a:chExt cx="5481900" cy="3547109"/>
          </a:xfrm>
        </p:grpSpPr>
        <p:pic>
          <p:nvPicPr>
            <p:cNvPr id="797" name="Google Shape;797;p121"/>
            <p:cNvPicPr preferRelativeResize="0"/>
            <p:nvPr/>
          </p:nvPicPr>
          <p:blipFill>
            <a:blip r:embed="rId3">
              <a:alphaModFix/>
            </a:blip>
            <a:stretch>
              <a:fillRect/>
            </a:stretch>
          </p:blipFill>
          <p:spPr>
            <a:xfrm>
              <a:off x="0" y="2725394"/>
              <a:ext cx="2740950" cy="3547109"/>
            </a:xfrm>
            <a:prstGeom prst="rect">
              <a:avLst/>
            </a:prstGeom>
            <a:noFill/>
            <a:ln>
              <a:noFill/>
            </a:ln>
          </p:spPr>
        </p:pic>
        <p:pic>
          <p:nvPicPr>
            <p:cNvPr id="798" name="Google Shape;798;p121"/>
            <p:cNvPicPr preferRelativeResize="0"/>
            <p:nvPr/>
          </p:nvPicPr>
          <p:blipFill>
            <a:blip r:embed="rId4">
              <a:alphaModFix/>
            </a:blip>
            <a:stretch>
              <a:fillRect/>
            </a:stretch>
          </p:blipFill>
          <p:spPr>
            <a:xfrm>
              <a:off x="2740950" y="2725394"/>
              <a:ext cx="2740950" cy="3547096"/>
            </a:xfrm>
            <a:prstGeom prst="rect">
              <a:avLst/>
            </a:prstGeom>
            <a:noFill/>
            <a:ln>
              <a:noFill/>
            </a:ln>
          </p:spPr>
        </p:pic>
        <p:sp>
          <p:nvSpPr>
            <p:cNvPr id="799" name="Google Shape;799;p121"/>
            <p:cNvSpPr/>
            <p:nvPr/>
          </p:nvSpPr>
          <p:spPr>
            <a:xfrm>
              <a:off x="83325" y="3328788"/>
              <a:ext cx="912000" cy="148500"/>
            </a:xfrm>
            <a:prstGeom prst="rect">
              <a:avLst/>
            </a:prstGeom>
            <a:noFill/>
            <a:ln cap="flat" cmpd="sng" w="14300">
              <a:solidFill>
                <a:srgbClr val="00FF00"/>
              </a:solidFill>
              <a:prstDash val="solid"/>
              <a:round/>
              <a:headEnd len="sm" w="sm" type="none"/>
              <a:tailEnd len="sm" w="sm" type="none"/>
            </a:ln>
          </p:spPr>
          <p:txBody>
            <a:bodyPr anchorCtr="0" anchor="ctr" bIns="68550" lIns="68550" spcFirstLastPara="1" rIns="68550" wrap="square" tIns="68550">
              <a:noAutofit/>
            </a:bodyPr>
            <a:lstStyle/>
            <a:p>
              <a:pPr indent="0" lvl="0" marL="0" rtl="0" algn="ctr">
                <a:spcBef>
                  <a:spcPts val="0"/>
                </a:spcBef>
                <a:spcAft>
                  <a:spcPts val="0"/>
                </a:spcAft>
                <a:buNone/>
              </a:pPr>
              <a:r>
                <a:t/>
              </a:r>
              <a:endParaRPr sz="1049">
                <a:latin typeface="Average"/>
                <a:ea typeface="Average"/>
                <a:cs typeface="Average"/>
                <a:sym typeface="Average"/>
              </a:endParaRPr>
            </a:p>
          </p:txBody>
        </p:sp>
        <p:sp>
          <p:nvSpPr>
            <p:cNvPr id="800" name="Google Shape;800;p121"/>
            <p:cNvSpPr/>
            <p:nvPr/>
          </p:nvSpPr>
          <p:spPr>
            <a:xfrm>
              <a:off x="2754463" y="3354738"/>
              <a:ext cx="912000" cy="148500"/>
            </a:xfrm>
            <a:prstGeom prst="rect">
              <a:avLst/>
            </a:prstGeom>
            <a:noFill/>
            <a:ln cap="flat" cmpd="sng" w="14300">
              <a:solidFill>
                <a:srgbClr val="00FF00"/>
              </a:solidFill>
              <a:prstDash val="solid"/>
              <a:round/>
              <a:headEnd len="sm" w="sm" type="none"/>
              <a:tailEnd len="sm" w="sm" type="none"/>
            </a:ln>
          </p:spPr>
          <p:txBody>
            <a:bodyPr anchorCtr="0" anchor="ctr" bIns="68550" lIns="68550" spcFirstLastPara="1" rIns="68550" wrap="square" tIns="68550">
              <a:noAutofit/>
            </a:bodyPr>
            <a:lstStyle/>
            <a:p>
              <a:pPr indent="0" lvl="0" marL="0" rtl="0" algn="ctr">
                <a:spcBef>
                  <a:spcPts val="0"/>
                </a:spcBef>
                <a:spcAft>
                  <a:spcPts val="0"/>
                </a:spcAft>
                <a:buNone/>
              </a:pPr>
              <a:r>
                <a:t/>
              </a:r>
              <a:endParaRPr sz="1049">
                <a:latin typeface="Average"/>
                <a:ea typeface="Average"/>
                <a:cs typeface="Average"/>
                <a:sym typeface="Average"/>
              </a:endParaRPr>
            </a:p>
          </p:txBody>
        </p:sp>
        <p:sp>
          <p:nvSpPr>
            <p:cNvPr id="801" name="Google Shape;801;p121"/>
            <p:cNvSpPr/>
            <p:nvPr/>
          </p:nvSpPr>
          <p:spPr>
            <a:xfrm>
              <a:off x="2697388" y="4569745"/>
              <a:ext cx="912000" cy="148500"/>
            </a:xfrm>
            <a:prstGeom prst="rect">
              <a:avLst/>
            </a:prstGeom>
            <a:noFill/>
            <a:ln cap="flat" cmpd="sng" w="14300">
              <a:solidFill>
                <a:srgbClr val="00FF00"/>
              </a:solidFill>
              <a:prstDash val="solid"/>
              <a:round/>
              <a:headEnd len="sm" w="sm" type="none"/>
              <a:tailEnd len="sm" w="sm" type="none"/>
            </a:ln>
          </p:spPr>
          <p:txBody>
            <a:bodyPr anchorCtr="0" anchor="ctr" bIns="68550" lIns="68550" spcFirstLastPara="1" rIns="68550" wrap="square" tIns="68550">
              <a:noAutofit/>
            </a:bodyPr>
            <a:lstStyle/>
            <a:p>
              <a:pPr indent="0" lvl="0" marL="0" rtl="0" algn="ctr">
                <a:spcBef>
                  <a:spcPts val="0"/>
                </a:spcBef>
                <a:spcAft>
                  <a:spcPts val="0"/>
                </a:spcAft>
                <a:buNone/>
              </a:pPr>
              <a:r>
                <a:t/>
              </a:r>
              <a:endParaRPr sz="1049">
                <a:latin typeface="Average"/>
                <a:ea typeface="Average"/>
                <a:cs typeface="Average"/>
                <a:sym typeface="Average"/>
              </a:endParaRPr>
            </a:p>
          </p:txBody>
        </p:sp>
      </p:gr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123"/>
          <p:cNvSpPr txBox="1"/>
          <p:nvPr/>
        </p:nvSpPr>
        <p:spPr>
          <a:xfrm>
            <a:off x="0" y="0"/>
            <a:ext cx="3212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500">
                <a:solidFill>
                  <a:srgbClr val="E06666"/>
                </a:solidFill>
                <a:latin typeface="Oswald"/>
                <a:ea typeface="Oswald"/>
                <a:cs typeface="Oswald"/>
                <a:sym typeface="Oswald"/>
              </a:rPr>
              <a:t>Don’t</a:t>
            </a:r>
            <a:r>
              <a:rPr lang="en" sz="4500">
                <a:solidFill>
                  <a:srgbClr val="FFFFFF"/>
                </a:solidFill>
                <a:latin typeface="Oswald"/>
                <a:ea typeface="Oswald"/>
                <a:cs typeface="Oswald"/>
                <a:sym typeface="Oswald"/>
              </a:rPr>
              <a:t> focus on making a </a:t>
            </a:r>
            <a:r>
              <a:rPr lang="en" sz="4500">
                <a:solidFill>
                  <a:srgbClr val="E06666"/>
                </a:solidFill>
                <a:latin typeface="Oswald"/>
                <a:ea typeface="Oswald"/>
                <a:cs typeface="Oswald"/>
                <a:sym typeface="Oswald"/>
              </a:rPr>
              <a:t>perfect portrait</a:t>
            </a:r>
            <a:r>
              <a:rPr lang="en" sz="4500">
                <a:solidFill>
                  <a:srgbClr val="FFFFFF"/>
                </a:solidFill>
                <a:latin typeface="Oswald"/>
                <a:ea typeface="Oswald"/>
                <a:cs typeface="Oswald"/>
                <a:sym typeface="Oswald"/>
              </a:rPr>
              <a:t>.  </a:t>
            </a:r>
            <a:endParaRPr sz="3600">
              <a:solidFill>
                <a:srgbClr val="FFFFFF"/>
              </a:solidFill>
              <a:latin typeface="Average"/>
              <a:ea typeface="Average"/>
              <a:cs typeface="Average"/>
              <a:sym typeface="Average"/>
            </a:endParaRPr>
          </a:p>
          <a:p>
            <a:pPr indent="0" lvl="0" marL="0" rtl="0" algn="ctr">
              <a:spcBef>
                <a:spcPts val="0"/>
              </a:spcBef>
              <a:spcAft>
                <a:spcPts val="0"/>
              </a:spcAft>
              <a:buNone/>
            </a:pPr>
            <a:r>
              <a:t/>
            </a:r>
            <a:endParaRPr sz="3600">
              <a:solidFill>
                <a:srgbClr val="B7B7B7"/>
              </a:solidFill>
              <a:latin typeface="Average"/>
              <a:ea typeface="Average"/>
              <a:cs typeface="Average"/>
              <a:sym typeface="Average"/>
            </a:endParaRPr>
          </a:p>
          <a:p>
            <a:pPr indent="0" lvl="0" marL="0" rtl="0" algn="ctr">
              <a:spcBef>
                <a:spcPts val="0"/>
              </a:spcBef>
              <a:spcAft>
                <a:spcPts val="0"/>
              </a:spcAft>
              <a:buNone/>
            </a:pPr>
            <a:r>
              <a:rPr lang="en" sz="3600">
                <a:solidFill>
                  <a:srgbClr val="B7B7B7"/>
                </a:solidFill>
                <a:latin typeface="Average"/>
                <a:ea typeface="Average"/>
                <a:cs typeface="Average"/>
                <a:sym typeface="Average"/>
              </a:rPr>
              <a:t>That is not possible. Instead, make your portrait a </a:t>
            </a:r>
            <a:r>
              <a:rPr b="1" lang="en" sz="3600">
                <a:solidFill>
                  <a:srgbClr val="00FF00"/>
                </a:solidFill>
                <a:latin typeface="Average"/>
                <a:ea typeface="Average"/>
                <a:cs typeface="Average"/>
                <a:sym typeface="Average"/>
              </a:rPr>
              <a:t>little better</a:t>
            </a:r>
            <a:r>
              <a:rPr lang="en" sz="3600">
                <a:solidFill>
                  <a:srgbClr val="B7B7B7"/>
                </a:solidFill>
                <a:latin typeface="Average"/>
                <a:ea typeface="Average"/>
                <a:cs typeface="Average"/>
                <a:sym typeface="Average"/>
              </a:rPr>
              <a:t> each day.</a:t>
            </a:r>
            <a:endParaRPr sz="3600">
              <a:solidFill>
                <a:srgbClr val="B7B7B7"/>
              </a:solidFill>
              <a:latin typeface="Average"/>
              <a:ea typeface="Average"/>
              <a:cs typeface="Average"/>
              <a:sym typeface="Average"/>
            </a:endParaRPr>
          </a:p>
        </p:txBody>
      </p:sp>
      <p:sp>
        <p:nvSpPr>
          <p:cNvPr descr="Translations" id="811" name="Google Shape;811;p123"/>
          <p:cNvSpPr txBox="1"/>
          <p:nvPr/>
        </p:nvSpPr>
        <p:spPr>
          <a:xfrm>
            <a:off x="3212700" y="0"/>
            <a:ext cx="5931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ፍጹም የሆነ የቁም ሥዕል መሥራት አይቻልም። በየቀኑ ትንሽ የተሻለ ያድርጉት።</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من المستحيل رسم صورة مثالية. اجعلها أفضل كل يوم.</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És impossible fer un retrat perfecte. Fes-ho una mica millor cada dia.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拍出完美的肖像是不可能的。每天让它变得更好一点。</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ساختن یک پرتره کامل غیرممکن است. هر روز آن را کمی بهتر کنید.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एक संपूर्ण चित्र बनाना असंभव है। इसे हर दिन थोड़ा बेहतर बनाएँ।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完璧な肖像画を描くことは不可能です。毎日少しずつ改善していきましょう。</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완벽한 초상화를 그리는 건 불가능합니다. 매일 조금씩 더 나은 초상화를 만들어 보세요.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Ne gengaz e ku meriv portreyek bêkêmasî çêbike. Her roj wê hinekî çêtir bikin.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É impossível fazer um retrato perfeito. Melhore-o um pouco a cada dia.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ਇੱਕ ਸੰਪੂਰਣ ਪੋਰਟਰੇਟ ਬਣਾਉਣਾ ਅਸੰਭਵ ਹੈ. ਹਰ ਰੋਜ਼ ਇਸ ਨੂੰ ਥੋੜ੍ਹਾ ਬਿਹਤਰ ਬਣਾਓ।</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Невозможно создать идеальный портрет. Делайте его немного лучше каждый день.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Suurtagal maaha in la sameeyo sawir qumman. Wax yar ka dhig maalin kasta.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 imposible hacer un retrato perfecto. Hazlo un poco mejor cada día.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Haiwezekani kufanya picha kamili. Fanya iwe bora kidogo kila siku.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Imposibleng gumawa ng perpektong larawan. Gawing mas mabuti ito sa bawat araw.</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Kusursuz bir portre yapmak imkansızdır. Her gün biraz daha iyi hale getirin.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Неможливо зробити ідеальний портрет. Зробіть це трохи краще з кожним днем.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Không thể nào vẽ được một bức chân dung hoàn hảo. Hãy làm cho nó đẹp hơn mỗi ngày.</a:t>
            </a:r>
            <a:endParaRPr sz="1350">
              <a:solidFill>
                <a:srgbClr val="AAAAAA"/>
              </a:solidFill>
              <a:latin typeface="Average"/>
              <a:ea typeface="Average"/>
              <a:cs typeface="Average"/>
              <a:sym typeface="Average"/>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124"/>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solidFill>
                  <a:srgbClr val="FFFFFF"/>
                </a:solidFill>
                <a:latin typeface="Oswald"/>
                <a:ea typeface="Oswald"/>
                <a:cs typeface="Oswald"/>
                <a:sym typeface="Oswald"/>
              </a:rPr>
              <a:t>Shade sitting at </a:t>
            </a:r>
            <a:r>
              <a:rPr lang="en" sz="4200">
                <a:solidFill>
                  <a:srgbClr val="00FF00"/>
                </a:solidFill>
                <a:latin typeface="Oswald"/>
                <a:ea typeface="Oswald"/>
                <a:cs typeface="Oswald"/>
                <a:sym typeface="Oswald"/>
              </a:rPr>
              <a:t>your desk</a:t>
            </a:r>
            <a:r>
              <a:rPr lang="en" sz="4200">
                <a:solidFill>
                  <a:srgbClr val="FFFFFF"/>
                </a:solidFill>
                <a:latin typeface="Oswald"/>
                <a:ea typeface="Oswald"/>
                <a:cs typeface="Oswald"/>
                <a:sym typeface="Oswald"/>
              </a:rPr>
              <a:t>, not at a </a:t>
            </a:r>
            <a:r>
              <a:rPr lang="en" sz="4200">
                <a:solidFill>
                  <a:srgbClr val="E06666"/>
                </a:solidFill>
                <a:latin typeface="Oswald"/>
                <a:ea typeface="Oswald"/>
                <a:cs typeface="Oswald"/>
                <a:sym typeface="Oswald"/>
              </a:rPr>
              <a:t>light table</a:t>
            </a:r>
            <a:r>
              <a:rPr lang="en" sz="4200">
                <a:solidFill>
                  <a:srgbClr val="FFFFFF"/>
                </a:solidFill>
                <a:latin typeface="Oswald"/>
                <a:ea typeface="Oswald"/>
                <a:cs typeface="Oswald"/>
                <a:sym typeface="Oswald"/>
              </a:rPr>
              <a:t>.</a:t>
            </a:r>
            <a:endParaRPr sz="42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CCCCCC"/>
              </a:solidFill>
              <a:latin typeface="Average"/>
              <a:ea typeface="Average"/>
              <a:cs typeface="Average"/>
              <a:sym typeface="Average"/>
            </a:endParaRPr>
          </a:p>
          <a:p>
            <a:pPr indent="0" lvl="0" marL="0" rtl="0" algn="ctr">
              <a:spcBef>
                <a:spcPts val="0"/>
              </a:spcBef>
              <a:spcAft>
                <a:spcPts val="0"/>
              </a:spcAft>
              <a:buNone/>
            </a:pPr>
            <a:r>
              <a:rPr lang="en" sz="3000">
                <a:solidFill>
                  <a:srgbClr val="CCCCCC"/>
                </a:solidFill>
                <a:latin typeface="Average"/>
                <a:ea typeface="Average"/>
                <a:cs typeface="Average"/>
                <a:sym typeface="Average"/>
              </a:rPr>
              <a:t> Otherwise, your artwork will be extremely </a:t>
            </a:r>
            <a:r>
              <a:rPr b="1" lang="en" sz="3000">
                <a:solidFill>
                  <a:srgbClr val="E06666"/>
                </a:solidFill>
                <a:latin typeface="Average"/>
                <a:ea typeface="Average"/>
                <a:cs typeface="Average"/>
                <a:sym typeface="Average"/>
              </a:rPr>
              <a:t>muddy</a:t>
            </a:r>
            <a:r>
              <a:rPr lang="en" sz="3000">
                <a:solidFill>
                  <a:srgbClr val="E06666"/>
                </a:solidFill>
                <a:latin typeface="Average"/>
                <a:ea typeface="Average"/>
                <a:cs typeface="Average"/>
                <a:sym typeface="Average"/>
              </a:rPr>
              <a:t> </a:t>
            </a:r>
            <a:r>
              <a:rPr lang="en" sz="3000">
                <a:solidFill>
                  <a:srgbClr val="CCCCCC"/>
                </a:solidFill>
                <a:latin typeface="Average"/>
                <a:ea typeface="Average"/>
                <a:cs typeface="Average"/>
                <a:sym typeface="Average"/>
              </a:rPr>
              <a:t>and </a:t>
            </a:r>
            <a:r>
              <a:rPr b="1" lang="en" sz="3000">
                <a:solidFill>
                  <a:srgbClr val="E06666"/>
                </a:solidFill>
                <a:latin typeface="Average"/>
                <a:ea typeface="Average"/>
                <a:cs typeface="Average"/>
                <a:sym typeface="Average"/>
              </a:rPr>
              <a:t>lack detail</a:t>
            </a:r>
            <a:r>
              <a:rPr lang="en" sz="3000">
                <a:solidFill>
                  <a:srgbClr val="CCCCCC"/>
                </a:solidFill>
                <a:latin typeface="Average"/>
                <a:ea typeface="Average"/>
                <a:cs typeface="Average"/>
                <a:sym typeface="Average"/>
              </a:rPr>
              <a:t>.</a:t>
            </a:r>
            <a:endParaRPr sz="3000">
              <a:solidFill>
                <a:srgbClr val="CCCCCC"/>
              </a:solidFill>
              <a:latin typeface="Average"/>
              <a:ea typeface="Average"/>
              <a:cs typeface="Average"/>
              <a:sym typeface="Average"/>
            </a:endParaRPr>
          </a:p>
        </p:txBody>
      </p:sp>
      <p:sp>
        <p:nvSpPr>
          <p:cNvPr descr="Translations" id="817" name="Google Shape;817;p124"/>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50">
                <a:solidFill>
                  <a:srgbClr val="AAAAAA"/>
                </a:solidFill>
                <a:latin typeface="Average"/>
                <a:ea typeface="Average"/>
                <a:cs typeface="Average"/>
                <a:sym typeface="Average"/>
              </a:rPr>
              <a:t>ጥላ በጠረጴዛዎ ላይ ተቀምጧል, በብርሃን ጠረጴዛ ላይ አይደለም</a:t>
            </a:r>
            <a:endParaRPr sz="1750">
              <a:solidFill>
                <a:srgbClr val="AAAAAA"/>
              </a:solidFill>
              <a:latin typeface="Average"/>
              <a:ea typeface="Average"/>
              <a:cs typeface="Average"/>
              <a:sym typeface="Average"/>
            </a:endParaRPr>
          </a:p>
          <a:p>
            <a:pPr indent="0" lvl="0" marL="0" rtl="1" algn="r">
              <a:spcBef>
                <a:spcPts val="0"/>
              </a:spcBef>
              <a:spcAft>
                <a:spcPts val="0"/>
              </a:spcAft>
              <a:buNone/>
            </a:pPr>
            <a:r>
              <a:rPr lang="en" sz="1750">
                <a:solidFill>
                  <a:srgbClr val="AAAAAA"/>
                </a:solidFill>
                <a:latin typeface="Average"/>
                <a:ea typeface="Average"/>
                <a:cs typeface="Average"/>
                <a:sym typeface="Average"/>
              </a:rPr>
              <a:t>ظل جالسًا على مكتبك، وليس على طاولة الضوء</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Ombra assegut al teu escriptori, no a una taula de llum</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坐在办公桌旁而不是在灯桌上遮光</a:t>
            </a:r>
            <a:endParaRPr sz="1750">
              <a:solidFill>
                <a:srgbClr val="AAAAAA"/>
              </a:solidFill>
              <a:latin typeface="Average"/>
              <a:ea typeface="Average"/>
              <a:cs typeface="Average"/>
              <a:sym typeface="Average"/>
            </a:endParaRPr>
          </a:p>
          <a:p>
            <a:pPr indent="0" lvl="0" marL="0" rtl="1" algn="r">
              <a:spcBef>
                <a:spcPts val="0"/>
              </a:spcBef>
              <a:spcAft>
                <a:spcPts val="0"/>
              </a:spcAft>
              <a:buNone/>
            </a:pPr>
            <a:r>
              <a:rPr lang="en" sz="1750">
                <a:solidFill>
                  <a:srgbClr val="AAAAAA"/>
                </a:solidFill>
                <a:latin typeface="Average"/>
                <a:ea typeface="Average"/>
                <a:cs typeface="Average"/>
                <a:sym typeface="Average"/>
              </a:rPr>
              <a:t>پشت میزتان سایه بزنید، نه پشت میز سبک</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अपने डेस्क पर बैठें, न कि किसी लाइट टेबल पर</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ライトテーブルではなく、机に座っているシェード</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밝은 테이블이 아닌 책상에 앉아 그늘을 찾으세요</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Siya li ser maseya we rûniştiye, ne li ser maseyek sivik</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Sombra sentada em sua mesa, não em uma mesa de luz</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ਛਾਂ ਤੁਹਾਡੇ ਡੈਸਕ 'ਤੇ ਬੈਠੋ, ਨਾ ਕਿ ਕਿਸੇ ਲਾਈਟ ਟੇਬਲ 'ਤੇ</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Тень, сидя за рабочим столом, а не за освещенным столом</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Hadh fadhiya miiskaaga, ha ag fadhiisan miis khafiif ah</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Siéntate en tu escritorio, no en una mesa de luz</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Kivuli kimekaa kwenye dawati lako, sio kwenye meza nyepesi</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Naka-shade na nakaupo sa iyong desk, hindi sa isang maliwanag na mesa</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Gölge masanızda oturuyor, ışık masasında değil</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Тінь сидячи за робочим столом, а не за освітленим столом</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Ngồi ở bàn làm việc có bóng râm, không phải ở bàn sáng</a:t>
            </a:r>
            <a:endParaRPr sz="1750">
              <a:solidFill>
                <a:srgbClr val="AAAAAA"/>
              </a:solidFill>
              <a:latin typeface="Average"/>
              <a:ea typeface="Average"/>
              <a:cs typeface="Average"/>
              <a:sym typeface="Average"/>
            </a:endParaRPr>
          </a:p>
        </p:txBody>
      </p:sp>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