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Lst>
  <p:sldSz cy="6858000" cx="9144000"/>
  <p:notesSz cx="6858000" cy="9144000"/>
  <p:embeddedFontLst>
    <p:embeddedFont>
      <p:font typeface="Cabin"/>
      <p:regular r:id="rId86"/>
      <p:bold r:id="rId87"/>
      <p:italic r:id="rId88"/>
      <p:boldItalic r:id="rId89"/>
    </p:embeddedFont>
    <p:embeddedFont>
      <p:font typeface="Open Sans SemiBold"/>
      <p:regular r:id="rId90"/>
      <p:bold r:id="rId91"/>
      <p:italic r:id="rId92"/>
      <p:boldItalic r:id="rId93"/>
    </p:embeddedFont>
    <p:embeddedFont>
      <p:font typeface="Average"/>
      <p:regular r:id="rId94"/>
    </p:embeddedFont>
    <p:embeddedFont>
      <p:font typeface="Open Sans Medium"/>
      <p:regular r:id="rId95"/>
      <p:bold r:id="rId96"/>
      <p:italic r:id="rId97"/>
      <p:boldItalic r:id="rId98"/>
    </p:embeddedFont>
    <p:embeddedFont>
      <p:font typeface="Oswald"/>
      <p:regular r:id="rId99"/>
      <p:bold r:id="rId100"/>
    </p:embeddedFont>
    <p:embeddedFont>
      <p:font typeface="Open Sans"/>
      <p:regular r:id="rId101"/>
      <p:bold r:id="rId102"/>
      <p:italic r:id="rId103"/>
      <p:boldItalic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74A7C2-0C80-4CE4-B0F9-FBA8FB60D156}">
  <a:tblStyle styleId="{7874A7C2-0C80-4CE4-B0F9-FBA8FB60D15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55B82BF-B1FE-4B48-8D92-7F861462B39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4" Type="http://schemas.openxmlformats.org/officeDocument/2006/relationships/font" Target="fonts/OpenSans-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penSans-italic.fntdata"/><Relationship Id="rId102" Type="http://schemas.openxmlformats.org/officeDocument/2006/relationships/font" Target="fonts/OpenSans-bold.fntdata"/><Relationship Id="rId101" Type="http://schemas.openxmlformats.org/officeDocument/2006/relationships/font" Target="fonts/OpenSans-regular.fntdata"/><Relationship Id="rId100" Type="http://schemas.openxmlformats.org/officeDocument/2006/relationships/font" Target="fonts/Oswal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Medium-regular.fntdata"/><Relationship Id="rId94" Type="http://schemas.openxmlformats.org/officeDocument/2006/relationships/font" Target="fonts/Average-regular.fntdata"/><Relationship Id="rId97" Type="http://schemas.openxmlformats.org/officeDocument/2006/relationships/font" Target="fonts/OpenSansMedium-italic.fntdata"/><Relationship Id="rId96" Type="http://schemas.openxmlformats.org/officeDocument/2006/relationships/font" Target="fonts/OpenSansMedium-bold.fntdata"/><Relationship Id="rId11" Type="http://schemas.openxmlformats.org/officeDocument/2006/relationships/slide" Target="slides/slide5.xml"/><Relationship Id="rId99" Type="http://schemas.openxmlformats.org/officeDocument/2006/relationships/font" Target="fonts/Oswald-regular.fntdata"/><Relationship Id="rId10" Type="http://schemas.openxmlformats.org/officeDocument/2006/relationships/slide" Target="slides/slide4.xml"/><Relationship Id="rId98" Type="http://schemas.openxmlformats.org/officeDocument/2006/relationships/font" Target="fonts/OpenSansMedium-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OpenSansSemiBold-bold.fntdata"/><Relationship Id="rId90" Type="http://schemas.openxmlformats.org/officeDocument/2006/relationships/font" Target="fonts/OpenSansSemiBold-regular.fntdata"/><Relationship Id="rId93" Type="http://schemas.openxmlformats.org/officeDocument/2006/relationships/font" Target="fonts/OpenSansSemiBold-boldItalic.fntdata"/><Relationship Id="rId92" Type="http://schemas.openxmlformats.org/officeDocument/2006/relationships/font" Target="fonts/OpenSansSemi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Cabin-regular.fntdata"/><Relationship Id="rId85" Type="http://schemas.openxmlformats.org/officeDocument/2006/relationships/slide" Target="slides/slide79.xml"/><Relationship Id="rId88" Type="http://schemas.openxmlformats.org/officeDocument/2006/relationships/font" Target="fonts/Cabin-italic.fntdata"/><Relationship Id="rId87" Type="http://schemas.openxmlformats.org/officeDocument/2006/relationships/font" Target="fonts/Cabin-bold.fntdata"/><Relationship Id="rId89" Type="http://schemas.openxmlformats.org/officeDocument/2006/relationships/font" Target="fonts/Cabin-bold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204fd9211_0_1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204fd921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Transition day:Today you need your drawing kit from your cubby, your good copy of your portrait, and your Depth Drawing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Dita e tranzicionit: Sot keni nevojë për kompletin tuaj të vizatimit nga fëmija juaj, kopjen tuaj të mirë të portretit tuaj dhe broshurën tuaj të vizatimit në thellësi.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የሽግግር ቀን፡- ዛሬ የስዕል ኪትዎን ከኩቢዎ፣ የእርስዎ ጥሩ የቁም ቅጂ እና የጥልቅ ስዕል ቡክሌት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يوم الانتقال: اليوم تحتاج إلى مجموعة الرسم الخاصة بك من خزانتك، ونسخة جيدة من صورتك الشخصية، وكتيب الرسم العميق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Անցումային օր. Այսօր ձեզ անհրաժեշտ է ձեր փոքրիկի նկարչական հավաքածուն, ձեր դիմանկարի լավ պատճենը և ձեր «Խորը նկարչության»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de la transició: avui necessiteu el vostre kit de dibuix del vostre cubby, la vostra bona còpia del vostre retrat i el vostre llibret de dibuix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过渡日：今天您需要从您的小隔间中取出绘图工具包、您的肖像画的良好副本以及您的深度绘图手册。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Overgangsdag: Vandaag heb je je tekenset uit je kluisje, je goede exemplaar van je portret en je boekje met dieptetekeningen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روز انتقال: امروز به کیت طراحی خود از بچه خود، کپی خوب از پرتره و کتابچه طراحی عمقی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Journée de transition : Aujourd'hui, vous avez besoin de votre kit de dessin de votre casier, de votre bonne copie de votre portrait et de votre livret de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Übergangstag: Heute benötigen Sie Ihr Zeichenset aus Ihrem Fach, Ihre gute Kopie Ihres Porträts und Ihr Tiefenzeichnungsheft.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સંક્રમણ દિવસ: આજે તમારે તમારા ક્યુબીમાંથી તમારી ડ્રોઇંગ કીટ, તમારા પોટ્રેટની તમારી સારી નકલ અને તમારી ડેપ્થ ડ્રોઇંગ બુકલેટની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परिवर्तन दिवस: आज आपको अपने क्यूबी से ड्राइंग किट, अपने चित्र की अच्छी प्रति, और अपनी डेप्थ ड्राइंग पुस्तिका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Giorno di transizione: oggi ti serviranno il kit da disegno che hai preso dal tuo cubicolo, la copia in buone condizioni del tuo ritratto e il tuo opuscolo sul disegno in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移行日:今日は、小部屋にある描画キット、肖像画の鮮明なコピー、および深度描画の小冊子が必要です。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전환일: 오늘은 옷장에서 꺼낸 그림 도구, 좋은 초상화 사본, 그리고 심도 그리기 책자가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Roja Veguheztinê: Îro ji we re kîteya xweya xêzkirinê ji kulikê xwe, kopiyek weya baş a portreya we, û pirtûka xweya Drawinga Kûrahî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peralihan: Hari ini anda memerlukan kit lukisan anda dari cubby anda, salinan potret anda yang bagus dan buku kecil Lukisan Kedalaman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സംക്രമണ ദിനം: ഇന്ന് നിങ്ങൾക്ക് നിങ്ങളുടെ ക്യൂബിയിൽ നിന്നുള്ള ഡ്രോയിംഗ് കിറ്റ്, നിങ്ങളുടെ പോർട്രെയ്‌റ്റിൻ്റെ നല്ല പകർപ്പ്, ഡെപ്ത് ഡ്രോയിംഗ് ബുക്ക്‌ലെറ്റ് എന്നിവ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ट्रान्जिसन डे:आज तपाईलाई आफ्नो क्यूबीबाट आफ्नो ड्राइंग किट, तपाईको पोर्ट्रेटको राम्रो प्रतिलिपि, र तपाईको गहिराई रेखाचित्र 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لیږد ورځ: نن ورځ تاسو د خپل کیوب څخه د انځور کولو کټ ته اړتیا لرئ، ستاسو د انځور ښه کاپي، او ستاسو د ژور انځور کولو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de transição: Hoje você precisa do seu kit de desenho do seu cubículo, sua cópia boa do seu retrato e seu livreto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ਪਰਿਵਰਤਨ ਦਿਨ: ਅੱਜ ਤੁਹਾਨੂੰ ਆਪਣੇ ਕਿਊਬੀ ਤੋਂ ਤੁਹਾਡੀ ਡਰਾਇੰਗ ਕਿੱਟ, ਤੁਹਾਡੇ ਪੋਰਟਰੇਟ ਦੀ ਤੁਹਾਡੀ ਚੰਗੀ ਕਾਪੀ, ਅਤੇ ਤੁਹਾਡੀ ਡੂੰਘਾਈ ਡਰਾਇੰਗ ਕਿਤਾਬਚਾ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Переходный день: сегодня вам понадобятся набор для рисования из вашего чулана, хорошая копия вашего портрета и буклет с уроками глубинного рисования.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 транзиције: Данас вам је потребан комплет за цртање из ваше кабине, ваша добра копија вашег портрета и ваша књижица за дубинско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Maalinta Kala-guurka: Maanta waxaad u baahan tahay qalabkaaga sawir-qaadista ee cubbykaaga, nuqulkaaga wanaagsan ee sawirkaaga, iyo buug-yarahaaga sawir-qoto-dheer.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Día de transición: Hoy necesitas tu kit de dibujo de tu cubículo, tu buena copia de tu retrato y tu folleto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transisi: Dinten ieu anjeun peryogi kit gambar anjeun ti cubby anjeun, salinan potret anjeun anu saé, sareng buklet Gambar Depth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Siku ya mpito:Leo unahitaji seti yako ya kuchora kutoka kwa mtoto wako, nakala yako nzuri ya picha yako, na kijitabu chako cha Kuchora kwa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Övergångsdag: Idag behöver du ditt ritpaket från din kubbe, ditt bra exemplar av ditt porträtt och ditt djupritningshäfte.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Araw ng paglipat: Ngayon kailangan mo ang iyong drawing kit mula sa iyong cubby, ang iyong magandang kopya ng iyong portrait, at ang iyong Depth Drawing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மாறுதல் நாள்:இன்று உங்கள் குட்டியிலிருந்து உங்கள் வரைதல் கிட், உங்கள் உருவப்படத்தின் நல்ல நகல் மற்றும் உங்கள் ஆழம் வரைதல் கையேடு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วันเปลี่ยนผ่าน: วันนี้คุณต้องมีชุดวาดภาพจากตู้ของคุณ สำเนาภาพเหมือนที่ดีของคุณ และสมุดวาดภาพแบบ Depth Drawing 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Geçiş günü: Bugün dolabınızdaki çizim setinize, portrenizin iyi bir kopyasına ve Derinlik Çizimi kitapçığınıza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Перехідний день: сьогодні вам знадобиться ваш набір для малювання з вашого кубика, хороша копія вашого портрета та ваш буклет «Глибина малювання».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ٹرانزیشن ڈے:آج آپ کو اپنے کیوب سے اپنی ڈرائنگ کٹ، آپ کے پورٹریٹ کی اچھی کاپی، اور آپ کے ڈیپتھ ڈرائنگ بکلیٹ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Ngày chuyển tiếp: Hôm nay bạn cần bộ dụng cụ vẽ từ tủ đựng đồ của mình, bản sao chân dung đẹp và tập sách hướng dẫn vẽ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cf13cb5b0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dcf13cb5b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64833988a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64833988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64833988a5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64833988a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e9cbc8ea3_0_1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e9cbc8ea3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9/28/2025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evaluation: Shading, proportion and detail: Proportion, contour, deep black colours, smoothness, and blending. Sense of depth: Changing focus, contrast, size, and perspective. Composition: Complete, full, balanced, and non-central.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 Art 10 translations in notes only, waiting to automatically translate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evaluation Shading, proportion and detail: Proportion, contour, deep black colours, smoothness, and blending Sense of depth: Changing focus, contrast, size, and perspective Composition: Complete, full, balanced, and non-central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vizatimit në thellësi: Hijezim, proporcion dhe detaje: proporcioni, kontura, ngjyrat e zeza të thella, butësia dhe përzierja. Ndjesia e thellësisë: Ndryshimi i fokusit, kontrastit, madhësisë dhe perspektivës. Përbërja: E plotë, e plotë, e balancuar dhe jo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Ndrysho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sehemu na undani: sehemu, kontur,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proporsyon në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Ndjenja e Lalim: Pagbabago ng pokus, kaibahan, laki, dhe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Kompozimi: Kumpletuhin, Buong, Balanse, në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profundidede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profunddidade: mudança de foco, kontrasti, tamanho e perspektiva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kompleta, kompleta, ekuilibrada e não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ngjyrat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ैग, र 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proporcion dhe Hûrgelan: Rêjeya, Rêz, Kevir, Reşên Reş, Reş, û Përzierje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kontrasti,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e plotë, e plotë, e ekuilibruar dhe jo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dizajnit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përmasa dhe përmasa: përafërsisht, کانتور, ngjyra të lehta, të pastra dhe të përziera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Ndrysho, Kontrasta, madhësia dhe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kombinim: të plotë, të plotë, të kombinuara dhe të tjera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Затинення, proporcія та detajь: proporcія, contur, glibokі chornі colьori, planvnіstь dhe zmіshualnnя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Vërejtje e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Sclad: Poвна, poвна, zbalancovana та necentralьна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ai përshkrime: تناسب, سمون, ژور تور رنګونه, نرم افزار të kombinuara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Juړښt: بشپړ, بشپړ, متوازن, ose të tjera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përshëndetje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Regjistroni përkthimet e Art 10 vetëm në shënime, duke pritur për t'u përkthyer automatikisht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vizatimit të thellësisë Hijezim, proporcion dhe detaje: proporcioni, kontura, ngjyrat e zeza të thella, butësia dhe përzierja Ndjenja e thellësisë: Ndryshimi i fokusit, kontrasti, madhësia dhe perspektiva Përbërja: e plotë, e plotë, e balancuar dhe jo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የጥልቀት ስዕል ግምገማ፡- ጥላሸት፣ ምጥጥን እና ዝርዝር፡ መጠን፣ ኮንቱር፣ ጥልቅ ጥቁር ቀለሞች፣ ቅልጥፍና እና መቀላቀል። የጥልቀት ስሜት፡ ትኩረትን፣ ንፅፅርን፣ መጠንን እና እይታን መለወጥ። ቅንብር፡ ሙሉ፣ ሙሉ፣ ሚዛናዊ እና መካከለኛ ያልሆነ።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و النسبة والتفاصيل ፡ النسبة ، الكفاف ، و الألوان السوداء العميقة ، و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ካምላህ , ማትዋዜን , ዎጊር መርከዚት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ታትሚኒ ያ ኩቾራ ያ ኪና።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ሻዲንግ፣ ሰኸሙ ና ኡንዳኒ፡ ሰኸሙ፣ ኮንቱር፣ ራንጊ ኒዩሲ፣ ላይኒ፣ እና ምቻንጋኒኮ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ሂሲያ ያ ኪና፡ ኩባዲሊሻ ኡማኪኒ፥ ቶፋውቲ፥ ሳይዚ፥ ና ማታዛሞ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ሙውንዶ፡ ካሚሊ፡ ካሚሊ፡ ኡሳዋ፡ ና ኢሲዮ ያ ካቲ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ላሊም ና ጳግሱሪ ሳ ፓጉሂት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ሻዲንግ፣ ፕሮፐረሲዮን እና ደታልዬ፡ ፕሮፕሮስዮን፣ ታባስ፣ ማላሊም ና ኢቲም ና ኩላይ፣ ኪኒስ፣ እና ቲምፕላ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የላሊም ስሜት፡ ፓግባባጎ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ኮምፖሲዮን፡ ኩምፕለቱሂን፣ ቡኦንግ፣ ባላንሴ፣ በሂንዲ-ሴንትራል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አቫሊያሳኦ ዴ ዴሴንሆ ዴ ፕሮፊንዲዳዴ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እና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ዴ ፎኮ፣ ተቃራኒ፣ ታማንሆ ኢ እይታ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ማዕከላዊ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አይደለም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ሃቢሪራዳ መምህር መሃላ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ሃሪኮይን፣ ኒፉፓት እና ቪዳቬር: ኒኑፓት, ኒኑፓት, ሃሃሪዲኮ ኤር ቀለሞች ሃሪኛ, ቢሊሎፓፓን, እና ማስተር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ሓድሓደ ግዜ፡ ሓድሓደ ግዜ ኽንገብር ንኽእል ኢና።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ትምህርት፡ ፓስተር፣ ፓስተር፣ ሣንግልት፣ እና ሼህራ-ማሽ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ሼዲንግ፣ ፕሮፖርሽን û Hûrgelan፡ Rêjeya፣ Rêz፣ Kevir፣ Reşên Reş፣ Reş፣ û ቅልቅል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ሂስሜንዲያ ኩራሂይ፡ ጉሄርቲና ባሌ፣ ቤሬቫጂ፣ ሜዚናሂ፣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በርሄቮክ፡ ተማም፡ ታም፡ ሄቭሰንግ û ነ-ናቨንዲ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ሶምብራአዶ፣ ፕሮፖርሲዮን እና ዝርዝር፡ ፕሮፖርቺዮን፣ ኮንቶርኖ፣ ኮሎርስ ኔግሮስ ፕሮፈንዶስ፣ ሱአቪዳድ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ሴንቲዶ ደ ፕሮፉንዲዳድ፡ ካምቢዮ ደ ኢንፎክ፣ ተቃራኒ፣ ታማኖ እና እይታ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ምንም ማዕከላዊ የለም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 비율 및 세부 사항 : 비율, 윤곽, 깊은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ስለዚህ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ኢምእመረት ምስል ጥልቀት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ሻሃዳዳ፣ ወሰን እና ዝርዝርታ፡ ወሰን፣ ጨረራ፣ ጥቁር ጥቁር፣ ለስላሳነት፣ እና ይስኩ-ዳርካ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ቤድደልካ ቀር፡ እስባርባርdhiga፡ ካቢርካ፡ እና አይን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ሃሎፖታተር፡ ዳሜይስቲራን፣ ሙሉ፣ ኢስኩ-ዴሊቲራን፣ እና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ዝርዝር፡- ድርሻ፣ ኮንቱር፣ ቲፌ ሽዋርዜ ፋርበን፣ ግላቴ እና ሚሽ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እና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እና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ቦንግ ራም፣ tỷ lệ và chi tiết: tỷ lệ, đường viền, màu đen sâu, độ mIN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ታም,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ታንህ ፉን፡ ሆአን ታንህ፣ ầይ đủ፣ cân bằng ቫ không trung ታም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การเปลี่ยนโฟกัสความคมชัดนาดละม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አርዚያቢ ጥራሂ አምቅ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ሳኢህ፣ ንሰባት እና ጀዛያት፡ ንስብት፣ ካንቱር፣ ርንገሀ ሲአህ አሚቅ፣ ሳፊ እና ምኽልት ከርድን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مق: ተገር ተምሬዝ፣ ክንትረስት፣ እናዳዜ እና ክሽም እንድዝ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ተርክብ፡ ካምል፣ ካምል፣ ማትአደል እና ጊየር መርከዚ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пропорция, контур, глибокі чорні кольори, плавність та змншуваный.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 አንሀራፍ ቻቺ አርዞን።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ሲዩሪ ኩል፡ ትንኣስብ ወይ ተወዲእኻት፡ ትንኣስ፡ ስምዖን፡ ኩር ቱር ርንጒን፡ ንረምን ወይ ተረክበን።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ዶ/ር አሕሳስ፡ ደ ተምሬዝ ተምሬዝ፣ በረከስ፣ እንደዛህ፣ አዎ ሊድ ወድ ወርቁል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ጆቸት፡ ብሽችህ፣ ብስጭት፣ ምትዋዝን፣ ወይ ገይር መርከዚ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ሃሃሪና ጃዋር መምህራኒ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ኦሪጅናል፣ ኒፉፓት እና ቪዳስታር፡ ኒኑፓት፣ ሰምሞሻል፣ ሃሽሪ ኬራል ራንዲ፣ ጂሲካናዳ እና ሳምሪ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ሓኻይም ኪኢኻ፡ ጆካሲ፡ ኬንካሳድ፡ ጳጳሳት፡ ፕረዚደንት ፕረዚደንት ፕረስደንት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ራኒና፡ ፓስተር፣ ፓስተር፣ ሴንቱልቢት እና ሼህራ-ኪንደንጊ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የጥበብ 10 ትርጉሞችን በማስታወሻዎች ብቻ ይቅረጹ፣ በራስ ሰር ለመተርጎም ይጠብቁ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የጥልቀት ስዕል ግምገማ ጥላሸት፣ ምጥጥን እና ዝርዝር፡- ምጥጥን፣ ኮንቱር፣ ጥልቅ ጥቁር ቀለሞች፣ ቅልጥፍና እና መቀላቀል የጥልቀት ስሜት፡ ለውጥ ትኩረት፣ ንፅፅር፣ መጠን እና እይታ ቅንብር፡ ሙሉ፣ ሙሉ፣ ሚዛናዊ እና መካከለኛ ያልሆነ</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عمق الرسم: التظليل والتناسب والتفاصيل: النسبة والكفاف والألوان السوداء العميقة والنعومة والمزج. الإحساس بالعمق: تغيير التركيز والتباين والحجم والمنظور. التركيب: كامل، كامل، متوازن،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 والتفاصيل: النسب ، الكفاف ، الألوان الداكنة ، النعومة ، والربط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الإحساس بالعمق: فرق التركيز والتباين حيث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خيارات: كاملة ، كاملة ، توازن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جنوب غرب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تاثميني يا كوتشورا يا كينا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Sehemu na undani: sehemu، كفاف، نطاق جديد،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هيسيا يا كينا: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موندو: كاميلي، كاميلي، أوساوا، نا إيسيو يا كاتي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 و细节: 比例، 廓، 深黑色، 光滑度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اسم المنتج: 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الاسم: الوصف والمواصفات والمواصفات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ليرة تركية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بروبورسيون و ديتالي: بروبورسيون، تاباس، ملالم نا إيتيم نا كولاي، كينيس، في تمبلا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إحساس لاليم: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كومبوسيسيون: كومبليتوهين، بونج، بالانس، في الهندية المركزية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الاستفادة من التصميم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الصبغة والتناسب والتفاصيل: التناسب والشكل والقلب العميق واللطيف والرذاذ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الإحساس بالعمق: تعديل البؤرة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كامل، كامل، متوازن، وليس مركزيًا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 شرق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التجفيف الداخلي موليانكان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لايانكان, أنوبات و الاختلاف: أنوبات, أنوبات, غيرو كالو , ألوان هارو, شيلوبون, آر مختلط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الحمامات الداخلية: بيئة مركزة على التباين والتباين والتخصيص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نقي، نقي، منعش، ومتوسط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نيركساندينا ديريكرينا كوراهي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والهرجلان: اللون، اللون، اللون، اللون، اللون، اللون،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وفاق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عمق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اللون والنسبة والتفاصيل: النسبة والشكل والألوان السوداء العميقة والناعمة والمزيج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البؤرة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كامل، كامل، متوازن، وليس مركزيًا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اسم المستخدم: اسم المستخدم، اسم المستخدم، اسم المنتج: اسم المنتج، اسم المنتج، اسم المنتج نعم, شكرا 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saywirka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الشهادة،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دارينكا كوتو دير: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هالابوركا: داميستيران،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النسبة،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طبيعة الحياة: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vollständig، voll، ausgeglichen und nicht com.zentral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شكرا جزيلا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العنوان: 割合، 輪郭، 深い黒い色، 滑らかさ، 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اسم المنتج: 焦点، コントラスト، サイズ،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الاسم: 完全، 完全، バ ラ ン ス، お よ び 非中 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سادسا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دانه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و hi tết: tỷ lệ، đường viền، màu đen sâu، độ mịn و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وquan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ثانه فان: هوان ثانه، đầy đủ، can bằng وهذا ليس كل شيء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مغامرة رائعة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السياسة والسياسة: مغامرة رائعة برمنغهام و ميسمان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شكرا جزيلا: لا داعي للقلق بشأن هذا الأمر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تنسى: مغامرة رائعة وممتعة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اتحاد كرة القدم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لطيف وجميل: لطيف، كانتور، ألوان سياه عميقة، صافية ومخلوطة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العمق: تغيير الممارسة، التشارك، المهارة والمهارة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تراكيب: كامل، كامل، متعادل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المملكة المتحدة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أوسينكا حيوانات الملايوانية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النسبة والنسبة والتفاصيل: النسبة والكفاف والألوان الأساسية والتخطيط والتنسيق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تأملات: التركيز الكبير, التباين, الوضوح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النوع: جميل، جميل، متنقلة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ملاحظة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څاڅكي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سيوري كول،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هذا الشعور: ممارسة التمارين، الفرع، المستوى، أو تقديم هذه المهمة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قوة: بشپړ، بشپړ، التوازن، او 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منطقة تجفيف موليانكان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لاينكون, تكملة ونشر: تكملة، مكافأة، اللون الداخلي، التصميم والتقديم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جوهرة المدينة: التركيز, التباين والتصوير والتعديل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الروح: نقي، نقي، منعش وحار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بتسجيل ترجمات Art 10 في الملاحظات فقط، في انتظار ترجمتها تلقائيًا</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عمق الرسم التظليل والتناسب والتفاصيل: التناسب، والمحيط، والألوان السوداء العميقة، والنعومة، والمزج. الإحساس بالعمق: تغيير التركيز، والتباين، والحجم، والمنظور. التكوين: كامل، ومتوازن،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Նկարչության խորության գնահատում. ստվերում, համամասնություն և մանրամասնություն. համամասնություն, ուրվագիծ, խորը սև գույներ, հարթություն և միաձուլում: Խորության զգացում. Փոխելով ուշադրությունը, հակադրությունը, չափը և հեռանկարը: Կազմը՝ ամբողջական, ամբողջական, հավասարակշռված և ոչ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تغییر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Թաթմինի յա կուչորա յա կինա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Լուսանկարներ: 完整, 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Լալիմ նա պագսուսուրի սա պագգուիտ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համաչափություն և դետալներ.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Լալիմի զգացում. Pagbabago ng pokus, kaibahan, laki, եւ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Կոմպոզիցիա՝ Kumpletuhin, Buong, Balanse, հինդի-կենտրոնում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Զգացմունք դե ֆունդիդադ. Mudança de Foco, Contrast, Tamanho and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գույներ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Գնահատական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համամասնություն և Հուրգելան.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berevaji,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Բերևոկ՝ լրիվ, տամ, հևսենգ ու նե-նավենդի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էս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de profundidad-ի գնահատում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Սոմբրեադո, համաչափ և մանրուք՝ համաչափ, կոնտորնո, նեգրոս առաջնային գույներ, սուավիդադ և մեծ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Խոշոր տրամադրություն. ներդաշնակություն, հակադրություն, համաչափ և հեռանկար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Կոմպոզիցիա՝ ամբողջական, ամբողջական, հավասարակշռված և առանց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այսպես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Շահաադադա, սաամիգա իյո ֆաահֆահինտա՝ սաամիգա, դուշա, միդաբադա մադո, ջիլիցանաանտա, իյո իսկու-դարկա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Հալաբուուրկա՝ Դհամեյստիրան, բուքսա, Իսկու-դեելիտիրան, իյո Բարթամահա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Համամասնություն,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Կազմը՝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րդ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ֆա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գնահատել դիզայնը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համեմատություն և մանրամասնություն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խորը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կոմբինատ՝ ամբողջական , ամբողջական , բաղադրամաս եւ այլ կենտրոն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Մեծ Բրիտանիա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մանրամասն։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Փողոցներ.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նկարագրություններ՝ تناسب، سمون، ژور تور رنګونه، نرم او զուգավորում.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Ջոնտ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Գրանցեք Art 10-ի թարգմանությունները միայն նշումներով՝ սպասելով ավտոմատ թարգմանության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Խորության գծագրի գնահատում Ստվերում, համամասնություն և դետալ. Համամասնություն, ուրվագիծ, խորը սև գույներ, հարթություն և միախառնում Խորության զգացում․ փոփոխվող ուշադրություն, կոնտրաստ, չափ և հեռանկար Կազմը՝ ամբողջական, ամբողջական, հավասարակշռված և ոչ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dibuix de profunditat: ombrejat, proporció i detall: proporció, contorn, colors negres profunds, suavitat i barreja. Sentit de profunditat: canvi d'enfocament, contrast, mida i perspectiva. Composició: Complet, ple, equilibrat i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النعععومة التظليل ،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ja kuchora ja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partu na undani: partu,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ja kina: Kubadilish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Ombreig, proporció i detalls: proporció, tabas, malament i detall, kinis, i timpa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Sentit de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Kumpletuhin, Buong, Balanse, a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desenho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i detalhe: proporção, contorno, cores pretas profundas, suavidade i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profunditat: mudança de foc,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completa, completa, equilibrada i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अनुपाप,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गदै, कन्ट्रास्ट, आकार र परिप्रेक्ष्य पॵरिाररिरिप्रेक्ष्य पररिार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पूर्ण-र रर्ण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Ombreig, proporció û Hûrgelan: Rêjeya, Rêz, Kevir, Reşên Reş, Reş, û Mescla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 dibuix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Sombreat, proporció i detall: proporció, contorno, colors negres profunds, suavitat i mescla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Sentit de profunditat: canvi d'enfocament, contrast, mida i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complet, complet, equilibrat i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doncs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Proporció,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シェーディング、割合、詳細：割合、輪郭、深い黒い色、滑らかさ、ブンドロ、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การเปลี่ยนโฟกัสความคมชัดขนาดแนาดและมมละมามคมชัดขนาดนโฟกัสความ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 صافی ولوطمفی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Regne Unit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тавність та 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आकऔर आकऔर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गैर-केीकेीकेुलित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Enregistreu les traduccions d'Art 10 només en notes, esperant que es tradueixin automàticament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dibuix de profunditat Ombrejat, proporció i detall: proporció, contorn, colors negres intensos, suavitat i barreja Sensació de profunditat: canvi d'enfocament, contrast, mida i perspectiva Composició: completa, completa, equilibrada i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深度绘画评估：阴影、比例和细节：比例、轮廓、深黑色、平滑度和融合度。深度感：焦点变化、对比度、大小和透视。构图：完整、饱满、平衡、非中心。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暂无说明，留下第一条！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类别 : 类别: 类别: 类别: 类别: 类别: 类别: 类别: 类别: 类别: 类别: 类别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专辑名称: 专辑封面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专辑名称：埃里克·埃里埃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阴影、效果：sehemu、轮廓、rangi nyeusi、laini、na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他的名字：Kubadilisha umakini、tofauti、saizi、na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卡米利、卡米利、乌萨瓦、na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阴影，比例和细节：比例，单一，深黑色，光滑度和混合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深度感：改变焦点、焦点、大小和视角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特尔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拉利姆·纳·帕苏苏里·萨·帕格希特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底纹、底纹：proporsyon、tabas、malalim na itim na kulay、kinis、at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的感觉：Pagbabago ng pokus、kaibahan、laki、at帕纳诺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制作：Kumpletuhin、Buong、Balanse、位于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深奥的探索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原理、比例和细节：比例、结构、核心深度、温和和成分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深刻的感觉：mudança de foco、contraste、tamanho 和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र颜色：颜色、颜色、颜色、颜色、颜色、颜色、颜色मिश्रित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参考资料：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 Hûrgelan：Rêjeya、Rêz、Kevir、Reşên Reş、Reş、û 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berevajî、mezinahî、û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Berhevok：temam、tam、hevseng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深刻的评价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轮廓、比例和细节：比例、轮廓、深黑色、柔和的颜色和梅兹克拉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profundidad：cambio de enfoque、contraste、tamaño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组合：完整、完整、平衡、无中心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깊い 그리기 평і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所以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奇迈恩塔·萨维尔卡·科托·德尔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清真言、saamiga iyo faahfaahinta：saamiga、dusha、midabada madow、jilicsanaanta、iyo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iyo阿拉格蒂达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Halabuurka：Dhameystiran、buuxa、Isku-dheellitiran、iyo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Schattierung、Verhältnis und Detail：比例、Kontur、tife schwarze Farben、Glätte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Tiefe：焦点、对比、整体和视角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组合：vollständig、voll、ausgeglichen und nicht中央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深度描绘画评価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shiェーディング、割合、详细：割合、轮郭、深い黒い色、滑らかさ、ブrendo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深さの感覚：焦点、コントラスト、サイズ、视点の変化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râm，tỷ lệ và chi tiết：tỷ lệ，đường viền，màu đen sâu，độ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sâu：Thay đổi trọng tâm、độ tương phản、kích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trung塔姆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说明： สัดส่วนรูปร่างสีดำเข้มคว 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注释：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สมบูรณ์เต็มรูปแบบสมดุลและไม่ใช่ศูย์กลานง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औंंसिसंं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斯巴达和 恩斯巴塔: 恩斯巴塔 和 恩斯巴塔克瑞登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详情：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标签: 世界上的一切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主题：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类型： Повна、повна、збалансована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附注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 ąᅭ ą ą ą ́ ̀ ̀ ̀ ̀ ̀ ̀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斯洛文尼亚语塔克巴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下一篇： 德克瑞克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简体中文: 简体中文 简体中文 简体中文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और回复: अनुपात, समोच्च, गहरे कालेरंग,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参考资料：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रचना：पूर्ण、पूर्ण、संतुलित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仅在笔记中记录 Art 10 翻译，等待自动翻译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深度绘画评估 阴影、比例和细节：比例、轮廓、深黑色、平滑度和混合 深度感：改变焦点、对比度、大小和透视 构图：完整、饱满、平衡和非中心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dieptetekeningen: Schaduw, proportie en detail: Proportie, contour, diepzwarte kleuren, gladheid en overvloeiing. Dieptegevoel: Veranderende focus, contrast, grootte en perspectief. Compositie: Compleet, volledig, evenwichtig en niet-centraal. 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beste manier om dit te doen: de beste manier om geld te verdienen ،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Het gebruik van de wasmachine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en schaduw: schaduw, contour, rangi nyeusi, laini, op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ja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is een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proporsyon en detail: proporsyon, tabas, malalim na itim na kulay, kini's, op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voor Lalim: Pagbabago ng pokus, kaibahan, laki, bij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bij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Diepgaande analyse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en detalhe: proporção, contorno, cores pretas diepgaand, suavidade en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van diepgang: scherp, contrast, tamanho en perspectief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Samenstelling: compleet, compleet, evenwicht en niet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 Geen producten gevonden die aan je zoekcriteria voldoen.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ik, गहिरो कालो र kleuren हरू, चिल्लोपन, र 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denk dat het goed is, Ik denk dat ik dat wel kan doen 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Keuze: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verhouding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perspectief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de diepgang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proportie en detail: proporción, contorno, colores negros profundos, suavidad en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van diepgang: cambio de enfoque, contrast, tamaño en perspectief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Compositie: compleet, compleet, evenwicht en niet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Zorg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Naam: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zagirka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en Detail: Proportion, Kontur, tiefe schwarze Farben, Glätte en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en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Samenstelling: vollständig, voll, ausgeglichen en nicht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Geen probleem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u kunt het beste met uw apparaat omgaan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ram, tỷ lệ en chi tiết: tỷ ệ, đường viền, màu đen sâu, độ mịn en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het volgende zeggen: het is een goede zaak, het is een kwestie van doen, wat je kunt doen en wat je kunt doen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en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Veelgestelde vragen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Geen producten gevonden die aan je zoekcriteria voldoen.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Meer informatie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dit het geval is: Meer informatie en meer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het kopen van geld, het kopen van geld en het kopen van geld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Soorten: het kopen van geld en het kopen van geld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apparaat werkt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Lees meer: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Meer informatie Soorten: het vinden van een goed alternatief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het volgende: u kunt uw geld verdienen met het kopen van een lening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Naam: بشپړ، بشپړ، De beste manier om dit te doen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ik, Ik denk dat dat zo is Ik denk dat ik dat wel 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wil, ik denk dat ik dat doe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Naam: पूर्ण, पूर्ण, संतुलित en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 Art 10 vertalingen alleen in notities, wachtend op automatische vertaling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dieptetekening Schaduw, proportie en detail: Proportie, contour, diepzwarte kleuren, gladheid en overvloeiing Dieptegevoel: Veranderende focus, contrast, grootte en perspectief Compositie: Volledig, volledig, evenwichtig en niet-centraal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عمق ترسیم: سایه، نسبت و جزئیات: تناسب، کانتور، رنگ‌های سیاه عمیق، صافی و ترکیب. حس عمق: تغییر فوکوس، کنتراست، اندازه و پرسپکتیو. 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التظلیل، النسبة والتفاصیل: النسبة، الکفاف، الألوان السوداء العمیقة،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تغییر الترکیز والتباین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التکوین: کاملة، کاملة، متوازنة، وغیر مرکسیة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تاثمینی یا کوچورا یا کینا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هیسیا یا کینا: کوبادیلیشا اوماکینی، توفاوتی، سایزی، نا متازمو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مووندو: کمیلی، کمیلی، اوساوا، نا ایسییو یا کاتی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عکس: 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لالیم نه پاگسوسوری سا پاگگویت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تناسب در دیتالیه: پروپورسیون، طبس، ملایم نا ایتیم نا کولای، کینس، در تیمپلا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لالیم: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Kumpletuhin، Buong، Balanse، در هندی-سنترال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profunddidade: mudança de foco، کنتراست، tamanho و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رنگها ، رنگها ، رنگها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کامنت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تناسب و هورگلان: رژیا، رِز، کویر، رش رش، رش، 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برهووک: کامل، تام، همسنگ و نه ناوندی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دیبوجو د پروفندیداد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بنابراین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شاهادادا، سامیگا ایو فاحفاهینتا: سامیگا، دوشا، میدابادا مادو، جیلیکسانانتا، اییو ایسکو-دارکا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هالابورکا: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و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و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هفتم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و جزئیات: نسبت، کانتور، رنگهای سیاه،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کنتراست، اندازه و چشم اندازه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ترکیب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انگلستان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پروپورція, contur, glibokі chornі colьori,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زیرچشمی بانی: تمرکز، مخالفت، مخالفت و نگاه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طبقه بندی: پونا، پونا، تعادل و انقنترال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سیوری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ترجمه های Art 10 را فقط در یادداشت ها ضبط کنید، منتظر ترجمه خودکار باشید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 سایه، نسبت و جزئیات: تناسب، کانتور، رنگ‌های سیاه عمیق، صافی و ترکیب حس عمق: تغییر فوکوس، کنتراست، اندازه و پرسپکتیو 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dessin en profondeur : Ombrage, proportions et détails : proportions, contours, noirs profonds, douceur et mélange. Sens de la profondeur : modification de la mise au point, du contraste, de la taille et de la perspective. Composition : complète, pleine, équilibrée et non centrée. 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sehemu na undani :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 Kamili, kamili, usawa, na isiyo ya Katie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télé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proporsyon et détail : proporsyon, tabas, malalim na itim na kulay, kinis, à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 de Lalim : Pagbabago ng pokus, kaibahan, laki, et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Kumpletuhin, Buong, Balanse, et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proportion et détail : proportion, contour, noyaux profonds, suavidade et brume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Sensibilité profonde : changement de direction, contraste, taille et perspective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complète, complète, équilibrée et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couleurs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C'est vrai, c'est vrai.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de la peinture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proportion y detalle : proportion,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changement d'orientation, contraste, taille et perspective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completo, completo, equilibrado et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 Beddelka dirada,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Évaluation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et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 Focus, Kontrast, Größe et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vollständig, voll, ausgeglichen und nicht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Notes d'auteur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et à chi tiết : tỷ lệ, đường viền, màu đen sâu, độ mịn et 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 Thay đổi trọng tâm, độ tương phản, kích thước et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 Hoàn thành, đầy đủ, cân bằng et không trung tam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Conseils d'administration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Voici ce qui suit : Conseils d'administration Comptes rendus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savoir plus : Conseils d'administration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propos de :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Royaume-Uni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contraste,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Voici : पूर्ण, पूर्ण, संतुलित et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Enregistrer les traductions d'Art 10 dans les notes uniquement, en attente de traduction automatique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dessin en profondeur Ombrage, proportions et détails : Proportions, contours, noirs profonds, lissage et fusion Sens de la profondeur : Modification de la mise au point, du contraste, de la taille et de la perspective Composition : Complète, pleine, équilibrée et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der Tiefenzeichnung: Schattierung, Proportion und Detail: Proportion, Kontur, tiefschwarze Farben, Glätte und Mischung. Tiefenwirkung: Veränderlicher Fokus, Kontrast, Größe und Perspektive. Komposition: Vollständig, umfassend, ausgewogen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Inhalt, Inhalt und Inhalt: Englisch, Englisch, Englisch, Englisch, Deutsch und Englisch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Zugriffsrecht: تغيير Das ist die beste Wahl für Sie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Wörter: Text, Text, Text und Text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Schatten und Schatten: Schatten, Kontur, Schatten, Schatten, Schatten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Proporsyon und Details: Proporsyon, Tabas, malalim na itim na kulay, Kinis, bei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Lalim-Sinn: Die Bedeutung von Pokus, Kaibahan, Laki und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Kumpletuhin, Buong, Balanse, im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Bedingung für die Tiefgründigkeit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Dunkelheit, Verteilung und Details: Verteilung, Helligkeit, tiefgründige Kerne, Beleuchtung und Nebel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Blickwinkel, Kontrast, Tiefe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vollständig, vollständig,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Farben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Proportion und Farben: Farben, Farben, Farben, Farben, Farben, Mischungen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perspektivisch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Schatten, Verteilung und Details: Verteilung, Hintergrund, schwarze Tiefen, sanft und sanft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Tiefenstimmung: Blickwinkel, Kontrast, Lage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vollständig, vollständig,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빊은 색은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sahirka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Auswertung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 焦点, コントラスト, サイズ,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 完全, バランス, 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Antwort lautet: Thay đổi trọng tâm, độ tương phản, kích thước und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Inhalt: สมบูรณ์เต็มรูปแบบสมด Mehr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100% Rabatt, 10% Rabatt und 100% Rabatt: 10% Rabatt, 10% Rabatt, 10% Rabatt und 10% Rabatt Das ist alles, was Sie brauchen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Üblicherweise: Eine Person, die sich auf eine Reise einlässt, auf eine Reise oder auf eine Reise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Es handelt sich um eine Person, eine Person, eine Person und eine Person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Vereinigtes Königreich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Glibbin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Größe, Größe und Detail: Größe, Kontur, farbiges Muster, Größe und Größe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Mögliche Wörter: Fokussierung, Kontrast, Perspektive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Kategorie: Deutsch, Englisch, Deutsch und Englisch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nicht 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100 % Rabatt auf die Website: تناسب، Es ist nicht einfach, ein Kind zu ernähren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Inhalt ist: Der Inhalt ist nicht vollständig und der Inhalt ist nicht mehr gültig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Sie haben die Möglichkeit, Ihr Geld zu verdienen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Mehr,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Erfassen Sie Kunst 10 Übersetzungen nur in Notizen, warten Sie auf die automatische Übersetzung.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Tiefenzeichnungsbewertung: Schattierung, Proportion und Detail: Proportion, Kontur, tiefschwarze Farben, Glätte und Mischung. Tiefenwirkung: Veränderlicher Fokus, Kontrast, Größe und Perspektive. Komposition: Vollständig, voll, ausgewogen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ઊંડાઈ રેખાંકન મૂલ્યાંકન: શેડિંગ, પ્રમાણ અને વિગત: પ્રમાણ, સમોચ્ચ, ઊંડા કાળા રંગો, સરળતા અને સંમિશ્રણ. ઊંડાણની ભાવના: ફોકસ, કોન્ટ્રાસ્ટ, કદ અને પરિપ્રેક્ષ્ય બદલવું. રચના: સંપૂર્ણ, સંપૂર્ણ, સંતુલિત અને બિન-કેન્દ્રીય.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તથમિની યા કુચોરા યા 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સેહેમુ ના ઉંદની: સેહેમુ, કોન્ટૂર, રંગી ન્યુસી, લેની, ના મચાંગનીકો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હિસિયા યા કિના: કુબાદિલીશા ઉમાકિની, તોફૌટી, સાઈઝી, ના મતઝામો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મુંડો: કામલી, કામલી,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લાલીમ ના પગસુસૂરી સા પગગુહિત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પ્રોપોર્સિઓન એટ ડેટાલયે: પ્રોપોર્સિઓન, તબાસ, મલાલિમ ના ઇતિમ ના કુલે, કિનીસ, એટ ટિમ્પલા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સેન્સ ઓફ લાલિમ: પગબાબાગો એન પોકુસ, કાઈબહેન, લાકી, પનાનવ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કોમ્પોસિસોન: કુમ્પ્લેતુહિન, બુઓંગ, બાલાન્સે, હિન્દી-સેન્ટ્રલ ખાતે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સેન્સિડેડ ડી પ્રોફન્ડીડેડ: મુડાંકા ડી ફોકો, કોન્ટ્રાસ્ટ, તમન્હો અને પરિપ્રેક્ષ્ય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સમતુલા અને 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 ડ્રોઇંગ મૂલ્યાંકન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છાયાંકન, પ્રમાણ અને વિવરણ: પ્રમાણ, પ્રમાણ, ગહિરો કાલો અને રંગો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ગહિરાકો લાગણી: ધ્યાન કેન્દ્રીત જુઓ, કન્ટ્રાસ્ટ, આકાર અને પરિપ્રેક્ષ્ય ફેરફાર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કમ્પોજિસન: પૂર્ણ, પૂર્ણ, સંતુલિત, અને ગેર-મધ્ય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નિરક્સાન્ડિના દિરેજકિરીના કુરાહિયે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પ્રમાણ અને Hûrgelan: Rêjeya, Rêz, Kevir, Reşên Reş, Reş, û મિશ્રણ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બેરહેવોક: ટેમમ, ટેમ, હેવસેંગ û ને-નવેંદી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મૂલ્યાંકન ડીબુજો ડી પ્રોફન્ડીડેડ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સેન્ટિડો ડી પ્રોફંડિડેડ: કેમ્બિઓ ડી એન્ફોક, કોન્ટ્રાસ્ટ, તામાનો વાય પરિપ્રેક્ષ્ય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સમતુલા અને કેન્દ્રીય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ક્વિમયંતા સવિરકા ક્વોટો ધીર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શહાદાદા, સામીગા આયો ફાહફાહિંતા: સામીગા, દુષા, મિડાબાદા મેડો, જીલિકસાનાંતા, આયો ઇસ્કુ-દારકા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દારેન્કા ક્વોટો ધીર: બેડેલકા દીરાડા, ઈસબરબર્ધિગા, કાબીરકા, ઈયો અર્ગતિદા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હલાબુરકા: ધમેયસ્ટીરન, બ્યુક્સા, ઇસ્કુ-ધેલીતીરન, અને બર્તામાહા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シェーディング、割合、詳細、割合、輪郭、深い黒い色、滑らかさ、ブドグかさ、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 完全, 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ختم،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خاص،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કામل, کامل, متعادل અને અન્ય મુખ્ય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ઓસિંકા મેલુવાન્ની ગ્લિબિની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kontur, glabokі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સ્ક્લાડ: પોવના, પોવના, ઝાબાલાન્સોવા અને નેકેન્ટ્રલના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 કોલ, સંતુલન અને અનુકૂળતાઓ: સંતુલન, સંતુલન, રંગ રંગ, નરમ અને વિચાર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ગહન અનુભૂતિ: વિષય, અને વિપરીત, દૃષ્ટિકોણથી વૃદ્ધિ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સુસંગત, અને અન્ય મુખ્ય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ગહરાઈ ડ્રાઇવિંગ મૂલ્યાંકન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છાયાંકન, પ્રમાણ અને વિસ્તરણ: સરકો, સમોચ્ચ, ઘેરે કાલે રંગ, ઝીણી અને અધિષ્ઠારણ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ફોકસ, કંટ્રાસ્ટ, આકાર અને પરિપ્રેક્ષ્ય બદલાવ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પૂર્ણ, પૂર્ણ, સંબંધ અને ગેર-કેન્દ્રીય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આર્ટ 10 અનુવાદો ફક્ત નોંધોમાં રેકોર્ડ કરો, આપોઆપ અનુવાદ થવાની રાહ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ઊંડાઈ રેખાંકન મૂલ્યાંકન શેડિંગ, પ્રમાણ અને વિગત: પ્રમાણ, સમોચ્ચ, ઊંડા કાળા રંગો, સરળતા અને સંમિશ્રણ ઊંડાણની ભાવના: ફોકસ, કોન્ટ્રાસ્ટ, કદ અને પરિપ્રેક્ષ્ય બદલવું રચના: સંપૂર્ણ, સંપૂર્ણ, સંતુલિત અને બિન-કેન્દ્રીય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चित्रण मूल्यांकन: छायांकन, अनुपात और विवरण: अनुपात, समोच्च, गहरे काले रंग, चिकनाई और सम्मिश्रण। गहराई का बोध: फोकस, कंट्रास्ट, आकार और परिप्रेक्ष्य में परिवर्तन। 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एआर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क्रेडिट कार्ड, क्रेडिट कार्ड: क्रेडिट कार्ड, क्रेडिट कार्ड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उत्तर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तथमिनी या कुचोरा या 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सेहेमु और अंडानी: सेहेमु, समोच्च, रंगी न्येउसी, लैनी, ना मचंगान्यिको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हिसिया या किना: कुबादिलिशा उमाकिनी, टोफौटी, सैज़ी, ना मतज़ामो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मुंडो: कामिली, कामिली, उसावा, ना इसियो या 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 比例, 轮廓, 深黑色, 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आपका स्वागत है, आपका स्वागत है, आपका स्वागत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 एल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न पगसुसुरी सा पगुहित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प्रस्ताव और विवरण: प्रस्ताव, तबस, माललिम ना इतिम ना कुलाय, किनीस, टिमपला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की भावना: पैगबाबागो एनजी पोकस, काइबहान, लाकी, एट पनानॉ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कम्पोज़िशन: कुम्प्लेटुहिन, बुओंग, बालनसे, हिंदी-सेंट्रल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गहनता की गारंटी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प्रस्ताव और विवरण: प्रस्ताव, समाधान, कोर प्रीटास प्रोफंडस, स्यूविडडे और मिस्तुरा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गहनता का बोध: फोकस, कंट्रास्ट, तमन्हो और परिप्रेक्ष्य का दृष्टिकोण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संतुलन और केंद्रीय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मूल्य निर्धारण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रंग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भावना: ध्यान केन्द्रित हृदय, कण्ट्रास्ट, आकार और पैमानिक परिवर्तन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निर्क्संदिना डिरेजकिरिना कुराहिय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शेडिंग, अनुपात और होर्गेलन: रिजेया, रेज, केविर, रेसन रेस, रेस, û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की दृष्टि से: बाले, बेरेवाज़ी, मेज़िनाही, और परिप्रेक्ष्य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बेरहेवोक: तमम, तम, हेवसेंग û ने-नवेंडी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गहनता का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सोम्ब्रेडो, प्रोपोर्शन और विवरण: प्रोपोर्शन, कॉन्टोर्नो, कोलोरेस नीग्रोस प्रोफंडोस, सुविदाद और मेज़क्ला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से संदेश: अनुभव, कंट्रास्ट, दृष्टिकोण और परिप्रेक्ष्य का संयोजन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संतुलन और कोई केंद्रीय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विचार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 क्या नहीं: क्या, क्या, क्या नहीं, क्या नहीं, और क्या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 काम करें : 초점 변화, 대비, 크기 및 धन्यवाद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 완전, 완전, 작형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क्यूइमयंता सविर्का क्वोतो धीर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शहादादा, सामिगा इयो फाहफाहिंता: सामिगा, दुशा, मिदाबादा माडो, जिलिससानंता, इयो इस्कु-डार्का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डेरेन्का कोतो धीर: बेडडेल्का दिराडा, इसबारबर्डिगा, कैबिर्का, इयो अरागटिडा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हलाबुर्का: धमेस्टिरन, बुक्सा, इस्कु-धीलीटिरन, इयो बार्टामाहा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टिफ़ेनज़ीचनुंग इवालुइरुंग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स्कैटीरुंग, वेरहल्टनिस अंड विवरण: अनुपात, कोंटूर, टाईफे श्वार्जे फारबेन, ग्लाटे अंड मिश्च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गेफ़ुहल डेर टिफ़े: फ़ोकस, कॉन्ट्रास्ट, ग्रोसे अंड पर्सपेक्टिव बरामदा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वोलस्टैंडिग, वोल, ऑसगेग्लिचेन और निक्ट ज़ेंट्रल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अगला पोस्ट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देखें: उत्तर दें, उत्तर दें, संदेश भेजें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ठीक है, ठीक है, ठीक है 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यह एक अच्छा विचार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बोंग राम, टू ला और ची टिट: टु ली, डांग विएन, माउ डेएन साउ, डा म्यान और फा ट्रन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थाय đổi trọng tâm, độ tng phản, chích thớc और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थान फ़ोन: होन थान, đầy đủ, आप इस पर काम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अधिक पढ़ें 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पढ़ें और अधिक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और جزئیات: نسبت, کانتور, رنگهای سیاه عمیق, صافی और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क्रेडिट कार्ड, क्रेडिट कार्ड, क्रेडिट कार्ड और क्रेडिट कार्ड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लाभ , लाभ , लाभ और लाभ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डेटासेट, क्रेडिट कार्ड: क्रेडिट कार्ड, क्रेडिट कार्ड, क्रेडिट कार्ड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प्रश्न, उत्तर, उत्तर और उत्तर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पी.एस.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क्रेडिट: क्रेडिट कार्ड, क्रेडिट कार्ड के बारे में जानकारी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एक वर्ष से अधिक समय तक चलने वाला कोई भी उत्पाद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अच्छा, अच्छा, अच्छा नया क्या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पतला और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परिभाषा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स्थापत्य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आर्ट 10 अनुवादों को केवल नोट्स में रिकॉर्ड करें, स्वचालित रूप से अनुवाद होने की प्रतीक्षा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 छायांकन, अनुपात और विवरण: अनुपात, समोच्च, गहरे काले रंग, चिकनाई और सम्मिश्रण गहराई की भावना: फोकस, कंट्रास्ट, आकार और परिप्रेक्ष्य बदलना संरचना: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disegno in profondità: Ombreggiatura, proporzioni e dettagli: Proporzioni, contorni, neri profondi, morbidezza e sfumatura. Senso di profondità: Cambiamento di messa a fuoco, contrasto, dimensioni e prospettiva. Composizione: Completa, piena, equilibrata e non centrale. 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Informazioni sull'argomento e sull'argomento: Economia, Economia, Economia e Commercio, Economia e Commercio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Commercio, economia e commercio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Titolo: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 ，对比度 ，大小和视角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 完整, 平衡 e 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proporzione e dettaglio: proporzione, tabas, malalim na itim na kulay, Kinis, e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Senso di Lalim: Pagbabago ng pokus, kaibahan, laki, 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Kumpletuhin, Buong, Balanse, e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design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Colore, proporzione e dettaglio: proporzione, contorno, nuclei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prospectiva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completa, completa, equilibrata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colori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Bene, e io sono così.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Colore: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Proporzione û Hûrgelan: Rêjeya, Rêz, Kevir, Reşên Reş, Reş, û Miscelazione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prospettiva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livello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proporzione y detalle: proporzione,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di fuoco, contrasto, dimensione e prospettiva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completo, completo, equilibrato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Proporzione,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messa a fuoco, contrasto, dimensione e prospettiva cambiano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già, vai avanti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e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puoi essere e không trung tam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Vedi di più: Guarda il video Vedi di più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Commento: การเปลี่ยนโฟกัสความชัดขนาดและมุมมอง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Commento: Altro Guarda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Titoli e informazioni: نسبت, کانتور, رنگهای سیاه عمیق, صافی e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fare: fare affari, fare affari, fare affari e fare acquisti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Regno Unito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Definizione, proprietà e dettagli: proprietà, contorno, colore dei capelli, progettazione e creazione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змена messa a fuoco, contrasto, prospettiva e prospettiva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Titolo: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Suggerimenti: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fare: come fare soldi, come farlo, come farlo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Bene, bene e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Vedi: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Risposta: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Registra le traduzioni di Art 10 solo nelle note, in attesa di traduzione automatica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disegno di profondità Ombreggiatura, proporzione e dettaglio: Proporzione, contorno, colori neri profondi, levigatezza e sfumatura Senso di profondità: Cambiamento di messa a fuoco, contrasto, dimensione e prospettiva Composizione: Completa, piena, bilanciata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奥行き描写の評価：陰影、比率、ディテール：比率、輪郭、深い黒、滑らかさ、ブレンド。奥行き感：焦点、コントラスト、大きさ、遠近感の変化。構成：完成度、充実度、バランス、そして非中心性。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あーる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ニュース ニュース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翻訳: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كاملة ، كاملة ، متوازنة ، وغيرすごい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スイス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タスミニ ヤ クチョラ ヤ キナ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シェーディング、セヘム・ナ・ウンダニ：セヘム、輪郭、ランギ・ニュウシ、ライニ、ナ・チャンガニーコ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ヒシア・ヤ・キナ: クバディリシャ・ウマキニ、トファウティ、サイジ、ナ・ムタザモ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ムウンド: カミリ、カミリ、ウサワ、ナ・イシヨ・ヤ・カティ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阴影、比、细节： 比、軓、深色、光滑性、混合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深さ感：改焦点、对比度、大小および視野角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ラリム・ナ・パグススリ・サ・パグヒット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シェーディング、ディテールでのプロポーション: プロポーション、タバス、マラリム・ナ・イティム・ナ・クライ、キニス、ティンプラで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ラリムの感覚: パグババゴ・ン・ポクス、カイバハン、ラキ、パナノーで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コンポジション: Kumpletuhin、Buong、Balanse、ヒンディー語セントラル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ポイント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深遠な情報の確認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Sombreamento、proporção e detalhe: proporção、contorno、cores pretas profundas、suavidade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深遠な感覚: 焦点、コントラスト、視点、視点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完全、完全、中央の平衡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意味: 意味, 意味,色を変える、色を変える、色を変える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ध्यान केन्द्रित गर्दै, कन्ट्,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ニルザンディナ・ディレイキリナクラヒエ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シェーディング、プロポーション û Hûrgelan: Rêjeya、Rêz、Kevir、Reşên Reş、Reş、û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balê、berevajî、mezinahî、û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テマム、タム、ヘブセン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エス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深遠な情報の評価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ソンブレアード、比例と詳細: 比例、コントルノ、黒人奥深くの色、スアヴィダードとメズクラ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深遠な感情: 環境、コントラスト、タマニョと展望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完全、完全、平衡、い​​いえ中央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음영、비율 및 세부 사항 : 비율、윤곽、깊은 검은 색、부드러움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それで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シャハアダダ、サーミガイヨ ファアファヒンタ: サーミガ、ドゥシャ、ミダバダ マドー、ジリクサナアンタ、イヨ イスクダルカ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diirada、isbarbardhiga、cabirka、iyo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ハラブウルカ: ダーメイスティラン、ブクサ、イスク・デエリティラン、イヨ・バルタマハ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評価の評価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Schattierung、Verhältnis und Detail: プロポーション、Kontur、tiefe schwarze Farben、Glätte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Fokus、Kontrast、Größe und Perspective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作曲: vollständig、voll、ausgeglichen und nicht中央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じゃ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シェーディング、割合、詳細：割合、輪郭、深い黒い色、スニーカーさ、ブレンド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ヴィ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râm、tỷ lệ và chi tiết: tỷ lệ、đường viền、màu đen sâu、độ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thướcヴァ・クァン・ジム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thành、đầy đủ、cân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番目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意味:続きを読む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देखेंうわさ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 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таソフィア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 評価: 評価: 評価: 評価: 評価: 評価: 評価: 評価: 評価: 評価: 評価いいえ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こんにちは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छायांकन、अनुपात और विस्तार: अनुपात、समोच्च、गहरे काले、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फोकस、कंट्रास्ट、आकार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10の翻訳をメモのみに記録し、自動翻訳を待機しています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奥行き描写の評価 陰影、比率、ディテール：比率、輪郭、深い黒、滑らかさ、ブレンド 奥行き感：焦点、コントラスト、サイズ、遠近感の変化 構成：完全、充実、バランス、非中心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심도 드로잉 평가: 음영, 비율 및 디테일: 비율, 윤곽, 진한 검은색, 부드러움, 블렌딩. 심도 감각: 초점, 대비, 크기, 원근법의 변화. 구도: 완전함, 충만함, 균형, 비중심성.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نسبة 및 التвاصيل: نسبة, квав, Alwan sون سوداى عميقة, نعوم, والمسج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질문: 태그가 추가되었습니다.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답변: Camelة, Kamلة, Mtoazna, 위거 마크지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남서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타트미니 야 쿠초라 야 키나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세헤무, 윤곽, 랭이 뉴시, 라이니, 나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히시아 나중에 키나: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문도: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阴影，比例和细节：比例，轮廓，深黑color，光滑島和混合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深島感：改变焦点, 对比島, 大变视角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组成：完整，完整，平衡和不中心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랄림 나 파그수수리 사 파구히트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의 의미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태평양 표준시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깊은 심해의 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감각: 초점의 초점, 대비, 관점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완전한, 완전한, 평형 및 중심 없음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기라이 드라이빙 물랑콘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설명, 설명: 설명, 새로운, Ghiro Calo R 색상 Huru, Chillopan, R Mishritt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가히라이코 설명: 중심 중심 가르다, 대비, 차 또는 본질적인 변별력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푸르, 푸르, 건강, р 가르마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û Hûrgelan: Rêjeya, Rêz, Kevir, Reşên Reş, Reş, û 블렌딩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디부조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센티도(Sentido de profundidad): cambio de enfoque, 대조,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완전한, 완전한, 평형 y 중앙 없음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패널드로잉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뭐, 특정 및 세부 사항 : 별도, 특수, 특수 색, 부드러움 및 특수 사항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배열 : 초점 조정, 대비, 크기 및 크기 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압입 : 완전, 완전, 대칭 및 비중부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그래서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할라부르카: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비율,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및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vollständig, voll, ausgeglichen 및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시브딩, 割합, 詳細:割합, 輪郭, 深い黒い색, 滑urakas, 블렌드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深Saの感覚：焦点, 대비, 크기,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構成：完全、完全、바란스、あよび不中央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lê và chi tiết: tỷ lê, đuờng viền, màu đen sâu, độ mịn 및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쿵쿵쿵쿵쿵쿵쿵쿵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카타르시스와 다른 사람들: 스포츠 팀의 스포츠 팀 베임과 베네수엘라 및 카타르 스포츠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점은 다음과 같습니다.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사람들: 스텀프 프러 프 ต็mer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아르지아비 직업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 설명 및 내용: 예, 설명, 설명, 설명 및 설명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답변: 태그 문자, 문자 메시지, 알림 및 메시지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설명: 카밀, 카밀, 기타 및 기타 머큐리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영국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오치인카 말루바냐 글리비니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커넥터,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항목: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انحراب څاڅکي ارسونه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서리 콜라, 당신이 생각하는 것: 당신, 스몬, 뚜르 토르 르네, 네르마 트럭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ژورڐ احساس: د تمرکس تمرکس, برعکس, انداجه, او لید ته هه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초콜릿: 푸쉬, 푸쉬, 미투아젠, 이오 기어 머지시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안녕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게라이 드라이빙 물랑콘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얀콘, 아누파트 및 비스타: 아누파타, 여름, 게레 칼라 랭, 치카나이 전문가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게라이의 특징: 초점, 대비, 차 및 불완전 장애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국가: 푸르르, 푸르르, 환경 및 가르-켄트리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10 번역을 노트에만 기록하고 자동 번역을 기다립니다.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도면 평가 음영, 비율 및 디테일: 비율, 윤곽, 진한 검정색, 부드러움 및 혼합 깊이감: 초점, 대비, 크기 및 원근 변경 구성: 완전, 전체, 균형 및 비중심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xêzkirina kûrahiyê: Şewitandin, nîsbet û hûrgulî: Rêje, rêgez, rengên reş ên kûr, nermbûn û tevlihevbûn. Hestiya kûr: Guhertina baldarî, berevajî, mezinahî û perspektîfê. Pêkhatin: Temam, tije,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والتفاسيل: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التركيز والتباين والحجم والمنظور biguhere.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kîna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proporsyon li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li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propundidade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propundidade: mudança de foco, berevajî,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temam, temam,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reng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Şablon: 2017</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Rêje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temam, temam,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Kompozîsyon: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design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berbelav û hûrgilî: reng, kantor, rengên spî, paqijî û tevlihevkirinê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hindik: guhertin, kontrasta, mezin û çav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kombik: temam, temam, ava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Ocınka malyuvannya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Zêdebûn, danasîna wê detaj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Têkilî binî: balê dikişîne ser hev, dijberî, ronî û perspektîfî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Sclad: Nav, nû, balansa û necentral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Siury kul, tenasb O danasîna: Tenasb, Smon, ژور تور رنګونه, soft ou mix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Jêder: Bişkpړ، بشپړ، متوازن،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Merheba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Şablon: पूर्ण, पूर्ण, संतुलित और गैर-केत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Wergerên Huner 10 tenê di notan de tomar bikin, li bendê ne ku bixweber were wergerandin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xêzkirina kûrahiyê Siyabûn, nîsbet û hûrgulî: Rêje, xêzkirin, rengên reş ên kûr, nermbûn, û tevhevkirin Hestiya kûrahiyê: Guherîna baldarî, berevajî, mezinahî û perspektîfê Pêkhatî: Temam, tam,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lukisan kedalaman: Lorekan, perkadaran dan perincian: Perkadaran, kontur, warna hitam pekat, kelicinan dan pengadunan. Deria kedalaman: Menukar fokus, kontras, saiz dan perspektif. Komposisi: Lengkap, penuh, seimbang dan tidak berpusat.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Teduhan, sehemu na undani: sehemu, kontur,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ulasan dalam ilustrasi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Lorekan, perkadaran dan perincian: perkadaran, tabas, bahagian dalam warna, kinis, dan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dan pandangan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Kumpletuhin, Buong, Balanse, dan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and detalhe: proporção, contorno, cores pretas profundas, suavidade and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kontras, tamanho dan perspektif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lengkap, lengkap, keseimbangan dan pusat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Lorekan, Perkadaran û Hûrgelan: Rêjeya, Rêz, Kevir, Reşên Reş, Reş, û Campuran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completo, completo, equilibrado y tiada pusat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Catat terjemahan Seni 10 dalam nota sahaja, menunggu untuk menterjemah secara automatik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lukisan kedalaman Lorekan, perkadaran dan perincian: Perkadaran, kontur, warna hitam pekat, kelicinan dan pengadunan Deria kedalaman: Menukar fokus, kontras, saiz dan perspektif Komposisi: Lengkap, penuh, seimbang dan tidak berpusat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ഡെപ്ത് ഡ്രോയിംഗ് മൂല്യനിർണ്ണയം: ഷേഡിംഗ്, അനുപാതം, വിശദാംശം: അനുപാതം, കോണ്ടൂർ, കടും കറുപ്പ് നിറങ്ങൾ, സുഗമവും മിശ്രിതവും. ആഴത്തിലുള്ള സെൻസ്: ഫോക്കസ്, കോൺട്രാസ്റ്റ്, വലിപ്പം, വീക്ഷണം എന്നിവ മാറ്റുന്നു. രചന: സമ്പൂർണ്ണവും പൂർണ്ണവും സമതുലിതവും കേന്ദ്രീകൃതമല്ലാത്തതും.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തക്കോയിൻ: കമ്മൽ, കമ്മൽ, മത്തൂസ്, വിസർ മർകീസ്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തത്മിനി യാ കുചോരാ യാ കിനാ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സെഹെമു ന ഉണ്ടാനി: സെഹെമു, കോണ്ടൂർ, രംഗി ന്യുസി, ലൈനി, ന മച്ചംഗനിക്കോ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ഹിസിയ യാ കിന: കുബാദിലിഷ ഉമാകിനി, ടോഫൗട്ടി, സൈസി, ന മതാസാമോ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മുണ്ടോ: കാമിലി, കാമിലി, ഉസാവ, ന ഇസിയോ യാ കതി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ലാലിം ന പഗ്സുസുരി സ പഗ്ഗുഹിത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പ്രൊപ്പോർസിയോൺ അറ്റ് ഡെറ്റാലിയ: പ്രൊപോർസിയോൺ, ടാബസ്, മലാലിം ന ഇതിം ന കുലൈ, കിനിസ്, ടിംപ്ലയിൽ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ലാലിമിൻ്റെ ബോധം: പഗ്ബാബഗോ എൻ പോക്കസ്, കൈബഹാൻ, ലക്കി, പനാനാവിൽ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കോംപോസിയോൺ: കുംപ്ലേതുഹിൻ, ബുവോങ്, ബാലൻസ്, ഹിന്ദി-സെൻട്രലിൽ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സോംബ്രെമെൻ്റോ, പ്രൊപ്പോർസോ ഇ ഡെറ്റാൾഹെ: പ്രൊപ്പോർസോ, കൺടോർണോ, കോർസ് പ്രെറ്റാസ് പ്രോഫുണ്ടാസ്, സുവിഡാഡെ ഇ മിസ്തുറ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സെൻസിഡാഡെ ഡെ പ്രോഫണ്ടിഡേറ്റ്: മുഡാൻസാ ഡി ഫോക്കോ, കോൺട്രാസ്റ്റ്, തമാൻഹോ ഇ പെർസ്പെക്ടിവ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കമ്പോസിയോ: കംപ്ലീറ്റ, കംപ്ലീറ്റ, ഇക്വിലിബ്രഡ ഇ നാവോ സെൻട്രൽ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ഗഹിരായ് ഡ്രെയിങ്ങ് വില്യാങ്കൻ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ഛായങ്കൻ, അനുപാതത്തിൻ്റെ വിവരണം: അനുപാത, അനുപാത, ഗഹിരോ കാലോ റ നിറങ്ങൾ ഹരൂ, ചില്ലോപൻ, ര മിത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ഗഹിരായ്‌കോ ഭാവന: ധ്യാന കേന്ദ്ര ഗർഡൈ, കാൻട്രാസ്‌റ്റ്, ആകാര പരിപ്രേക്ഷ്യം ഗാർഡേ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കംപോജിസൻ: പൂർണ്ണ, പൂർണ, സന്തുലിത്, ര ഗൈർ-മധ്യ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നിർക്സണ്ടിന ദിരാജ്കിരിന കുരാഹിയെ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അനുപാതം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berevaji, mezinahi,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ബെർഹെവോക്ക്: ടെമാം, ടാം, ഹെവ്‌സെങ് û നെ-നവേണ്ടി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സോംബ്രെഡോ, പ്രൊപ്പോർഷൻ വൈ ഡെറ്റല്ലെ: പ്രൊപ്പോർഷ്യൻ, കോണ്ടോണോ, കളേഴ്‌സ് നീഗ്രോസ് പ്രോഫണ്ടോസ്, സുവിഡാഡ് വൈ മെസ്‌ക്ല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സെൻ്റിഡോ ഡി പ്രോഫണ്ടിഡാഡ്: കാംബിയോ ഡി എൻഫോക്ക്, കോൺട്രാസ്റ്റ്, തമനോ വൈ പെർസ്പെക്ടിവ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കമ്പോസിഷൻ: പൂർണ്ണമായ, പൂർണ്ണമായ, സമതുലിതാവസ്ഥയും കേന്ദ്രവുമില്ല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ഇംഗ്ലീഷിൽ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മൺ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അങ്ങനെ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ക്വിമയ്ന്ത സവിർക്ക ക്വട്ടോ ധീർ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ഷഹാദാദ, സാമിഗ അയോ ഫാഹ്ഫാഹിന്ത: സാമിഗ, ദുഷ, മിഡബാദ മാഡോ, ജിലിക്സാനന്ത, ഇയോ ഇസ്കു-ഡാർക്ക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ദരീങ്ക ക്വോട്ടോ ധീർ: ബെഡ്ഡെൽക ദിരാഡ, ഇസ്ബർബർധിഗ, കാബിർക്ക, ഐയോ അരഗ്തിഡ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ഹലബുർക്ക: ധമേസ്തിരൻ, ബുക്സ, ഇസ്കു-ധീല്ലിതിരൻ, അയോ ബർതാമഹ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ഷാറ്റിയെറുങ്, വെർഹാൾറ്റ്‌നിസ് ആൻഡ് വിശദാംശം: അനുപാതം, കോണ്ടൂർ, ടൈഫ് ഷ്വാർസ് ഫാർബെൻ, ഗ്ലാട്ടെ ആൻഡ് മിഷ്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രചന: വോൾസ്റ്റാൻഡിഗ്, വോൾ, ഓസ്‌ഗെഗ്ലിചെൻ ആൻഡ് നിച്ച് സെൻട്രൽ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ram,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തായ്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തൻഹ് ഫാൻ: ഹോൻ തൻ, đầy đủ, കാൻ ബംഗ് വോ ഖോങ് ട്രങ് 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സായിഹ്, നസ്‌ബത്ത്, ജസ്‌യാത്ത്: നസ്‌ബ്ത്ത്, കാന്തൂർ, റങ്കാഹ് സിയാഹ് അമീഖ്, സാഫിയും മുസ്‌ലിംകളും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ഗ്രന്ഥം: കമലം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ഒഷിങ്ക മാളുവണ്ണ ഗ്ലിബിനി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ഗതിനേനിയ, പ്രോപ്പർഷ്യൻ ഡാറ്റ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പ്രസിദ്ധമായ ഗ്ലിബിനികൾ: മികച്ച ഫോട്ടോകൾ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സ്‌ക്ലാഡ്: പോവ്‌ന, പോവ്‌ന, സോബാലൻസോവന താ നെക്കൻട്രാൾന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څڅڅڅکي 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സൂര്യൻ തനാസ്‌ബ് അവ്തൊ തൂഷിഹട്ട്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 ഖൂറി അഹസ്സാസ്: ദ് തമർകസ് തമർകസ് ബ്രക്‌സസ് ആൻഡാഷോ അതോ ലിഡ് തഹൂദ് വോർക്കോൾ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സൂചകങ്ങൾ: ബൂലോകം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ഗഹരായി ഡ്രെയിംഗ് മൂല്യാങ്കൻ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ഛായങ്കൻ, അനുപാതവും വിസ്താരവും: അനുപാത, സമോച്ച, ഗഹരെ കാലേ രംഗം, ചിക്കനായ് എന്നിവയും സമ്മേളവും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ഗഹരൈ കി ഭാവന: ഫോക്‌സ്, കൺട്രാസ്‌റ്റ്, ആകാർ, കൂടാതെ പരിപ്രേക്ഷ്യ ബദലന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രചന: പൂർണ്ണ, പൂർണ, സന്തുലിതവും ഗൈർ-കേന്ദ്രവും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ആർട്ട് 10 വിവർത്തനങ്ങൾ കുറിപ്പുകളിൽ മാത്രം രേഖപ്പെടുത്തുക, സ്വയമേവ വിവർത്തനം ചെയ്യാൻ കാത്തിരിക്കുക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ഡെപ്ത് ഡ്രോയിംഗ് മൂല്യനിർണ്ണയം ഷേഡിംഗ്, അനുപാതം, വിശദാംശം: അനുപാതം, കോണ്ടൂർ, ആഴത്തിലുള്ള കറുപ്പ് നിറങ്ങൾ, മിനുസമാർന്നതും, ആഴത്തിലുള്ള സംയോജനവും: ഫോക്കസ്, കോൺട്രാസ്റ്റ്, വലുപ്പം, കാഴ്ചപ്പാട് എന്നിവ മാറ്റുന്നു: പൂർണ്ണവും പൂർണ്ണവും സമതുലിതമായതും കേന്ദ്രമല്ലാത്തതും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गहिराइ रेखाचित्र मूल्याङ्कन: छायांकन, अनुपात र विवरण: अनुपात, समोच्च, गहिरो कालो रंग, सहजता, र मिश्रण। गहिराइको भावना: फोकस, कन्ट्रास्ट, साइज, र परिप्रेक्ष्य परिवर्तन गर्दै। रचना: पूर्ण, पूर्ण, सन्तुलित, र गैर-केन्द्रीय।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तथमिनी या कुचोरा या 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सेहेमु न उंडानी: सेहेमु, समोच्च, रंगी न्युसी, लैनी, ना मचांगनीको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मुन्डो: कामिली, कामिली, उसावा, न इसियो या कटि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 完整, 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न पग्सुसुरी सा पग्गुहित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लालिमको भाव: पग्बाबागो एन पोकस, कैबहन, लकी, पननाव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कम्पोसिसियोन: कुम्प्लेटुहिन, बुओन्ग, बालन्से, हिन्दी-सेन्ट्रलमा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सन्तुलन र 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आकार र विवरण: अनुपात, आकार, गहिरो कालो र रंगहरू,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देखाउनुहोस्, कन्ट्रास्ट, आकार र परिप्रेक्ष्य परिवर्तन गर्नुहोस्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Hûrgelan: Rêjeya, Rêz, Kevir, Reşên Reş, Reş, û 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de profundidad को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सन्तुलन र केन्द्रीय छैन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धीर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शाहादादा, सामिगा इयो फहफाहिन्ता: सामिगा, दुशा, मिदाबाद माडो, जिलिकसानान्त, इयो इसकु-डार्क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दरेनका कोटो धीर: बेडेलका दिराडा, इसबरबर्धिगा, काबिरका, इयो अरागटिडा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シェーディング、割合、詳細：割合、輪郭、深い黒い色、滑らかさ、ドドかさ、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نسبتا،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محرک, کنتراست, منظر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संयोजन: कामल, कामल, متعادل र अन्य मुख्य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malyuvannya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kontur, glibokі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CONTRASTU,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स्क्लाड: पोवना, पोवना, ज़बालान्सोवाना र नेकेन्ट्राल्ना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सीरी कल, सन्तुलन र विस्तार: समायोजन, समायोजन, गहिरो टोर रंग, नरम र सुझाव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गहिराइको अनुभूति: अन्तर, अन्तर, विचार, दृष्टिकोणलाई वृद्धि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संरचना: पूर्ण, पूर्ण, एकीकृत, र अन्य 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आकार र विस्तार: आकार, समोच्च, गहरे काले रंग, चिकनाई 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र परिप्रेक्ष्य परिवर्तन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सम्बन्ध र गैर-केन्द्रीय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नोटहरूमा मात्र कला 10 अनुवादहरू रेकर्ड गर्नुहोस्, स्वचालित रूपमा अनुवादको लागि पर्खनुहोस्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रेखाचित्र मूल्याङ्कन छायांकन, अनुपात र विवरण: अनुपात, समोच्च, गहिरो कालो रंग, चिकनीपन, र गहिराईको मिश्रण: फोकस, कन्ट्रास्ट, आकार, र परिप्रेक्ष्य परिवर्तन गर्दै रचना: पूर्ण, पूर्ण, सन्तुलित, र गैर-केन्द्रीय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نقاشۍ ارزونه: سیډینګ، تناسب او توضیحات: تناسب، کنټور، ژور تور رنګونه، نرموالی، او مخلوط. د ژورتیا احساس: د تمرکز، برعکس، اندازه، او لید بدلول. ترکیب: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متضادة،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تاتمني یا کوچورا یا کینا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سیهیمو نه انډانی: سیهیمو، کنټور، رنګی نیوسی، لاینی، نا مچانګانیکو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هسیه یا کینا: کوبادیلیشا اوماکیني، توفاؤتی، سایزی، نه متازمو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مونډو: کاملی، کاملی، یوساوا، نه اسیو یا کاټی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لالم نه پاګسووري د پګوهیت سره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پروورسیون او ډیټلی: پروورسیون، تباس، ملالیم، اتیم او کلی، کنیس، په ټیمپلا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للیم احساس: پاګباباګو نګ پوکوس، کیبهان، لکی، پنااو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کمپوزیسیون: کمپلیتون، بونګ، بالانس، په هندي سینټرال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بشپړ، بشپړ، توازن او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ګیره ډراینګ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چاپېدنه، اندازه او جزئيات: اندازه، اندازه، ګهيرو کالو او رنګونه، چيلوپن، او مخلوط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ګیرېکو احساس: د پام وړ مرکز ښکاره کول، کنټراسټ، د اندازې بدلون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بشپړ، بشپړ، سنتولیت، او غیر منځنی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تناسب او هرګیلان: ریجیا، ریز، کیویر، ریش، ریش، او مخلوط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ژورتیا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بشپړ، بشپړ، توازن او هیڅ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شهداده، سمیګا او فاحفاهینتا: سمیګا، دوشا، مدباده مادو، جیلسانتا، او اسکو ډارکا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ډارینکا کوټو دییر: بیډیلکا دیرادا، اسبربردیګا، کابیرکا، ایو آرګتیدا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هالابورکا: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تفصيلات: تناسب،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‏‎Gefühl der Tiefe: Fokus, Kontrast, Größe und Perspektive verändern‎‏ پاڼې اړوند نور معلومات په فسبوک کې اوګورئ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‏‎Ý thức về chiều sâu: Thay đổi trọng tâm, độ tương phản, kích thước và quan điểm‎‏ پاڼې اړوند نور معلومات په فسبوک کې اوګورئ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สมบูรณ์เต็มรูปแบบสมดุลและไม่ใช่ศูนย์กล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بدل، کانتور، رنگهای سیاه عمیق، صافی او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او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زاتیننیا، وړاندیز او شمیره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سکلاډ: پوونا، پوونا، ژبالانسووا او نېكنټرالنا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تعدیلات: تناسب، سمون، ژور رنګ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محرک، متضاد، بڼه،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ګهرای ډراینګ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چای ټاکنه، اندازه او پراخول: اندازه، سموچ، ګردي رنګ، چکائی او پراخول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ګهرای کی احساس: فوکس، کانټراسټ، شکل او بدلون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مطابقت او غیر-مرکزي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هنر 10 ژباړې یوازې په نوټونو کې ثبت کړئ ، په اوتومات ډول ژباړې ته انتظار وکړئ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نقاشۍ ارزونه شیډینګ، تناسب او توضیحات: تناسب، سموط، ژور تور رنګونه، نرموالی، او د ژوروالي احساس: د تمرکز بدلون، برعکس، اندازه، او لید 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em profundidade: Sombreamento, proporção e detalhes: Proporção, contorno, cores pretas profundas, suavidade e mesclagem. Senso de profundidade: Mudança de foco, contraste, tamanho e perspectiva. Composição: Completa, plena, equilibrada e não centralizada.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Nome de usuário: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sim,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detalhes: proporção, tabas, malalim na itim na kulay, kinis, no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Lalim: Pagbabago ng pokus, kaibahan, laki, 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Kumpletuhin, Buong, Balanse, e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específicas e misturas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cores हरू, Bem, isso é verdade.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Mais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û Hûrgelan: Rêjeya, Rêz, Kevir, Reşên Reş, Reş, û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divulgação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proporção e detalhe: proporção, contorno, cores negras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profundidade: mudança de abordagem,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completo, completo, equilibrado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Proporção,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e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vollständig, voll, ausgeglichen und nicht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e chi tiết: tỷ lệ, đường viền, màu đen sâu, độ mịn e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e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e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informações: O que é isso? Mais informações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fazer: Mais informações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O que é isso? Mais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e جزئیات: نسبت, کانتور, رنگهای سیاه عمیق, صافی e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e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e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gлибини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foco, contraste, proporção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você precisa saber: você pode fazer o download do seu cartão de crédito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é isso?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Então,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Principal: पूर्ण, पूर्ण, संतुलित e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Gravar Art 10 traduções apenas em notas, aguardando tradução automática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em profundidade Sombreamento, proporção e detalhes: Proporção, contorno, cores pretas profundas, suavidade e mesclagem Senso de profundidade: Mudança de foco, contraste, tamanho e perspectiva Composição: Completa, plena, equilibrada e não centralizada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ਦਾ ਮੁਲਾਂਕਣ: ਸ਼ੇਡਿੰਗ, ਅਨੁਪਾਤ ਅਤੇ ਵੇਰਵੇ: ਅਨੁਪਾਤ, ਸਮਰੂਪ, ਡੂੰਘੇ ਕਾਲੇ ਰੰਗ, ਨਿਰਵਿਘਨਤਾ, ਅਤੇ ਮਿਸ਼ਰਣ। ਡੂੰਘਾਈ ਦੀ ਭਾਵਨਾ: ਫੋਕਸ, ਵਿਪਰੀਤ, ਆਕਾਰ ਅਤੇ ਦ੍ਰਿਸ਼ਟੀਕੋਣ ਨੂੰ ਬਦਲਣਾ। ਰਚਨਾ: ਸੰਪੂਰਨ, ਸੰਪੂਰਨ, ਸੰਤੁਲਿਤ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ਤਥਮਿਨੀ ਯਾ ਕੁਚੋਰਾ ਯ ਕੀਨਾ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ਰੰਗਤ, ਸਹਿਮੂ ਨਾ ਉਦਾਨੀ: ਸਹਿਮੂ, ਕੰਟੋਰ, ਰੰਗੀ ਨਯੂਸੀ, ਲੈਨੀ, ਨਾ ਮਚਾਂਗਨੀਕੋ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ਹਿਸੀਆ ਯਾ ਕਿਨਾ: ਕੁਬਦਿਲੀਸ਼ਾ ਉਮਾਕਿਨੀ, ਤੋਫੌਤੀ, ਸਾਈਜ਼ੀ, ਨਾ ਮਤਾਜ਼ਾਮੋ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ਮੁੰਡੋ: ਕਮੀਲੀ, ਕਮੀਲੀ, ਉਸਵਾ, ਨਾ ਇਸਿਓ ਯਾ ਕਾਤੀ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ਲਾਲਿਮ ਨ ਪਗਸੁਰਿ ਸ ਪਗੁਹਿਤ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ਪ੍ਰੋਪੋਰਸਿਓਨ ਐਟ ਡੈਟਾਲਏ: ਪ੍ਰੋਪੋਰਸਿਓਨ, ਤਬਾਸ, ਮਲਾਲੀਮ ਨਾ ਇਤਿਮ ਨਾ ਕੁਲ, ਕਿਨੀਸ, ਟਿਮਪਲਾ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ਲਾਲੀਮ ਦੀ ਭਾਵਨਾ: ਪਗਬਾਬਾਗੋ ਐਨ ਪੋਕੁਸ, ਕੈਬਹਾਨ, ਲਾਕੀ, ਪੈਨਾਨਵ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ਹਿੰਦੀ-ਸੈਂਟਰਲ ਵਿਖੇ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ਸੰਪੂਰਨ, ਸੰਪੂਰਨ, ਸੰਤੁਲਨ ਅਤੇ ਕੇਂਦਰੀ ਨਹੀਂ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 ਡਰਾਇੰਗ ਰੇਟਿੰਗ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ਛਾਇਅੰਕ, ਆਕਾਰ ਅਤੇ ਵੇਰਵੇ: ਆਕਾਰ, ਆਕਾਰ, ਗਹੀਰੋ ਕਾਲੋ ਅਤੇ 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ਗਹਿਰਾਈਕੋ ਭਾਵਨਾ: ਧਿਆਨ ਕੇਂਦਰਿਤ ਦੇਖੋ, ਕਨਟ੍ਰੈਸਟ, ਆਕਾਰ ਅਤੇ ਪਰੀਪ੍ਰੇਕਸ਼ਯ ਤਬਦੀਲੀ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ਕੰਪੋਜਿਸ਼ਨ: ਪੂਰਨ, ਪੂਰਨ, ਸੰਤੁਲਿਤ, ਅਤੇ ਗੈਰ-ਮੱਧ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ਨਿਰਕਸੰਦਿਨਾ ਦਿਰੈਜਕਿਰੀਨਾ ਕੁਰਾਹੀਏ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ਅਨੁਪਾਤ û Hûrgelan: Rêjeya, Rêz, Kevir, Reşên Reş, Reş, û ਮਿਸ਼ਰਣ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ਬੇਰਹੇਵੋਕ: ਟੇਮਮ, ਟੈਮ, ਹੇਵਸੇਂਗ û ਨੇ-ਨਵੇਂਦੀ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ਮੁਲਾਂਕਣ ਡੀਬੁਜੋ ਡੀ ਪ੍ਰੋਫੰਡਿਡਾਡ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ਸੰਪੂਰਨ, ਸੰਪੂਰਨ, ਸੰਤੁਲਨ ਅਤੇ ਕੋਈ ਕੇਂਦਰੀ ਨਹੀਂ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ਲਈ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ਕਿਮਯੰਤਾ ਸਾਵਿਰਕਾ ਕੋਟੋ ਧੀਰ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ਸ਼ਾਹਦਾਦਾ, ਸਮੀਗਾ ਇਯੋ ਫਾਹਫਾਹਿਂਤਾ: ਸਮੀਗਾ, ਦੁਸ਼ਾ, ਮਿਦਬਦਾ ਮਾਡੋ, ਜਿਲਿਕਸਾਨਤਾ, ਇਯੋ ਇਸਕੁ-ਦਾਰਕਾ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ਦਰੇਨਕਾ ਕੋਟੋ ਧੀਰ: ਬੇਦਲਕਾ ਦਿਰਾਦਾ, ਇਸਬਰਬਰਧਿਗਾ, ਕਾਬਿਰਕਾ, ਇਯੋ ਅਰਗਤੀਦਾ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ਹਲਾਬੁਰਕਾ: ਧਮੇਸਤੀਰਨ, ਬੁਕਸਾ, ਇਸਕੂ-ਢੇਲੀਤੀਰਨ, ਇਯੋ ਬਾਰਤਾਮਾਹਾ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ਵੌਲਸਟੈਂਡਿਗ, ਵੌਲ, ਔਸਗੇਗਲੀਚੇਨ ਅੰਡ ਨਿਚਟ ਜ਼ੈਂਟਰਲ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シェーディング、割合、詳細：割合、輪郭、深い黒い色、滑らかさ、ンドグかさ、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สัดส่วนรูปร่างสีดำเข้มความเรียบเนียนและสผาสนสะ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نسبتا،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خاص،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ਸੰਕਲਪ: کامل , کامل , متعادل و غیر ਮੁੱਖ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контур, глибокі чорні colори,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ਸਕ੍ਲਾਡ: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 ਕੋਲ, ਤਸੱਲੀਬਖਸ਼ ਅਤੇ ਅਨੁਕੂਲਤਾ: ਵਿਵਸਥਾ, ਸੁਧਾਰ, ਗਹਿਰ ਰੰਗ ਰੰਗ, ਨਰਮ ਅਤੇ ਵਿਚਾਰ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ਦਾ ਅਹਿਸਾਸ: ਅੰਤਰ ਅਤੇ ਉਲਟ, ਦ੍ਰਿਸ਼ਟੀਕੋਣ ਨੂੰ ਵਧਣਾ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ਬਣਤਰ: ਸੰਪੂਰਨ, ਸੰਪੂਰਨ, ਅਨੁਕੂਲ, ਅਤੇ ਗੈਰ 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ਡਰਾਇੰਗ ਰੇਟਿੰਗ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ਛਾਇਅੰਕ, ਆਕਾਰ ਅਤੇ ਵਿਸਤਾਰ: ਆਕਾਰ, ਸਮੋਚ, ਗਹਿਰੇ ਕਾਲੇ ਰੰਗ, ਚਿਕਾਈ ਅਤੇ ਵੱਧਿਸ਼ਰਨ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ਦੀ ਭਾਵਨਾ: ਫੋਕਸ, ਕੰਟ੍ਰੈਸਟ, ਆਕਾਰ ਅਤੇ ਪਰੀਪ੍ਰੇਕਸ਼ਯ ਬਦਲਣਾ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ਪੂਰਨ, ਪੂਰਨ, ਅਨੁਕੂਲ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ਆਰਟ 10 ਅਨੁਵਾਦਾਂ ਨੂੰ ਸਿਰਫ਼ ਨੋਟਸ ਵਿੱਚ ਰਿਕਾਰਡ ਕਰੋ, ਸਵੈਚਲਿਤ ਤੌਰ 'ਤੇ ਅਨੁਵਾਦ ਹੋਣ ਦੀ ਉਡੀਕ ਵਿੱਚ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ਮੁਲਾਂਕਣ ਸ਼ੈਡਿੰਗ, ਅਨੁਪਾਤ ਅਤੇ ਵੇਰਵੇ: ਅਨੁਪਾਤ, ਸਮਰੂਪ, ਡੂੰਘੇ ਕਾਲੇ ਰੰਗ, ਨਿਰਵਿਘਨਤਾ, ਅਤੇ ਮਿਸ਼ਰਣ ਡੂੰਘਾਈ ਦੀ ਭਾਵਨਾ: ਫੋਕਸ, ਵਿਪਰੀਤ, ਆਕਾਰ ਅਤੇ ਦ੍ਰਿਸ਼ਟੀਕੋਣ ਨੂੰ ਬਦਲਣਾ: ਸੰਪੂਰਨ, ਸੰਪੂਰਨ, ਸੰਤੁਲਿਤ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глубины рисунка: Тени, пропорции и детализация: Пропорции, контуры, насыщенные чёрные цвета, плавность и переходы. Ощущение глубины: Изменение фокуса, контраста, размера и перспективы. Композиция: Завершённая, полная, сбалансированная и нецентральная. 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Ответы на вопросы: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Сообщение: تغيير Уиллоу Уинстон Уинстон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Участники: Келлин, Кейн, Миссисипи, Уоррен Миссисипи.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Татмини йа кучора йа кина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сехему на ундани: сехему, контур, ранги ньюси, лайни, на мчанганьико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Хисия я кина: Кубадилиша умакини, тофаути, сайзи, на мтазамо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Муундо: Камили, Камили, Усава, на исийо я кати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 改变焦点, 对比度, 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Лалим на подсказке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Штриховка, пропорция и детали: пропорция, табас, малалим на итим. на кулай, кинис, ат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Чувство лалима: понимание, кайбахан, лаки и многое другое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Куплетухин, Буонг, Балансе, и центральный хинди.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Доступ к глубокому проекту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Сомбреаменто, пропорции и детали: пропорции, контуры, глубокие глубокие чувства, учтивость и заблуждения.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Глубокая чувствительность: сфокусированность, контрастность, индивидуальность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Композиция: полная, полная, уравновешенная и не 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Мэнни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Нэнси, Нэнси и Вэнс: Нэн, Нэнси, गहिरो कालो र цвета हरू, चिल्लोपन, र Мимо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Исполнитель: Джон Кейнсон, Кейн, Нью-Йорк и Нью-Йорк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Сторонники: Дэниел, Тайлер, Сан-Франциско, и Хей-Мини.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Нирхандина Дирейкирина Курахие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Пропорции и параметры: Реджея, Рез, Кевир, Решен Реш, Реш, Смешивание.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Хишмендия курахие: Гуэртина бале, береваджи, мезинахи, û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Берхевок: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Глубокая оценка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Сомбредо, пропорции и детали: пропорция, конторно, глубокие негры, суавидад и мезкла.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контраст, таманьо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полное, полное, равнобрадо и без центра.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Киимайнта савирка кото дер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Шахаадада, саамига иё фаахфаахинта: саамига, душа, мидабада мадоу, джиличсананта, иё иску-дарка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йо арагтида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Халабуурка: Дхамейстиран, Букса, Иску-диллитиран, йо Бартамаха.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фокус, контраст, гресс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vollständig, voll, ausgeglichen und nicht. центральный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Шань я не знаю, что делать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Бонг Рам, то Лу ва Чи Тиет: То Лу, Донг Вьен, Мау Дэн Сау, Да мон ва Фа Трун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chieu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Тхань фун: Хоан тхань, đầy đủ, может быть хонг трунг там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 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 ุลและไมกลาง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Ответы, вопросы и ответы: Названия, слова и слова عمیق, صافی и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Ответы: Информационный бюллетень, видео, видео и видео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и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Великобритания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маленькой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Утончение, пропорция и деталь: пропорция, контур, черные черные цвета, плавность и смешивание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Почувствуйте глубину: изменение фокуса, контрастность, изменение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сбалансирована та нецентральная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Место, где находится: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Мэнни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Наталия, Ханна и Вилли: Ханна, Сэнсэй, Хейл Кэрри, Кэтрин. Сэнсэй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Ключевые слова: Кэтрин, Кейнс, Кейдж.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Источник: पूर्ण, पूर्ण, Переводы в формате Art 10 можно сохранить только в заметках, ожидая автоматического перевода. Оценка глубины рисунка. Тени, пропорции и детали: пропорции, контуры, насыщенные чёрные цвета, плавность и смешивание. Ощущение глубины: изменение фокуса, контраста, размера и перспективы. Композиция: полная, насыщенная, сбалансированная и нецентральная.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Процена цртежа дубине: сенчење, пропорције и детаљи: пропорције, контуре, дубоке црне боје, глаткоћа и мешање. Осећај дубине: Промена фокуса, контраста, величине и перспективе. Састав: Комплетан, пун, уравнотежен и нецентричан.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الالوان السوداء العميقمة,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Татхмини иа куцхора иа кина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сехему на ундани: сехему, контура, ранги ниеуси, лаини, на мцханганиико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Хисиа иа кина: Кубадилисха умакини, тофаути, саизи, на мтазамо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Муундо: Камили, камили, усава, на исиио иа кати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Лалим на пагсусури са паггухит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пропорсион и детаљ: пропорсион, табас, малалим на итим на кулаи, кинис, ат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Сенсе оф Лалим: Пагбабаго нг покус, каибахан, лаки, ат пананав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Кумплетухин, Буонг, Балансе, на хинди-сентрал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Авалиацао де десенхо де профундидаде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Сомбреаменто, пропорцао е деталхе: пропорцао, цонторно, цорес претас профундас, суавидаде е мистура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Сенсидаде де профундидаде: муданца де фоцо, контрасте, таманхо е перспецтива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Цомпосицао: цомплета, цомплета, екуилибрада е нао централ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боје हर, चिललोपन, र मिशरिन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गद, कनटरासट, आकार र परिपरकषय परि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परण, परण, सनतलित, परण, परण, सनतलित, मरण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Ниркандина Дирејкирина Курахиие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Сјенчање, пропорција у Хургелан: Рејеиа, Рез, Кевир, Ресен Рес, Рес, у Блендинг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Хисмендииа курахиие: Гухертина бале, береваји, мезинахи, у перспектиф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Берхевок: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Евалуацион де дибујо де профундидад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Сомбреадо, пропорцион и деталле: пропорцион, цонторно, цолорес негрос профундос, суавидад и мезцла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Сентидо де профундидад: цамбио де енфокуе, контрасте, тамано и перспецтива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комплетно, комплетно, еквилибрадо и нема централног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дакле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Киимаинта савирка кото дхеер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Схахаадада, саамига иио фаахфаахинта: саамига, дусха, мидабада мадов, јилицсанаанта, иио иску-дарка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Дареенка кото дхеер: Бедделка диирада, исбарбардхига, цабирка, иио арагтида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Халабуурка: Дхамеистиран, буука, Иску-дхееллитиран, иио Бартамаха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Тиефензеицхнунг Евалуиерунг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Сцхаттиерунг, Верхалтнис унд Детаил: Пропортион, Контур, тиефе сцхварзе Фарбен, Глатте унд Мисцх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Гефухл дер Тиефе: Фокус, Контраст, Гроßе унд Перспективе верандерн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воллстандиг, волл, аусгеглицхен унд ницхт зентрал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シェーティンク、割合、詳細：割合、輪郭、深い黒い色、滑らかさ、フフレフ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深さの感覚：焦点、コントラスト、サイス、視点の変化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構成：完全、完全、ハランス、およひ非中央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Ђанх гиа бан ве ђо сау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Бонг рам, ты ле ва цхи тиет: ты ле, ђуонг виен, мау ђен сау, ђо мин ва пха трон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Ы тхуц ве цхиеу сау: Тхаи ђои тронг там, ђо туонг пхан, кицх тхуоц ва куан ђием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Тханх пхан: Хоан тханх, ђаи ђу, цан банг ва кхонг трунг там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การเปลยนโฟกสความคมชดขนาดแลงอลงอ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و جزيیات: نسبت, کانتور, رنگهای سیاه عمیق , صوق , صوا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и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Назив: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малуванна глобини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Затинна, пропорциа и деталь: пропорциа, контура, дубоки чорни колири, плавност и мјешавање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Почетне дубине: промена фокуса, контраста, величине и перспективе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уравнотежена и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رنګونرهربوونرهمان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ولک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Фајл: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здраво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नपात और विसतार: अनपाचम, ऍ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Снимите преводе Арт 10 само у белешкама, чекајући да се аутоматски преведу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Процена дубинског цртежа Сенчење, пропорције и детаљи: Пропорције, контуре, дубоке црне боје, глаткоћа и мешање Осећај дубине: Промена фокуса, контраста, величине и перспективе Композиција: Потпуна, пуна, уравнотежена и нецентрална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 hadh, saamiga iyo tafaasiisha: Saamiga, kooraska, midabada madow ee qoto dheer, siman, iyo isku darka. Dareen qoto dheer: Beddelidda diiradda, isbarbardhigga, cabbirka, iyo aragtida. Halabuurka: Dhameystiran, buuxa, dheellitiran, oo aan dhexe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و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Lalim: Pagbabago ng pokus, kaibahan, laki, iyo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Komposiyon: Kumpletuhin, Buong, Balanse, iyo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iyo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iyo não dhexe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midabada हरू, चिल्लोपन, iyo मिश्र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Hooska, Saamiga û Hûrgelan: Rêjeya, Rêz, Kevir, Reşên Reş, Reş, û Isku-dhafka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kûrahiye: Guhertina balê, berevajî, mezinahî, û perpektîf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dhexe ma jiro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midabka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dabaqa, isbardhiga, cabbirka, iyo cabbirka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Faahfaahin: Saamiga,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Bong râm, tỷ lệ và chi tiết: tỷ lệ, đường viền, mau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ku tidhaahdaa: Aad baad u mahadsantahay, waad nala wadaagtaa.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Thānh phần: Hoàn thành, đầy đủ, waan la yaabay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ارزيابی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جزئيات: نسبت ، انتور، رنگهای ساه عميق ، صفي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تغیر تمرکز , کنتراست ، و چشم اناز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noocyada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Daawo:-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лиини: зонини: конини 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دانحراف قاڅکي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سوري ګول, تناسب iyo توضیحات: تناسب, سمون, چور تور رنګونه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تمرک تمرکز, برعکS, اندازه، و ليد ته وده ورول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Xirfadaha: بشپړ, بشپړ, متوزن,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duub Farshaxanka 10 tarjumaada qoraalada kaliya, sug in si toos ah loo turjumo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 ee hoosaynta, saamiga iyo tafatirka: Saamiga, koontaroolka, midabada madow ee qoto dheer, simanaanta, iyo isku darka Dareenka qoto dheer: Beddelidda diiradda, isbarbardhigga, cabbirka, iyo aragtida Halabuurka: Dhammaystir, buuxa, dheellitiran, iyo mid aan dhexe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dibujo en profundidad: Sombreado, proporción y detalle: Proporción, contorno, negros intensos, suavidad y difuminado. Sensación de profundidad: Cambios de enfoque, contraste, tamaño y perspectiva. Composición: Completa, plena, equilibrada y no centrada. Arkansas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sudoeste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tabas, malalim na itim na kulay, kinis, en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Kumpletuhin, Buong, Balanse, en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diseño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Sombra, proporción y detalles: proporción, contorno, núcleos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Sensibilidad de profundidad: mudanza de foco,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completa, completa, equilibrada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nordeste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colores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û Hûrgelan: Rêjeya, Rêz, Kevir, Reşên Reş, Reş, û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entonces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Delaware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y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y chi tiết: tỷ lệ, đường viền, màu đen sâu, độ mịn y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y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glibinis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detalь: пропорція, контур, glibokі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glibinis: зміна enfoque, contraste, rosa de las perspectivas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Registro de 10 traducciones solo en notas, en espera de traducción automática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en profundidad Sombreado, proporción y detalle: Proporción, contorno, colores negros profundos, suavidad y mezcla. Sensación de profundidad: Cambio de enfoque, contraste, tamaño y perspectiva. Composición: Completa, plena, equilibrada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gambar jero: Shading, proporsi sareng detil: Proporsi, kontur, warna hideung jero, lemes, sareng campuran. Rasa jero: Ngarobih fokus, kontras, ukuran, sareng sudut pandang. Komposisi: lengkep, pinuh, saimbang, jeung non-sentral.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kontur,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ulasan dina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proporsi sareng detil: proporsi, tabas, jero sareng warna, kinis, sareng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Rasa Lalim: Pagbabago ng pokus, kaibahan, laki, jeung pandangan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sareng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proporsi jeung detalhe: proporsi, contorno, cores pretas profundas, suavidade jeung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kontras, tamanho jeung perspéktif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lengkep, lengkep, kasatimbangan sareng pusat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Proporsi û Hurgelan: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bale,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proporsi y detalle: proporsi,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kontras,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completo, completo, equilibrado y euweuh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jeung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and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jeung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Detil: Proporsi,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ram,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Kuring nyebutkeun: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can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การเปลี่ยนโฟกัสความคมชัดขนาดแลุอมละมม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Rekam tarjamahan Seni 10 dina catetan wungkul, ngantosan narjamahkeun otomatis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depth drawing Shading, proporsi sareng detil: Proporsi, kontur, warna hideung jero, lemes, sareng campuran Rasa jero: Ngarobah fokus, kontras, ukuran, sareng sudut pandang Komposisi: Lengkep, pinuh, saimbang, sareng henteu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kina ya kuchora: Kivuli, uwiano na undani: Uwiano, kontua, rangi nyeusi nyeusi, ulaini, na mchanganyiko. Hisia ya kina: Kubadilisha umakini, utofautishaji, saizi na mtazamo. Muundo: Kamili, kamili, uwiano, na usio wa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Hisa ya kina: Kubadilisha mtazamo, tofauti, saizi,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Kuweka kivuli, proporsyon na detalye: proporsyon, tabas, malalim na itim na kulay, kinis, na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za Lalim: Pagbabago ng pokus, kaibahan, laki, na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na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differente,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Mchanganyiko: completa, completa, equilibrada na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Uwiano û Hûrgelan: Rêjeya, Rêz, Kevir, Reşên Reş, Reş, û Kuchanganya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kulinganisha, tamaño y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Utunzi: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na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na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Maelezo: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Utoaji wa taarifa: สัดส่วนรูปร่างสีดำเข้มคว Kujifunza kitengo 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Jina: สมบูรณ์เต็มรูปแบบสมดุลและม่ใชชศฌูน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Maelezo: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Uchoraji wa picha: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Viungo: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Rekodi tafsiri za Sanaa 10 katika madokezo pekee, ukisubiri kutafsiri kiotomatiki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mchoro wa kina Kivuli, uwiano na undani: Uwiano, kontua, rangi nyeusi nyeusi, ulaini, na mchanganyiko Hisia ya kina: Kubadilisha umakini, utofautishaji, saizi na mtazamo Muundo: Kamili, kamili, sawia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av djupritning: Skuggning, proportioner och detaljer: Proportion, kontur, djupa svarta färger, jämnhet och blandning. Känsla av djup: Ändra fokus, kontrast, storlek och perspektiv. Komposition: Komplett, full, balanserad och icke-central.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proporsyon och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på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Sammansättning: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अनुत गहिरो कालो र färger हरू, चिल्लोपन, र मिश्रि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पऍरि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८रध.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hefseng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Completo, completo, jämvikt och ingen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シェーディング、割合、詳細：割合、輪郭、深い黒い色、滑らかさ、ンかさ、ン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การเปลี่ยนโฟกัสความคมชัดขนาดแลมมมลมมมละมอ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och جزئیات: نسبت ، کانتور , رنگهای سیاه عمیق , صاف۩لون و مخ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och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Storbritannien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अनुपाम,साम,स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Spela in Art 10-översättningar endast i anteckningar, väntar på att automatiskt översättas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av djupritning Skuggning, proportioner och detaljer: Proportion, kontur, djupa svarta färger, jämnhet och blandning Djupkänsla: Ändrar fokus, kontrast, storlek och perspektiv Sammansättning: Komplett, full, balanserad och icke-central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depth drawing: Shading, proportion at detalye: Proportion, contour, deep black color, smoothness, at blending. Sense of depth: Pagbabago ng focus, contrast, size, at perspective. Komposisyon: Kumpleto, buo, balanse, at hindi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at detalhe: proporção, contorno, cores pretas profundas, suavidade at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at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completa, completa, equilibrada at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walang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Detalye: Proporsyon,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at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การเปลี่ยนโฟกัสความคมชัดขนาดและอมละมม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I-record ang mga pagsasalin ng Art 10 sa mga tala lamang, naghihintay na awtomatikong isalin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depth drawing Shading, proporsyon at detalye: Proporsyon, tabas, malalim na itim na kulay, kinis, at timpla Damdamin ng lalim: Pagbabago ng focus, contrast, laki, at pananaw Komposisyon: Kumpleto, buo, balanse, at hindi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மதிப்பீடு: நிழல், விகிதம் மற்றும் விவரம்: விகிதம், விளிம்பு, ஆழமான கருப்பு நிறங்கள், மென்மை மற்றும் கலவை. ஆழத்தின் உணர்வு: கவனம், மாறுபாடு, அளவு மற்றும் முன்னோக்கை மாற்றுதல். கலவை: முழுமையானது, முழுமையானது, சமநிலையானது மற்றும் மையமற்றது.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அல்துகூயின்: கமல்ஸ், கமல்ஸ், மெதுவாஷன், வியர் மர்க்ஷிஸ்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தத்மினி யா குச்சோரா யா 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செஹேமு நா உண்டானி: செஹேமு, காண்டூர், ரங்கி நியுசி, லைனி, நா மச்சங்கன்யிகோ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ஹிசியா யா கினா: குபதிலிஷா உமாகினி, டோஃபௌடி, சைஸி, நா ம்டஜாமோ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முண்டோ: கமிலி, கமிலி, உசாவா, நா இசியோ யா கடி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லலிம் ந பগஸுஸுரி ச பগுஹித்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ப்ரோபோர்சியன் அட் டெட்டால்யே: ப்ரோபோர்சியன், தபாஸ், மலாலிம் நா இடிம் நா குலே, கினிஸ், அட் டிம்ப்லா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லலிமின் உணர்வு: பக்பாபாகோ என் போகஸ், கைபஹான், லக்கி, பனானாவில்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கொம்போசிஸ்யோன்: கும்ப்ளேடுஹின், புவாங், பாலன்சே, ஹிந்தி-சென்ட்ரலில்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சென்சிடேட் டி ப்ரோஃபுண்டிடேட்: முடான்சா டி ஃபோகோ, கான்ட்ராஸ்ட், தமன்ஹோ இ பெர்ஸ்பெக்டிவா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முழுமையான, முழுமையான, சமநிலை மற்றும் மத்திய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 ட்ரையிங் மூலியங்கன்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சாயங்கன், அனுபவ விவரம்: அனுபாத், அனுபாத், கஹிரோ காலோ ர நிறங்கள் ஹரூ, சிலோபன், ரமித்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கஹிராயிகோ பாவனா: தியான கேந்திர கர்தெய், கன்ட்ராஸ்ட், ஆகார் மற்றும் பரிவர்த்தனை கர்தெய்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கம்போஜிசன்: பூர்ண, பூர்ண, சந்துலித், ர கைர்-மத்ய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நிர்க்சண்டினா டிரேஜ்கிரினா கோரஹியே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விகிதாச்சாரம் û Hûrgelan: Rêjeya, Rêz, Kevir, Reşên Reş, Reş, û கலத்தல்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பெர்ஹெவோக்: டெமாம், டாம், ஹெவ்செங் û நே-நாவெண்டி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மதிப்பீடு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சென்டிடோ டி ப்ரோஃபுண்டிடாட்: கேம்பியோ டி என்ஃபோக், கான்ட்ராஸ்ட், தமனோ ஒய் பெர்ஸ்பெக்டிவா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முழுமையானது, முழுமையானது, சமநிலையானது மற்றும் மையமானது இல்லை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ஐயா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அதனால்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கிைமய்ந்த சவீர்க கோட்டோ தீர்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ஷஹாதாதா, சாமிகா ஐயோ ஃபாஹ்ஃபாஹிந்தா: சாமிகா, துஷா, மிடாபாடா மாடோ, ஜிலிக்சனான்டா, ஐயோ இஸ்கு-டர்கா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தரீங்கா கோட்டோ தீர்: பெட்டெல்கா டைராடா, இஸ்பர்பார்திகா, கேபிர்கா, ஐயோ அரக்டிடா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ஹலபுர்கா: தாமெய்ஸ்திரன், புக்ஸா, இஸ்கு-தீலிதிரன், ஐயோ பர்தாமஹா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volständig, volll,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தாய்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தான் ஃபான்: ஹோன் டன்,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சயிஹ் அஸ் நஸ்ப்ட் மற்றும் ஜஸ்யாத்: நஸ்ப்ட், கான்டூர், ரங்காஹி சயாஹ் அமீக், சாபி மற்றும் மெல்லுஸ் கர்டன்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ANDAS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தளம்: கமல்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இங்கிலாந்து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ஒஷிங்கா மாலிவான்யா கிளிபினி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கதினெனியா, ப்ரோபோரிஷியன் டேட்டல்: ப்ரோபோரிசியா, கான்டூர், கிளீபோகி சோர்னி கொலியோரி, ப்ளாவ்னிஸ்ட்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பேச்சு வார்த்தைகள்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ஸ்க்லாட்: போவ்னா, போவ்னா, ஜாபலான்சோவனா மற்றும் நெகண்ட்ரால்னா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அன்ஹராஃப் காக்கி அர்சூன்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சியோரி குல்ஸ் டனாஸ்ப் அவு டுஷிஹாட்: டனாஸ்ப்ஸ் ஸம்மோன்ஸோ கூர் டூர் டுர் ரிங்க்யோ நரம்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ANDADAزه، 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வணக்கம்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கஹராய் ட்ரையிங் மூலியங்கன்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வாய்ப்பு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ஃபோக்ஸ், கன்ட்ராஸ்ட், ஆகார் மற்றும் பரிப்ரேக்ஷ்ய படலானா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பாடல்: பூர்ண, பூர்ண, சந்துலித் மற்றும் கைர்-கேந்திரம்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ஆர்ட் 10 மொழிபெயர்ப்புகளை குறிப்புகளில் மட்டும் பதிவு செய்யுங்கள், தானாக மொழிபெயர்க்க காத்திருக்கிறது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மதிப்பீடு நிழல், விகிதாச்சாரம் மற்றும் விவரம்: விகிதம், விளிம்பு, ஆழமான கருப்பு நிறங்கள், மென்மை மற்றும் கலத்தல் ஆழத்தின் உணர்வு: கவனம், மாறுபாடு, அளவு மற்றும் முன்னோக்கை மாற்றுதல் கலவை: முழுமையானது, முழுது, சமநிலையானது மற்றும் மையமற்றது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การประเมินการวาดภาพเชิงลึก: การแรเงา สัดส่วน และรายละเอียด: สัดส่วน คอนทัวร์ สีดำเข้ม ความเรียบเนียน และการผสมผสาน การรับรู้เชิงลึก: การเปลี่ยนโฟกัส คอนทราสต์ ขนาด และมุมมอง องค์ประกอบ: สมบูรณ์ เต็มอิ่ม สมดุล และไม่อยู่กึ่งกลาง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الكFAFA , الالوان السودا ,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وجير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ทัธมีนี ยา คูโชรา ยา คิน่า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เซเฮมู นา อุนดานี: เซเฮมู, คอนทัวร์, รังกี นเยอซี, ไลนี, นา มชางัยโก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มุนโด: Kamili, Kamili, usawa, na isiyo ya กะทิ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组成：完整，完整，平衡和非中จิตวิญญาณ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ลาลิม น ปักซูซูรี ซา ปักกูหิต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สัดส่วนที่ละเอียด: สัดส่วนที่ทาบาส มาลาลิม นาอิติมนาคูเลย์ คินิส ทิมพลา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สัมผัสแห่งลาลิม: ปัจบาโก ng pokus, kaibahan, laki, และ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ที่ภาษาฮินดี-sentral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สัดส่วนและรายละเอียด: สัดส่วน, สัดส่วน, แกนกลาง, ข้อดีและข้อเสีย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 สมบูรณ์, สมดุลและศูนย์กลาง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छायानकन, अनुपात र विवरण: अनुपात, अनुपात, गहिरो कालो र colours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เนอร์ซานดินา ดิเรจคิรินา คูราฮีเย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สัดส่วน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แบร์เฮวอค: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การประเมินผลการประเมินอย่างละเอียด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สัดส่วน y รายละเอียด: สัดส่วน,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สมบูรณ์, สมบูรณ์, equilibrado y ไม่มีศูนย์กลาง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เกาะ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음정, 비율 및 성부 사항 : 비율, 윤곽, 깊성 검성 색, 부dragon러움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정비,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ดังนั้น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กีเมย์นตา ซาวีรกา โกโต ดิเฮียร์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ชาฮาดาดา ซาอามิกา อิโย ฟาอาฮินตา: ซามิกา, ดูชา, มิดาบาดา มาโดว, จิลิกซานันทา, อิโย อิสกุดาร์กา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ดาเรนกา โกโต เดียร์: เบดเดลกา ดีอิราดา, อิสบาร์บาร์ธิกา, กาบีร์กา, อิโย อารากติดา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ฮาลาบูร์กา: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เดอ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ตีเฟนไซค์นุง เอวาลุยรุง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และรายละเอียด: สัดส่วน,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vollständig, voll, ausgeglichen und nicht 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しェーデジング、割合、詳細：割合、輪郭、深い黒い色、滑らかさ、ブレンド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深さの感覚：焦点、kontroラスト、サイズ、視点の変化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構成：完全、完全、BARLANス、および非中央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ดันห์เกีย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lế và chi tiết: tỷ lế, đờng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tông phến, kích thôớc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ทัม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ไทย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เพื่อที่จะทำเช่นนั้น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การแรเงาองค์ประกอบและรายละเอียด: ส่วนรูปร่างสีดำเข้มความสม่ำเสมอและต่อเนื่อง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เจาะลึก: เน้นไปที่มิติและมุมมอง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 การเจริญเติบโตที่สมดุลและไม่ใช่อุดมคติ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تراحی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مكلول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تجیر تمرکز, کنتراست, اندازه و چشم อันดาซ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گر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สหราชอาณาจักร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ปล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توجديحات: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และ विस्तार: अनुपात, समोच्च, गहरे काले रंग, चिकनाई และ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आकाAR และ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การวาดภาพเชิงลึกและเชิงลึก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บันทึกงานศิลป์ 10 คำแปลในบันทึกย่อเท่านั้น รอการแปลอัตโนมัติ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การประเมินการวาดภาพเชิงลึก การแรเงา สัดส่วน และรายละเอียด: สัดส่วน เส้นขอบ สีดำเข้ม ความเรียบเนียน และการผสมผสาน ความรู้สึกถึงความลึก: การเปลี่ยนโฟกัส คอนทราสต์ ขนาด และมุมมอง องค์ประกอบ: สมบูรณ์ เต็มอิ่ม สมดุล และไม่อยู่กึ่งกลาง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 değerlendirmesi: Gölgelendirme, oran ve detay: Oran, kontur, koyu siyah renkler, pürüzsüzlük ve harmanlama. Derinlik hissi: Odak, kontrast, boyut ve perspektif değişimi. Kompozisyon: Tam, bütün, dengeli ve merkezden uzak. 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veالتفاصيل: النسبة, الكفاف, الألوان السوداء العميقة, النعومة, ve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Tür: Para, Para, Para, Başka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sehemu ve undani: sehemu, kontur, rangi nyeusi, laini, ve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ve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ve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orantı ve detaylar: orantı, tabas, malalim na itim na kulay, kinis, Timpla'da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Duygusu: Pagbabago ng pokus, kaibahan, laki, pananaw'da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Kumpletuhin, Buong, Balanse, Hintçe-sentralde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Deseninin Değerlendirilmesi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Koyu, orantı ve ayrıntı: orantı, orantı, derin temeller, görünüm ve detay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Duyarlılık: Odaklanma, kontrast, tamanho ve perspektif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tam, tam, denge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ve र विवरण: अनुपात, अनुपात, गहिरो कालो र renkler हरू, चिल्लोपन, र 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 şekilde: ध्यान केन्द्रित गर्दै, Evet, bu çok önemli.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Şehir: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Orantı û Hûrgelan: Rêjeya, Rêz, Kevir, Reşên Reş, Reş, û Harmanlama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Dibujo'nun Değerlendirilmesi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Siyah, orantı ve ayrıntılar: orantı, orantı, derin siyah renkler, suavidad ve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Derinlemesine Uyarı: Odaklama, kontrast, tamaño ve perspektif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tam, tam, denge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yüzden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Zaman Değerlendirmesi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ve Detay: Oran, Kontur, Tiefe Schwarze Farben, Glätte ve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Odaklanma, Kontrast, Büyüklük ve Perspektif Görünümü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 Bir başka deyişle: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Başka bir deyişle:完全、完全、バランス、および非中央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bu, şu şekilde: bir, bir, bir, bir, bir ve daha fazla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böyle: Bir kere daha, bir kere, bir kere daha ve sonra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Bir şey, bir şey, bir şey ve daha fazlası không trung tam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 şu 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Şunu belirtelim: Amerika Birleşik Devletleri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Şöyle ki: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Cevap: Amerika Birleşik Devletleri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Şunlar, yeni başlayanlar ve ödemeler: Yeni başlayanlar, ödemeler, ödemeler ve ödemeler , صافی ve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Aşağıdakiler: Ödemeler, Ödemeler, Ödemeler ve Ödemeler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Tercüme: Ödeme, Ödeme, Ödeme ve Ödeme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İngiltere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detay: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Sorunlar: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En İyisi, En İyisi ve En İyisi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 çok teşekkür ederim: Merhaba, evet Bu arada, bu çok önemli.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Aşağıdakiler: फोकस, कंट्रास्ट, आकार और Gerçek Türkçe: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Rar: पूर्ण, पूर्ण, संतुलित ve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 Art 10 çeviri yalnızca notlarda, otomatik olarak çevrilmeyi bekliyor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 değerlendirmesi Gölgelendirme, oran ve detay: Oran, kontur, koyu siyah renkler, pürüzsüzlük ve harmanlama Derinlik hissi: Odak, kontrast, boyut ve perspektif değiştirme Kompozisyon: Tam, tam, dengeli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малювання: затінення, пропорції та деталізація: пропорції, контури, глибокі чорні кольори, гладкість і змішування. Відчуття глибини: зміна фокусу, контрасту, розміру та перспективи. Склад: повний, повний, збалансований і нецентральний.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النسبة والتفاصيل: النسبة ة, الكفاف ألوان السوداء العميقة ة, النعومة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Категорія: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Штрихування, контур на ундані: контур, контур, рангі ньєусі, лайні, на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Штрихування, пропорція та деталі: пропорція, табас, малалім на ітимі на кулай, кініс, ат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Відчуття Lalim: Pagbabago ng pokus, kaibahan, laki, and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Композиція: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kontraste,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кольори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Типи: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û Hûrgelan: Rêjeya, Rêz, Kevir, Reşên Reş, Reş, û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Contrast,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Композиція: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سنگهای سیاه عمیق صافی und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ةنتراست ت, اندازه і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і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зображення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Затінювання,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تناسببب, سمونب,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Записуйте переклади Art 10 лише в нотатки, очікуючи автоматичного перекладу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малюнка Затінення, пропорції та деталі: пропорції, контури, глибокі чорні кольори, гладкість і змішування Відчуття глибини: зміна фокусу, контрасту, розміру та перспективи Композиція: повна, повна, збалансована та нецентральна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کی ڈرائنگ کی تشخیص: شیڈنگ، تناسب اور تفصیل: تناسب، سموچ، گہرے سیاہ رنگ، ہمواری، اور ملاوٹ۔ گہرائی کا احساس: توجہ مرکوز، اس کے برعکس، سائز، اور نقطہ نظر کو تبدیل کرنا۔ مرکب: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متضادة،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تتھمنی یا کچورا یا کنا۔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سہیمو نا انڈانی: سہیمو، سموچ، رنگی نیوسی، لینی، نا مچانگیکو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مونڈو: کاملی، کاملی،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للم نہ پگسووری سا پگگویت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proporsyon at detalye: proporsyon, tabas, malalim na itim na kolay,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لالیم کا احساس: پاگباگو این پوکس، کیبہن، لکی، پنانو میں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کمپلیٹوہین، بوونگ، بالانس، ہندی سنٹرل میں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مکمل، مکمل، توازن اور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تشخیص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چھائی نشان، سائز اور تفصیلات: حجم، سائز، گہیرو کالو اور رنگ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گہرائیکو احساس: توجہ مرکوز دیکھتا ہے، کنٹراسٹ، سائز اور परिप्रेक्ष्य परिवर्तन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کمپوجیسن: مکمل، مکمل، سنٹولیت، اور غیر درمیان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تناسب اور Hûrgelan: Rêjeya، Rêz، Kevir، Reşên Reş، Reş، û ملاوٹ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تشخیص ڈیبوجو ڈی پروفنڈیڈاد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مکمل، مکمل، توازن اور کوئی مرکزی نہیں۔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شہدادا، سمیگا ایو فاحفاہینتا: سمیگا، دوشا، مڈبادا مادو، جلیسنانتا، آئیو اسکو درکا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درینکا کوٹو دھیر: بیڈلکا دیراڈا، اسبربردھیگا، کیبیرکا، آئیو آرگٹیڈا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سایہ، بدل و جزئیات: نسبتا، کانتور، رنگهای سیاه عمیق، صافی اور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اثر،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یوکے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زبانی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kontur, glaboki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kontrasty, rosemіру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سکلاڈ: پوونا، پوونا، زابلانسووانا اور نیکنٹرالنا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 ایس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سیوری کول، تناسب اور موافقت: تناسب، مطابقت، رنگت رنگ، نرم اور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شدید احساس: محرکات، برعکس، انداز، نظر کو ترقی دینا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ہیلو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تشخیص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چھائیاننگ، سائز اور توسیع: سائز، سمجھوچ، گہرے کے رنگ، چکائی اور تکمشن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کی جذبات: فوکس، کنٹراسٹ، سائز اور پریشے تبدیل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تشکیل: مکمل، مکمل، مطابقت اور غیر-مرکزی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10 ترجمہ صرف نوٹس میں ریکارڈ کریں، خود بخود ترجمہ ہونے کا انتظار کریں۔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کی تشخیص شیڈنگ، تناسب اور تفصیل: تناسب، سموچ، گہرے سیاہ رنگ، ہمواری، اور ملاوٹ گہرائی کا احساس: توجہ مرکوز، برعکس، سائز، اور نقطہ نظر کو تبدیل کرنا: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chiều sâu bản vẽ: Bóng đổ, tỷ lệ và chi tiết: Tỷ lệ, đường viền, màu đen đậm, độ mượt mà và hòa trộn. Cảm giác về chiều sâu: Thay đổi tiêu điểm, độ tương phản, kích thước và phối cảnh. Bố cục: Hoàn chỉnh, đầy đặn, cân bằng và không tập trung. 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Tiếng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sehemu na undani: sehemu, đường viền,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 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tabas, malalim na itim na kulay, kinis, tại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Cảm giác của Lalim: Pagbabago ng pokus, kaibahan, laki, và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Bương, Balanse, và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Khả năng tìm kiếm sự sâu sắc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tỷ lệ và chi tiết: tỷ lệ, tỷ lệ, lõi pretas profundas, suavidade và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Cảm nhận sâu sắc: tạo ra tầm nhìn, sự tương phản, tamanho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đầy đủ, hoàn chỉnh,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màu sắc,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ध्यान केन्द्रित गर्दै, Bạn có thể làm điều đó, tôi sẽ làm điều đó.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Tỷ lệ û Hûrgelan: Rêjeya, Rêz, Kevir, Reşên Reş, Reş, û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sự hiểu biết sâu sắc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tỷ lệ và chi tiết: tỷ lệ, contorno, màu đen sâu sắc, suavidad và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nghĩa sâu sắc: cambio de enfoque, tương phản, tamaño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chỉnh, hoàn chỉnh, cân bằng và không có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Vì thế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Đánh giá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Chi tiết: Tỷ lệ,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và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Sự kết hợp: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sâu vẽ bản đồ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Rung, tỷ lệ và chi tiết: tỷ lệ, đường viền, màu đen sâu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tâm trí,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của bạn: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การี่ยนโฟกัสความคมชัดขนาดและมุมมอง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và جزئیات: نسبت ، کانتور ، رنگهای سیاه عمیق , صافی và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تغییر تمرکز ، کنتراست ، اندازه và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Vương quốc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Người bảo vệ: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Định nghĩa: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अनुपात और विस्तार: अनुपात, समोच्च, गहरे काले Vâng,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 Art 10 bản dịch chỉ trong ghi chú, đang chờ dịch tự động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chiều sâu bản vẽ: Tô bóng, tỷ lệ và chi tiết: Tỷ lệ, đường viền, màu đen đậm, độ mượt và hòa trộn Cảm giác về chiều sâu: Thay đổi tiêu điểm, độ tương phản, kích thước và phối cảnh. Bố cục: Hoàn chỉnh, đầy đặn, cân bằng và không tập trung.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689d07698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6689d0769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b38375e6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b38375e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is a transition day. You can finish your portrait project or you can begin your skill builders for 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Shortened text: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is a transition day. Finish your portrait project or begin skill builders for the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është një ditë tranzicioni. Ju mund të përfundoni projektin tuaj të portretit ose mund të filloni ndërtuesit tuaj të aftësive për projektin e vizatimit në thellësi.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የሽግግር ቀን ነው። የእርስዎን የቁም ፕሮጀክት መጨረስ ወይም ለጥልቅ ስዕል ፕሮጀክት የክህሎት ገንቢዎችን መጀመር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يوم انتقالي. يمكنك إنهاء مشروع رسم البورتريه الخاص بك أو البدء بتطوير مهاراتك في الرسم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անցումային օր է։ Դուք կարող եք ավարտել ձեր դիմանկարային նախագիծը կամ կարող եք սկսել ձեր հմտությունները կառուցողներին խորը գծագրման նախագծի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és un dia de transició. Podeu acabar el vostre projecte de retrat o podeu començar els vostres creadors d'habilitats per al projecte de dibuix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今天是过渡日。你可以完成你的肖像画项目，也可以开始为深度绘画项目进行技能提升。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is een overgangsdag. Je kunt je portretproject afronden of beginnen met de vaardigheden voor het dieptetekenproject.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یک روز انتقال است. می توانید پروژه پرتره خود را به پایان برسانید یا می توانید مهارت های خود را برای پروژه ترسیم عمق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est un jour de transition. Vous pouvez terminer votre projet de portrait ou commencer vos exercices de développement de compétences pour le projet de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ist ein Übergangstag. Sie können Ihr Porträtprojekt beenden oder mit dem Aufbau Ihrer Fähigkeiten für das Tiefenzeichnungsprojekt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સંક્રમણ દિવસ છે. તમે તમારા પોટ્રેટ પ્રોજેક્ટને સમાપ્ત કરી શકો છો અથવા તમે ઊંડાણ ડ્રોઇંગ પ્રોજેક્ટ માટે તમારા કૌશલ્ય નિર્માતાઓ શરૂ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बदलाव का दिन है। आप अपना पोर्ट्रेट प्रोजेक्ट पूरा कर सकते हैं या फिर डेप्थ ड्रॉइंग प्रोजेक्ट के लिए अपने स्किल बिल्डर्स शुरू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è un giorno di transizione. Puoi finire il tuo progetto di ritratto o iniziare a sviluppare le tue competenze per il progetto di disegno in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今日は移行日です。肖像画のプロジェクトを終わらせることもできますし、深層描画のプロジェクトに向けたスキルアップを始めることもできます。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전환의 날입니다. 초상화 프로젝트를 마무리하거나, 깊이 드로잉 프로젝트를 위한 기술 향상을 시작할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roja derbasbûnê ye. Hûn dikarin projeya portreya xwe biqedînin an jî hûn dikarin ji bo projeya xêzkirina kûr dest bi avakarên jêhatîbûna xwe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adalah hari peralihan. Anda boleh menyelesaikan projek potret anda atau anda boleh memulakan pembina kemahiran anda untuk projek lukisan mendalam.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ഒരു പരിവർത്തന ദിനമാണ്. നിങ്ങൾക്ക് നിങ്ങളുടെ പോർട്രെയ്റ്റ് പ്രോജക്റ്റ് പൂർത്തിയാക്കാം അല്ലെങ്കിൽ ഡെപ്ത് ഡ്രോയിംഗ് പ്രോജക്റ്റിനായി നിങ്ങളുടെ നൈപുണ്യ ബിൽഡർമാരെ നിങ്ങൾക്ക് ആരംഭിക്കാം.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संक्रमण दिवस हो । तपाईं आफ्नो पोर्ट्रेट परियोजना समाप्त गर्न सक्नुहुन्छ वा गहिराइ रेखाचित्र परियोजनाको लागि आफ्नो कौशल निर्माणकर्ताहरू सुरु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د انتقال ورځ ده. تاسو کولی شئ خپل د انځور پروژه پای ته ورسوئ یا تاسو کولی شئ د ژور انځور کولو پروژې لپاره خپل مهارت جوړونکي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é um dia de transição. Você pode terminar seu projeto de retrato ou começar a aprimorar suas habilidades para o projeto de desenho em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ਇੱਕ ਤਬਦੀਲੀ ਦਾ ਦਿਨ ਹੈ। ਤੁਸੀਂ ਆਪਣੇ ਪੋਰਟਰੇਟ ਪ੍ਰੋਜੈਕਟ ਨੂੰ ਪੂਰਾ ਕਰ ਸਕਦੇ ਹੋ ਜਾਂ ਤੁਸੀਂ ਡੂੰਘਾਈ ਡਰਾਇੰਗ ਪ੍ਰੋਜੈਕਟ ਲਈ ਆਪਣੇ ਹੁਨਰ ਨਿਰਮਾਤਾ ਨੂੰ ਸ਼ੁਰੂ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переходный день. Вы можете завершить свой портретный проект или начать развивать навыки рисования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је прелазни дан. Можете да завршите свој пројекат портрета или можете да започнете своје вештине за пројекат цртања дубине.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waa maalin kala guur ah. Waxaad dhammayn kartaa mashruucaaga sawirka ama waxaad bilaabi kartaa xirfad-dhisayaasha mashruuca sawir-gacmeedka qoto-dheer.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es un día de transición. Puedes terminar tu proyecto de retrato o empezar a desarrollar tus habilidades para el proyecto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ieu dinten transisi. Anjeun tiasa ngabéréskeun proyék potret anjeun atanapi anjeun tiasa ngamimitian ngawangun kaahlian anjeun pikeun proyék gambar jero.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ni siku ya mpito. Unaweza kumaliza mradi wako wa picha au unaweza kuanza wajenzi wako wa ujuzi kwa mradi wa kuchora kwa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är en övergångsdag. Du kan avsluta ditt porträttprojekt eller så kan du börja dina färdighetsbyggare för djupritningsprojektet.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isang araw ng paglipat. Maaari mong tapusin ang iyong portrait na proyekto o maaari mong simulan ang iyong mga skill builder para sa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ஒரு மாற்றம் நாள். உங்கள் போர்ட்ரெய்ட் திட்டத்தை நீங்கள் முடிக்கலாம் அல்லது ஆழமான வரைதல் திட்டத்திற்கான உங்கள் திறமையை உருவாக்குபவர்களை நீங்கள் தொடங்கலாம்.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วันนี้เป็นวันเปลี่ยนผ่าน คุณสามารถทำโปรเจกต์ภาพเหมือนของคุณให้เสร็จ หรือจะเริ่มพัฒนาทักษะสำหรับโปรเจกต์การวาดภาพเชิงลึกก็ได้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bir geçiş günü. Portre projenizi bitirebilir veya derin çizim projeniz için beceri geliştirme çalışmalarına başlayabilirsiniz.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перехідний день. Ви можете завершити свій портретний проект або почати створювати навички для проекту глибокого малювання.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تبدیلی کا دن ہے۔ آپ اپنے پورٹریٹ پروجیکٹ کو ختم کر سکتے ہیں یا آپ گہرائی سے ڈرائنگ پروجیکٹ کے لیے اپنے ہنر مندوں کو شروع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là ngày chuyển giao. Bạn có thể hoàn thành dự án vẽ chân dung hoặc bắt đầu xây dựng kỹ năng cho dự án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ab6468be0_0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ab6468be0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What if I need more time?  Take your artwork home, or come in at lunch or before/after school to catch up. Keep working on your project solidly today. When I start to collect things, let me know that you need more time.  I will photograph your artwork so that the teachers have something to mark. That way you will not get a zero on your artwork, which would probably drop your mark by 30%. You can hand me in your artwork up to next Friday if you need the extra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if I need more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 Po sikur të më duhet më shumë kohë?  Merrni veprën tuaj të artit në shtëpi ose ejani në drekë ose para/pas shkollës për të arritur hapin. Vazhdoni të punoni me vendosmëri në projektin tuaj sot. Kur të filloj të mbledh gjërat, më bëj të ditur se të duhet më shumë kohë.  Unë do të fotografoj veprat tuaja artistike në mënyrë që mësuesit të kenë diçka për të shënuar. Në këtë mënyrë ju nuk do të merrni një zero në veprën tuaj artistike, e cila ndoshta do të ulte notën tuaj me 30%. Mund të më dorëzoni veprat tuaja artistike deri të premten e ardhshme nëse keni nevojë për kohë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እሺ! ተጨማሪ ጊዜ ብፈልግስ?  የጥበብ ስራህን ወደ ቤት ውሰድ፣ ወይም በምሳ ሰዓት ወይም ከትምህርት ቤት በፊት/በኋላ ግባ። ዛሬ በፕሮጀክትዎ ላይ በጥብቅ መስራቱን ይቀጥሉ። ነገሮችን መሰብሰብ ስጀምር፣ ተጨማሪ ጊዜ እንደሚያስፈልግህ አሳውቀኝ።  መምህራኑ ምልክት የሚያደርጉበት ነገር እንዲኖራቸው የጥበብ ስራህን ፎቶግራፍ አነሳለሁ። በዚህ መንገድ በሥዕል ሥራዎ ላይ ዜሮ አያገኙም ፣ ይህም ምናልባት በ 30% ምልክትዎን ሊጥል ይችላል። ተጨማሪ ጊዜ ከፈለጉ እስከሚቀጥለው አርብ ድረስ በኪነጥበብ ስራዎ ውስጥ ሊሰጡኝ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 إلهي! ماذا لو احتجتُ لمزيد من الوقت؟ خذ عملك الفني إلى المنزل، أو تعالَ وقت الغداء أو قبل/بعد المدرسة لمتابعة ما فاتك. واصل العمل على مشروعك بجدٍّ اليوم. عندما أبدأ بجمع الأشياء، أخبرني أنك بحاجة لمزيد من الوقت. سأصوّر عملك الفني ليتمكن المعلمون من تصحيحه. بهذه الطريقة لن تحصل على صفر في عملك الفني، مما قد يُقلل علامتك بنسبة 30%. يمكنك تسليمي عملك الفني حتى الجمعة القادمة إذا احتجت إلى وقت إضافي.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Այո՛ Իսկ եթե ինձ ավելի շատ ժամանակ պահանջվի:  Վերցրեք ձեր արվեստի գործերը տուն, կամ ներս եկեք ճաշի ժամանակ կամ դպրոցից առաջ/հետո՝ հասնելու համար: Շարունակեք ամուր աշխատել ձեր նախագծի վրա այսօր: Երբ ես սկսեմ հավաքել իրերը, տեղեկացրեք ինձ, որ ձեզ ավելի շատ ժամանակ է պետք։  Ես նկարելու եմ ձեր ստեղծագործությունները, որպեսզի ուսուցիչները նշելու բան ունենան: Այդ կերպ դուք չեք ստանա զրո ձեր ստեղծագործության վրա, ինչը, հավանաբար, կնվազեցնի ձեր գնահատականը 30%-ով: Դուք կարող եք ինձ հանձնել ձեր ստեղծագործությունը մինչև հաջորդ ուրբաթ, եթե ձեզ լրացուցիչ ժամանակ է հարկավոր: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Vaja! Què passa si necessito més temps?  Porta les teves obres d'art a casa o vine a dinar o abans/després de l'escola per posar-te al dia. Continua treballant en el teu projecte de forma sòlida avui. Quan comenci a recollir coses, fes-me saber que necessites més temps.  Fotografiaré la teva obra perquè els professors tinguin alguna cosa a marcar. D'aquesta manera no obtindreu un zero a la vostra obra d'art, que probablement baixaria la vostra nota un 30%. Podeu lliurar-me la vostra obra d'art fins divendres vinent si necessiteu temps addicional.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哎呀！如果我需要更多时间怎么办？把你的作品带回家，或者午饭后或放学前/放学后过来补课。今天继续认真完成你的项目。等我开始收拾东西的时候，告诉我你需要更多时间。我会把你的作品拍照，方便老师批改。这样你的作品就不会得零分，零分可能会让你的分数下降30%。如果你需要更多时间，可以在下周五之前把作品交给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Oei! Wat als ik meer tijd nodig heb? Neem je kunstwerk mee naar huis, of kom langs tijdens de lunchpauze of voor/na school om bij te praten. Blijf vandaag hard aan je project werken. Laat me weten dat je meer tijd nodig hebt als ik begin met het verzamelen van spullen. Ik zal je kunstwerk fotograferen zodat de docenten iets hebben om na te kijken. Zo voorkom je dat je een nul krijgt voor je kunstwerk, wat je cijfer waarschijnlijk met 30% zou verlagen. Je kunt je kunstwerk tot en met volgende week vrijdag inleveren als je extra tijd nodig hebt.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بله! اگر به زمان بیشتری نیاز داشته باشم چه؟  آثار هنری خود را به خانه ببرید، یا هنگام ناهار یا قبل/بعد از مدرسه بیایید تا به عقب برگردید. امروز محکم روی پروژه خود کار کنید. وقتی شروع به جمع آوری وسایل کردم، به من بگویید که به زمان بیشتری نیاز دارید.  از آثار هنری شما عکس خواهم گرفت تا معلمان چیزی برای علامت گذاری داشته باشند. به این ترتیب شما یک صفر در اثر هنری خود دریافت نمی کنید، که احتمالاً نمره شما را 30٪ کاهش می دهد. در صورت نیاز به زمان اضافی، می توانید تا جمعه آینده آثار هنری خود را به من تحویل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Oups ! Et si j'ai besoin de plus de temps ? Ramène ton dessin à la maison, ou viens à la pause déjeuner ou avant/après l'école pour rattraper ton retard. Continue à travailler dur sur ton projet aujourd'hui. Quand je commencerai à rassembler des choses, dis-moi que tu as besoin de plus de temps. Je photographierai ton dessin pour que les professeurs aient quelque chose à noter. Comme ça, tu n'auras pas un zéro, ce qui ferait probablement baisser ta note de 30 %. Tu peux me rendre ton dessin jusqu'à vendredi prochain si tu as besoin de plus de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Huch! Was ist, wenn ich mehr Zeit brauche? Nimm dein Kunstwerk mit nach Hause oder komm in der Mittagspause oder vor/nach der Schule vorbei, um den Rest nachzuholen. Arbeite heute weiter an deinem Projekt. Wenn ich anfange, die Sachen einzusammeln, gib mir Bescheid, wenn du mehr Zeit brauchst. Ich fotografiere dein Kunstwerk, damit die Lehrer etwas zum Bewerten haben. So bekommst du keine Null für dein Kunstwerk, was deine Note wahrscheinlich um 30 % senken würde. Du kannst dein Kunstwerk bis nächsten Freitag abgeben, wenn du die zusätzliche Zeit brauchst.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અરેરે! જો મને વધુ સમયની જરૂર હોય તો શું?  તમારી આર્ટવર્ક ઘરે લઈ જાઓ, અથવા બપોરના સમયે અથવા શાળા પહેલાં/પછી મળવા માટે આવો. આજે તમારા પ્રોજેક્ટ પર મજબૂત રીતે કામ કરતા રહો. જ્યારે હું વસ્તુઓ એકત્રિત કરવાનું શરૂ કરું, ત્યારે મને જણાવો કે તમારે વધુ સમયની જરૂર છે.  હું તમારા આર્ટવર્કનો ફોટોગ્રાફ કરીશ જેથી શિક્ષકોને કંઈક ચિહ્નિત કરવું હોય. આ રીતે તમને તમારા આર્ટવર્ક પર શૂન્ય નહીં મળે, જે કદાચ તમારા માર્કને 30% સુધી ઘટાડશે. જો તમને વધારાના સમયની જરૂર હોય તો તમે આગામી શુક્રવાર સુધી તમારી આર્ટવર્ક મને આપી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 अगर मुझे और समय लग गया तो क्या होगा? अपनी कलाकृति घर ले जाओ, या दोपहर के भोजन के समय या स्कूल से पहले/बाद में आकर उसे पूरा करो। आज अपने प्रोजेक्ट पर पूरी लगन से काम करते रहो। जब मैं चीज़ें इकट्ठा करना शुरू करूँ, तो मुझे बता देना कि तुम्हें और समय चाहिए। मैं तुम्हारी कलाकृति की तस्वीरें खींच लूँगा ताकि शिक्षकों के पास अंक देने के लिए कुछ हो। इस तरह तुम्हारी कलाकृति पर शून्य नहीं आएगा, जिससे तुम्हारे अंक शायद 30% कम हो जाएँगे। अगर तुम्हें अतिरिक्त समय चाहिए तो तुम मुझे अगले शुक्रवार तक अपनी कलाकृति दे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Cavolo! E se avessi bisogno di più tempo? Porta a casa i tuoi lavori, oppure vieni a pranzo o prima/dopo la scuola per recuperare. Continua a lavorare al tuo progetto con impegno anche oggi. Quando inizio a raccogliere le cose, fammi sapere che hai bisogno di più tempo. Fotograferò i tuoi lavori in modo che gli insegnanti abbiano qualcosa da correggere. In questo modo non prenderai zero, il che probabilmente ridurrebbe il tuo voto del 30%. Puoi consegnarmi i tuoi lavori fino a venerdì prossimo se hai bisogno di più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うわあ！もっと時間が必要になったらどうするの？作品は家に持ち帰るか、昼休みか放課前か放課後にきて追いつくの。今日はしっかり課題に取り組んでね。回収を始めたら、もっと時間が必要なことを知らせて。先生たちが採点できるように、作品を写真に撮っておくから。そうすれば、0点なんて取らずに済む。0点だったら、おそらく30%も点数が下がってしまうからね。もっと時間が必要だったら、来週の金曜日までに作品を提出して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와! 시간이 더 필요하면 어쩌지? 네 작품을 집에 가져가거나, 점심시간이나 등교 전/후에 와서 따라잡아. 오늘 프로젝트 열심히 해. 내가 작품 모으기 시작하면 시간 더 필요하다고 말해. 선생님들이 채점할 수 있도록 네 작품 사진을 찍을게. 그러면 네 작품에 0점이 안 붙을 거야. 0점 받으면 점수가 30% 정도 떨어질 거야. 시간이 더 필요하면 다음 주 금요일까지 작품을 제출하면 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Ger ji min re bêtir dem hewce be?  Berhemên xwe yên hunerî bînin malê, an jî werin hundurê firavînê an berî/piştî dibistanê da ku xwe bigihînin. Îro li ser projeya xwe bi domdarî bixebitin. Dema ku ez dest bi berhevkirina tiştan dikim, ji min re bihêle ku hûn bêtir dem hewce ne.  Ez ê karê hunera we wêne bikim da ku mamoste tiştek nîşan bidin. Bi vî rengî hûn ê sifirek li ser hunera xwe negirin, ku dibe ku nîşana we% 30 kêm bike. Ger hewcedariya we bi wextê zêde hebe hûn dikarin heya roja înê ya din berhemên xwe yên hunerî bidin 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Bagaimana jika saya memerlukan lebih banyak masa?  Bawa karya seni anda pulang, atau masuk semasa makan tengah hari atau sebelum/selepas sekolah untuk mengejar ketinggalan. Teruskan kerjakan projek anda dengan mantap hari ini. Apabila saya mula mengumpul barang, beritahu saya bahawa anda memerlukan lebih banyak masa.  Saya akan mengambil gambar karya seni anda supaya guru mempunyai sesuatu untuk ditanda. Dengan cara itu anda tidak akan mendapat sifar pada karya seni anda, yang mungkin akan menjatuhkan markah anda sebanyak 30%. Anda boleh menyerahkan karya seni anda kepada saya sehingga Jumaat depan jika anda memerlukan masa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അയ്യോ! എനിക്ക് കൂടുതൽ സമയം വേണമെങ്കിൽ എന്തുചെയ്യും?  നിങ്ങളുടെ കലാസൃഷ്‌ടി വീട്ടിലേക്ക് കൊണ്ടുപോകുക, അല്ലെങ്കിൽ ഉച്ചഭക്ഷണത്തിന് അല്ലെങ്കിൽ സ്‌കൂളിന് മുമ്പോ/ശേഷമോ വരൂ. ഇന്ന് നിങ്ങളുടെ പ്രോജക്‌റ്റിൽ ഉറച്ചുനിൽക്കുക. ഞാൻ സാധനങ്ങൾ ശേഖരിക്കാൻ തുടങ്ങുമ്പോൾ, നിങ്ങൾക്ക് കൂടുതൽ സമയം ആവശ്യമാണെന്ന് എന്നെ അറിയിക്കുക.  അധ്യാപകർക്ക് എന്തെങ്കിലും അടയാളപ്പെടുത്താൻ വേണ്ടി ഞാൻ നിങ്ങളുടെ കലാസൃഷ്ടിയുടെ ഫോട്ടോ എടുക്കും. അതുവഴി നിങ്ങളുടെ കലാസൃഷ്‌ടിയിൽ പൂജ്യം ലഭിക്കില്ല, അത് നിങ്ങളുടെ മാർക്ക് 30% കുറയും. നിങ്ങൾക്ക് അധിക സമയം വേണമെങ്കിൽ അടുത്ത വെള്ളിയാഴ്ച വരെ നിങ്ങളുടെ കലാസൃഷ്ടികൾ എന്നെ ഏൽപ്പിക്കാം.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 यदि मलाई थप समय चाहिन्छ भने के हुन्छ?  आफ्नो कलाकृति घर लैजानुहोस्, वा लंचमा वा स्कूल अघि/पछी समात्न आउनुहोस्। आज आफ्नो परियोजनामा दृढतापूर्वक काम गरिरहनुहोस्। जब म चीजहरू सङ्कलन गर्न थाल्छु, मलाई थाहा दिनुहोस् कि तपाईलाई थप समय चाहिन्छ।  म तपाईंको कलाकृतिको फोटो खिच्नेछु ताकि शिक्षकहरूले चिन्ह लगाउन केहि छ। यसरी तपाईले आफ्नो कलाकृतिमा शून्य प्राप्त गर्नुहुने छैन, जसले तपाईको अंकलाई ३०% ले घटाउनेछ। यदि तपाईलाई अतिरिक्त समय चाहिन्छ भने तपाईले मलाई अर्को शुक्रबार सम्म आफ्नो कलाकृति दिन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هو! که زه ډیر وخت ته اړتیا لرم؟  خپل هنري اثار کور ته راوړئ، یا د غرمې ډوډۍ یا د ښوونځي څخه دمخه / وروسته د لیدو لپاره راشئ. نن ورځ په کلکه په خپله پروژه کار کولو ته دوام ورکړئ. کله چې زه د شیانو راټولول پیل کړم، ما ته خبر راکړئ چې تاسو ډیر وخت ته اړتیا لرئ.  زه به ستاسو د هنري کار عکس اخلم ترڅو ښوونکي د نښه کولو لپاره یو څه ولري. په دې توګه تاسو به په خپل هنر کار کې صفر ترلاسه نکړئ، کوم چې شاید ستاسو نښه 30٪ راټیټه کړي. که تاسو اضافي وخت ته اړتیا لرئ تاسو کولی شئ تر راتلونکې جمعې پورې خپل هنر ماته راکړئ.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Nossa! E se eu precisar de mais tempo? Leve seu trabalho para casa ou venha na hora do almoço ou antes/depois da aula para colocar o papo em dia. Continue trabalhando no seu projeto com afinco hoje. Quando eu começar a juntar as coisas, avise-me que precisa de mais tempo. Fotografarei seu trabalho para que os professores tenham algo para corrigir. Assim, você não tirará zero no seu trabalho, o que provavelmente reduziria sua nota em 30%. Você pode me entregar seu trabalho até a próxima sexta-feira, se precisar de mais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ਹਾਏ! ਜੇ ਮੈਨੂੰ ਹੋਰ ਸਮਾਂ ਚਾਹੀਦਾ ਹੈ ਤਾਂ ਕੀ ਹੋਵੇਗਾ?  ਆਪਣੀ ਕਲਾਕਾਰੀ ਨੂੰ ਘਰ ਲੈ ਜਾਓ, ਜਾਂ ਦੁਪਹਿਰ ਦੇ ਖਾਣੇ 'ਤੇ ਜਾਂ ਸਕੂਲ ਤੋਂ ਪਹਿਲਾਂ/ਬਾਅਦ ਨੂੰ ਫੜਨ ਲਈ ਆਓ। ਅੱਜ ਆਪਣੇ ਪ੍ਰੋਜੈਕਟ 'ਤੇ ਮਜ਼ਬੂਤੀ ਨਾਲ ਕੰਮ ਕਰਦੇ ਰਹੋ। ਜਦੋਂ ਮੈਂ ਚੀਜ਼ਾਂ ਇਕੱਠੀਆਂ ਕਰਨਾ ਸ਼ੁਰੂ ਕਰਦਾ ਹਾਂ, ਮੈਨੂੰ ਦੱਸੋ ਕਿ ਤੁਹਾਨੂੰ ਹੋਰ ਸਮਾਂ ਚਾਹੀਦਾ ਹੈ.  ਮੈਂ ਤੁਹਾਡੀ ਕਲਾਕਾਰੀ ਦੀ ਫੋਟੋ ਖਿੱਚਾਂਗਾ ਤਾਂ ਜੋ ਅਧਿਆਪਕਾਂ ਕੋਲ ਨਿਸ਼ਾਨ ਲਗਾਉਣ ਲਈ ਕੁਝ ਹੋਵੇ। ਇਸ ਤਰ੍ਹਾਂ ਤੁਹਾਨੂੰ ਆਪਣੀ ਕਲਾਕਾਰੀ 'ਤੇ ਜ਼ੀਰੋ ਨਹੀਂ ਮਿਲੇਗਾ, ਜੋ ਸ਼ਾਇਦ ਤੁਹਾਡੇ ਨਿਸ਼ਾਨ ਨੂੰ 30% ਘਟਾ ਦੇਵੇਗਾ। ਜੇਕਰ ਤੁਹਾਨੂੰ ਵਾਧੂ ਸਮੇਂ ਦੀ ਲੋੜ ਹੈ ਤਾਂ ਤੁਸੀਂ ਅਗਲੇ ਸ਼ੁੱਕਰਵਾਰ ਤੱਕ ਮੈਨੂੰ ਆਪਣੀ ਕਲਾਕਾਰੀ ਦੇ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если мне понадобится больше времени? Забирайте свои работы домой или приходите ко мне на обед или до/после школы, чтобы наверстать упущенное. Продолжайте усердно работать над своим проектом сегодня. Когда я начну собирать вещи, дайте мне знать, что вам нужно больше времени. Я сфотографирую ваши работы, чтобы учителям было что проверить. Так вы не получите ноль за свою работу, что, вероятно, снизит вашу оценку на 30%. Вы можете сдать мне свои работы до следующей пятницы, если вам нужно больше времени.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Иикес! Шта ако ми треба више времена?  Понесите своје уметничко дело кући, или уђите на ручак или пре/после школе да их надокнадите. Наставите да радите на свом пројекту солидно данас. Кад почнем да скупљам ствари, јави ми да ти треба више времена.  Фотографисаћу ваше ликовне радове како би наставници имали шта да обележе. На тај начин нећете добити нулу на свом уметничком делу, што би вероватно смањило вашу оцену за 30%. Можете ми предати своје уметничко дело до следећег петка ако вам треба додатно време.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Haye! Maxaa dhacaya haddii aan u baahdo waqti dheeraad ah?  Farshaxankaaga guriga u kaxee, ama soo gal qadada ama dugsiga ka hor/ka dib si aad ula qabsato. Si adag u wad mashruucaaga maanta. Marka aan bilaabo inaan wax ururiyo, ii sheeg inaad u baahan tahay wakhti dheeraad ah.  Waxaan sawiri doonaa farshaxankaaga si ay macalimiintu u helaan wax ay calaamadeeyaan. Habkaas ma heli doontid eber farshaxankaaga, taas oo u badan tahay inay hoos u dhigto calaamaddaada 30%. Waxaad ii dhiibi kartaa farshaxankaaga ilaa Jimcaha soo socda haddii aad u baahan tahay wakhti dheeri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¡Uf! ¿Y si necesito más tiempo? Llévate tu obra a casa o ven a la hora del almuerzo o antes o después de la escuela para ponerte al día. Sigue trabajando en tu proyecto hoy. Cuando empiece a recoger las cosas, avísame si necesitas más tiempo. Fotografiaré tu obra para que los profesores tengan algo que corregir. Así evitarás un cero, lo que probablemente bajaría tu calificación un 30 %. Puedes entregarme tu obra hasta el próximo viernes si necesitas más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Kumaha upami abdi peryogi langkung waktos?  Bawa karya seni anjeun ka bumi, atanapi sumping nalika tuang siang atanapi sateuacan / saatos sakola kanggo nyusul. Tetep ngerjakeun proyék anjeun ayeuna. Nalika kuring mimiti ngumpulkeun hal, hayu atuh nyaho yén anjeun kudu leuwih waktos.  Kuring bakal motret karya seni anjeun supados guru ngagaduhan anu ditandaan. Ku cara éta anjeun moal nampi nol dina karya seni anjeun, anu sigana bakal ngirangan tanda anjeun ku 30%. Anjeun tiasa nyerahkeun kuring dina karya seni anjeun dugi ka Jumaah payun upami anjeun peryogi waktos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 Je, nikihitaji muda zaidi?  Peleka kazi yako ya sanaa nyumbani, au uje wakati wa chakula cha mchana au kabla/baada ya shule ili upate habari. Endelea kufanyia kazi mradi wako kwa uthabiti leo. Ninapoanza kukusanya vitu, nijulishe kwamba unahitaji muda zaidi.  Nitapiga picha mchoro wako ili walimu wawe na kitu cha kuweka alama. Kwa njia hiyo hautapata sifuri kwenye kazi yako ya sanaa, ambayo inaweza kupunguza alama yako kwa 30%. Unaweza kunikabidhi kwa kazi yako ya sanaa hadi Ijumaa ijayo ikiwa unahitaji muda wa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Hoppsan! Vad händer om jag behöver mer tid?  Ta med dig ditt konstverk hem, eller kom in på lunchen eller före/efter skolan för att komma ikapp. Fortsätt arbeta med ditt projekt stabilt idag. När jag börjar samla på saker, låt mig veta att du behöver mer tid.  Jag ska fotografera ditt konstverk så att lärarna har något att markera. På så sätt kommer du inte att få en nolla på ditt konstverk, vilket förmodligen skulle sjunka ditt betyg med 30%. Du kan lämna in ditt konstverk till mig fram till nästa fredag om du behöver mer 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 Paano kung kailangan ko ng mas maraming oras?  Dalhin ang iyong likhang sining sa bahay, o pumasok sa tanghalian o bago/pagkatapos ng paaralan upang makahabol. Ipagpatuloy ang paggawa sa iyong proyekto nang matatag ngayon. Kapag nagsimula akong mangolekta ng mga bagay, ipaalam sa akin na kailangan mo ng mas maraming oras.  Kukuhaan ko ng litrato ang iyong likhang sining para may mamarkahan ang mga guro. Sa ganoong paraan hindi ka makakakuha ng zero sa iyong likhang sining, na malamang na bumaba sa iyong marka ng 30%. Maaari mong ibigay sa akin ang iyong likhang sining hanggang sa susunod na Biyernes kung kailangan mo ng dagdag na oras.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ஐயோ! எனக்கு அதிக நேரம் தேவைப்பட்டால் என்ன செய்வது?  உங்கள் கலைப்படைப்புகளை வீட்டிற்கு எடுத்துச் செல்லுங்கள் அல்லது மதிய உணவிற்கு அல்லது பள்ளிக்கு முன்/பிறகு வரவும். இன்று உங்கள் திட்டத்தில் உறுதியாக செயல்படுங்கள். நான் பொருட்களை சேகரிக்கத் தொடங்கும் போது, உங்களுக்கு அதிக நேரம் தேவை என்பதை எனக்குத் தெரியப்படுத்துங்கள்.  உங்கள் கலைப்படைப்பை நான் புகைப்படம் எடுப்பேன், அதனால் ஆசிரியர்கள் ஏதாவது குறிக்க வேண்டும். அந்த வகையில் உங்கள் கலைப்படைப்பில் பூஜ்ஜியத்தைப் பெற மாட்டீர்கள், இது உங்கள் குறியை 30% குறைக்கலாம். உங்களுக்கு கூடுதல் நேரம் தேவைப்பட்டால், அடுத்த வெள்ளிக்கிழமை வரை உங்கள் படைப்புகளை என்னிடம் ஒப்படைக்கலாம்.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โอ้โห! ถ้าฉันต้องการเวลาเพิ่มล่ะ? เอางานศิลปะของคุณกลับบ้าน หรือเข้ามาตอนพักเที่ยง หรือก่อน/หลังเลิกเรียนเพื่อตามงานให้ทัน ตั้งใจทำงานของคุณให้หนักแน่นวันนี้นะ พอฉันเริ่มเก็บของเสร็จ บอกด้วยนะว่าคุณต้องการเวลาเพิ่ม ฉันจะถ่ายรูปงานศิลปะของคุณไว้ เผื่อคุณครูจะมีอะไรให้ตรวจ แบบนี้ผลงานของคุณจะไม่โดนศูนย์ ซึ่งอาจทำให้คะแนนลดลง 30% ถ้าอยากได้เวลาเพิ่ม ส่งงานศิลปะของคุณมาให้ฉันได้ถึงวันศุกร์หน้าเลยก็ได้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Vay canına! Ya daha fazla zamana ihtiyacım olursa? Eserini eve götür veya öğle yemeğinde ya da okuldan önce/sonra gelip eksiklerini tamamlayabilirsin. Bugün projen üzerinde sıkı çalışmaya devam et. Eşyaları toplamaya başladığımda, daha fazla zamana ihtiyacın olduğunu bana bildir. Öğretmenlerin notlandırabileceği bir şeyler olsun diye eserlerinin fotoğraflarını çekeceğim. Böylece eserinden sıfır almazsın ve bu da notunu muhtemelen %30 düşürür. Ek zamana ihtiyacın olursa, eserini bana gelecek Cuma gününe kadar teslim edebilirsin.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якщо мені знадобиться більше часу?  Візьміть свої твори мистецтва додому або приходьте в обід або до/після школи, щоб надолужити. Продовжуйте наполегливо працювати над своїм проектом сьогодні. Коли я почну збирати речі, дайте знати, що вам потрібно більше часу.  Я сфотографую ваші роботи, щоб вчителям було що відзначити. Таким чином ви не отримаєте нуль на своїй роботі, що, ймовірно, знизить вашу оцінку на 30%. Ви можете надати мені свої роботи до наступної п’ятниці, якщо вам потрібен додатковий час.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اوہ! اگر مجھے مزید وقت درکار ہو تو کیا ہوگا؟  اپنے آرٹ ورک کو گھر لے جائیں، یا دوپہر کے کھانے پر یا اسکول سے پہلے/بعد میں اسے پکڑنے کے لیے آئیں۔ آج مضبوطی سے اپنے پروجیکٹ پر کام جاری رکھیں۔ جب میں چیزیں جمع کرنا شروع کروں تو مجھے بتائیں کہ آپ کو مزید وقت درکار ہے۔  میں آپ کے آرٹ ورک کی تصویر کشی کروں گا تاکہ اساتذہ کو نشان زد کرنے کے لیے کچھ ہو۔ اس طرح آپ کو اپنے آرٹ ورک پر صفر نہیں ملے گا، جو شاید آپ کے نشان کو 30% تک گرا دے گا۔ اگر آپ کو اضافی وقت کی ضرورت ہو تو آپ اگلے جمعہ تک مجھے اپنا آرٹ ورک دے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Trời ơi! Nếu cô cần thêm thời gian thì sao? Con mang bài tập về nhà, hoặc đến vào giờ ăn trưa hoặc trước/sau giờ học để học bù. Hôm nay con cứ tiếp tục làm bài tập thật chăm chỉ nhé. Khi cô bắt đầu thu dọn đồ đạc, hãy báo cô biết là con cần thêm thời gian. Cô sẽ chụp ảnh bài tập của con để giáo viên có điểm chấm. Như vậy con sẽ không bị điểm 0, điều này có thể làm giảm điểm của con đến 30%. Con có thể nộp bài tập cho cô đến thứ Sáu tuần sau nếu con cần thêm thời gian.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768ffd49b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768ffd49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ab6468be0_0_5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ab6468be0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9/27/2025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Vizatime në thellësi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ጥልቅ ስዕሎች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رسومات عميقة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Նախկին ուսանողների խորքային 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Dibuixos en profunditat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以前学生的深度绘画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Dieptetekeningen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های عمقی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Dessins en profondeur d'anciens étudiants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Tiefenzeichnungen ehemaliger Schüler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ઊંડાઈ રેખાંકનો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द्वारा बनाए गए गहराई चित्र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Disegni di profondità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元生徒による奥行きのある絵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심도 도면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Nexşeyên kûr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Lukisan mendalam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ആഴത്തിലുള്ള ഡ്രോയിംഗുകൾ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गहिरो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ژور انځورونه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Desenhos de profundidade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ਡੂੰਘਾਈ ਦੇ ਡਰਾਇੰਗ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Глубинные рисунки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Дубински цртежи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Sawirro qoto dheer oo laga soo qaaday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Dibujos de profundidad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Gambar jero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Michoro ya kina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Djupteckningar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ஆழமான வரைபடங்கள்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ภาพเขียนเชิงลึกจากศิษย์เก่า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alınan derinlik çizimleri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Глибокі малюнки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گہرائی کی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Bản vẽ sâu sắc của cựu học sinh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9d45fccc70_0_2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9d45fccc7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48c46bf5f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48c46bf5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finish shading our portrait project. When you are done, you should hand in your project and begin the skill-building drawings for the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finish our portrait, than hand it in and begin the skill-builders for the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përfundojmë hijezimin e projektit tonë të portretit. Kur të keni mbaruar, duhet të dorëzoni projektin tuaj dhe të filloni vizatimet e ndërtimit të aftësive për vizatimin e thellësisë.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ጥላ ልንጨርስ ነው። ሲጨርሱ ፕሮጀክትዎን ማስረከብ እና ለጥልቅ ስዕል የችሎታ ግንባታ ስዕሎችን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سننتهي من تظليل مشروع رسم البورتريه. عند الانتهاء، سلّم مشروعك وابدأ برسم رسومات العمق لتطوير مهاراتك.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ավարտել մեր դիմանկարային նախագծի ստվերավորումը: Ավարտելուց հետո դուք պետք է հանձնեք ձեր նախագիծը և սկսեք խորը գծագրման հմտությունների ձևավորման գծագրերը: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Acabarem d'ombrejar el nostre projecte de retrats. Quan hàgiu acabat, haureu de lliurar el vostre projecte i començar els dibuixos de desenvolupament d'habilitats per al dibuix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我们即将完成肖像画的阴影部分。完成后，你应该提交你的作品，并开始进行深度绘画的技能训练。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ons portretproject afronden met schaduwen. Als je klaar bent, lever je je project in en begin je met de tekeningen voor de dieptetekening om je vaardigheden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قرار است سایه زدن پروژه پرتره خود را به پایان برسانیم. وقتی کارتان تمام شد، باید پروژه خود را تحویل دهید و نقشه‌های مهارت‌سازی را برای ترسیم عمق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terminer l'ombrage de notre projet de portrait. Une fois terminé, vous pourrez remettre votre projet et commencer les dessins de renforcement des compétences pour le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unser Porträtprojekt abschließend schattieren. Wenn Sie fertig sind, sollten Sie Ihr Projekt abgeben und mit den kompetenzbildenden Zeichnungen für die Tiefenzeichnung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સમાપ્ત કરવા જઈ રહ્યા છીએ. જ્યારે તમે પૂર્ણ કરી લો, ત્યારે તમારે તમારા પ્રોજેક્ટને સોંપવો જોઈએ અને ઊંડાણપૂર્વકના ચિત્ર માટે કૌશલ્ય-નિર્માણ રેખાંકનો શરૂ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शेडिंग पूरा करने जा रहे हैं। जब आपका काम पूरा हो जाए, तो आपको अपना प्रोजेक्ट जमा करना होगा और डेप्थ ड्रॉइंग के लिए कौशल-निर्माण ड्रॉइंग शुरू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Stiamo per terminare l'ombreggiatura del nostro progetto di ritratto. Una volta terminato, dovresti consegnare il progetto e iniziare a disegnare le abilità per il disegno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肖像画のシェーディングを終えます。終わったらプロジェクトを提出し、深度描画のスキルアップのための描画に取り掛かりましょう。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프로젝트의 명암 작업을 마무리하겠습니다. 작업이 끝나면 프로젝트를 제출하고 심도 드로잉을 위한 기술 향상 드로잉을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projeya xweya portreya siyakirinê biqedînin. Dema ku hûn qediyan, divê hûn projeya xwe bidin dest û ji bo xêzkirina kûrahiyê dest bi nexşeyên çêkirina jêhatîbûnê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menyelesaikan teduhan projek potret kami. Apabila anda selesai, anda harus menyerahkan projek anda dan mulakan lukisan membina kemahiran untuk lukisan mendalam.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പോർട്രെയ്റ്റ് പ്രോജക്‌റ്റ് ഷേഡിംഗ് പൂർത്തിയാക്കാൻ പോകുന്നു. നിങ്ങൾ പൂർത്തിയാക്കുമ്പോൾ, നിങ്ങളുടെ പ്രോജക്റ്റ് കൈമാറുകയും ഡെപ്ത് ഡ്രോയിംഗിനായുള്ള നൈപുണ്യ-നിർമ്മാണ ഡ്രോയിംഗുകൾ ആരംഭിക്കുകയും വേണം.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समाप्त गर्न जाँदैछौं। जब तपाइँ सक्नु हुन्छ, तपाइँ तपाइँको परियोजना मा हस्तान्तरण गर्नुपर्छ र गहिराई रेखाचित्र को लागी कौशल निर्माण रेखाचित्र सुरु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پای ته ورسوو. کله چې تاسو سرته ورسیږئ، تاسو باید خپله پروژه په لاس کې ونیسئ او د ژورې انځور کولو لپاره د مهارت جوړونې نقاشۍ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terminar de sombrear nosso projeto de retrato. Quando terminar, você deverá entregá-lo e começar a desenvolver as habilidades de desenho para o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ਸ਼ੈਡਿੰਗ ਨੂੰ ਪੂਰਾ ਕਰਨ ਜਾ ਰਹੇ ਹਾਂ। ਜਦੋਂ ਤੁਸੀਂ ਪੂਰਾ ਕਰ ਲੈਂਦੇ ਹੋ, ਤਾਂ ਤੁਹਾਨੂੰ ਆਪਣੇ ਪ੍ਰੋਜੈਕਟ ਨੂੰ ਸੌਂਪਣਾ ਚਾਹੀਦਾ ਹੈ ਅਤੇ ਡੂੰਘਾਈ ਡਰਾਇੰਗ ਲਈ ਹੁਨਰ-ਨਿਰਮਾਣ ਡਰਾਇੰਗ ਸ਼ੁਰੂ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завершаем работу над нашим портретом. После этого сдайте проект и приступайте к отработке навыков рисования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Завршићемо сенчење нашег пројекта портрета. Када завршите, требало би да предате свој пројекат и почнете да градите цртеже за дубински цртеж.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dhamayn doonaa hadhka mashruucayaga sawirka. Markaad dhammayso, waa inaad gacanta u gelisaa mashruucaaga oo aad bilowdaa sawirada xirfad-dhisidda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terminar de sombrear nuestro proyecto de retrato. Cuando termines, entrega tu proyecto y empieza a desarrollar las habilidades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badé ngaréngsékeun ngiuhan proyék potret urang. Sawaktos Anjeun geus rengse, Anjeun kudu nyerah proyék Anjeun tur ngawitan gambar skill-wangunan pikeun gambar jero.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Tutamaliza kuweka kivuli mradi wetu wa picha. Unapomaliza, unapaswa kukabidhi mradi wako na kuanza michoro ya kujenga ujuzi kwa mchoro wa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avsluta skuggan av vårt porträttprojekt. När du är klar ska du lämna in ditt projekt och påbörja färdighetsbyggande ritningar för djupritningen.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Tatapusin na namin ang pagtatabing ng aming portrait project. Kapag tapos ka na, dapat mong ibigay ang iyong proyekto at simulan ang mga guhit sa pagbuo ng kasanayan para sa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உருவப்பட திட்டத்தை நிழலிடுவதை முடிக்கப் போகிறோம். நீங்கள் முடித்ததும், உங்கள் திட்டத்தை ஒப்படைத்து, ஆழமான வரைபடத்திற்கான திறனை வளர்க்கும் வரைபடங்களைத் தொடங்க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เรากำลังจะลงเงาภาพเหมือนของเราให้เสร็จ เมื่อเสร็จแล้ว คุณควรส่งงานและเริ่มวาดภาพเพื่อเสริมสร้างทักษะสำหรับการวาดภาพความลึก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projemizin gölgelendirmesini tamamlayacağız. İşiniz bittiğinde projenizi teslim etmeli ve derinlik çizimi için beceri geliştirici çizimlere başlamalısınız.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завершити затінення нашого проекту портрета. Коли ви закінчите, ви повинні здати свій проект і почати креслення для формування навичок для глибинного креслення.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شیڈنگ ختم کرنے جا رہے ہیں۔ جب آپ کام کر لیں، تو آپ کو اپنے پروجیکٹ میں ہاتھ ڈالنا چاہیے اور گہرائی سے ڈرائنگ کے لیے مہارت پیدا کرنے والی ڈرائنگ شروع کرنی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sắp hoàn thành dự án tô bóng chân dung. Khi hoàn thành, bạn nên nộp dự án và bắt đầu vẽ các bản vẽ nâng cao kỹ năng cho phần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9d45fccc70_0_2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9d45fccc70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9d45fccc70_0_2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9d45fccc7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9d45fccc70_0_2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9d45fccc7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9d45fccc70_0_2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9d45fccc70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9d45fccc70_0_2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9d45fccc70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9d45fccc70_0_2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9d45fccc70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9d45fccc70_0_2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9d45fccc7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9d45fccc70_0_2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9d45fccc70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9d45fccc70_0_2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9d45fccc70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9d45fccc70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9d45fccc7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17ed9d696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17ed9d69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9d45fccc70_0_2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9d45fccc70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9d45fccc70_0_2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9d45fccc7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9d45fccc70_0_2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9d45fccc7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9d45fccc70_0_2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9d45fccc70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9d45fccc70_0_3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9d45fccc70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9d45fccc70_0_30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9d45fccc70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9d45fccc70_0_3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9d45fccc70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9d45fccc70_0_3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9d45fccc70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9d45fccc70_0_3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9d45fccc70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9d45fccc70_0_3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9d45fccc70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fdc34b498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fdc34b49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9d45fccc70_0_3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9d45fccc70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9d45fccc70_0_3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9d45fccc70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9d45fccc70_0_3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9d45fccc70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9d45fccc70_0_3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9d45fccc70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1134d48595_0_13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1134d48595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873c78349f_0_3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873c78349f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873c78349f_0_3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873c78349f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873c78349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873c7834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873c78349f_0_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873c78349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873c78349f_0_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873c78349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7ed9d6960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7ed9d696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873c78349f_0_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873c78349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873c78349f_0_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873c78349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873c78349f_0_3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873c78349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873c78349f_0_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873c78349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873c78349f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873c78349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873c78349f_0_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873c78349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873c78349f_0_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873c78349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873c78349f_0_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873c78349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873c78349f_0_6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873c78349f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873c78349f_0_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873c78349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1134d48595_0_1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1134d4859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873c78349f_0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873c78349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873c78349f_0_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873c78349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873c78349f_0_9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873c78349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873c78349f_0_1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873c78349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873c78349f_0_10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873c78349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873c78349f_0_1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873c78349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873c78349f_0_1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873c78349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873c78349f_0_1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873c78349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873c78349f_0_1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873c78349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873c78349f_0_1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873c78349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ab6468be0_0_1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ab6468be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873c78349f_0_1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873c78349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873c78349f_0_6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873c78349f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0791d6ccde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0791d6ccd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0791d6ccd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0791d6cc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84798ab123_0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84798ab123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this assignment first. I will mark this while you work. If you want to swap with someone else, that’s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ฉันจะทำเครื่องหมายสิ่งนี้ในขณะที่คุณทำงาน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Kryeni këtë detyrë së pari. Unë do ta shënoj këtë ndërsa ju punoni. Nëse doni të shkëmbeni me dikë tjetër, kjo është në rregull!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تيغة في التبديل له في أسفر في أمر, في البأس!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ju punoni ez ê këtë njëkim. Nëse ju dëshironi bi dikush din re swap bikin, mirë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fillimisht این تکلیف را bëni. Në këtë mënyrë ju mund të vendosni në atë kohë. Nëse ju mund të ndryshoni me një person tjetër, është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со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përshëndetje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यह ठीक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بهذه المهمة أولاً. سأضع علامة على هذا أثناء عملك. إذا كنت تريد المبادلة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جنوب غرب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فانيا كازي هاي كوانزا. Nitaweka alama hii wakati unafania kazi. Ikiwa unataka kubadilishana na mtu mwingine, hiyo ni Swaa!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حان الوقت للمضي قدماً. لقد حان الوقت للمضي قدمًا. لقد حان الوقت للمضي قدمًا في طريقك!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ليرة تركية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جاوين مونا أنج تاكدانج إيتو.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first. لقد ماركار هذا هو ما تعمل عليه. إذا كنت تبحث عن مبادلة مع شخص آخر، كل ما عليك فعله!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 شرق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 قبل جارنوهوس. عندما تلبس كامًا في قاعات تشينو. إذا كنت قد حصلت على فرصة مبادلة أموالك، 22 دقيقة!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مبادلة البيكين،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وفاق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هاز هذه هي المرة الأولى. Marcaré esto mientras trabajas. إذا كنت تريد التبادل مع أي شخص آخر، فهذا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السبب في أن هذا هو ما يحدث. هذا هو السبب في أن هذا هو ما يحدث الآن. أنا متأكد من أن هذا هو ما يحدث!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كالامادين دونا تان انتاد شاكيسو.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baiten.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داعي للقلق بشأن هذا الأمر. لقد حان الوقت للمضي قدماً في هذا الأمر!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سادسا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لام باي توب نيو تريوك. أنت هنا في هذا المكان. إذا كنت ترغب في الحصول على المزيد من المال، فهذا لا بأس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 هذا أمر طبيعي في كل مكان لا داعي للقلق!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اتحاد كرة القدم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هذا التلفاز. أعلن عن ذلك أثناء عملك. إذا كنت ترغب في الحصول على تعويض مع شخص آخر، فهذا رائع!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المملكة المتحدة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احصل على هذه الرسالة الرائعة. أنا أعلم أنه عندما تقوم بالعملية. إذا كنت ترغب في التفكير في الكيموس داخلها، فهذا طبيعي!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ملاحظة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لومژ هو ترسره کوم. لا داعي للقلق بشأن ما تفعله. ما هذا غوائ د بل ما سره بدل شيء، لا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أهلاً</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 ذلك أولاً. عندما تقوم بذلك، سأقوم بذلك. إذا كنت تريد التبديل مع أي شيء آخر، فهذا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 կատարեք այս հանձնարարությունը: Ես կնշեմ սա, մինչ դուք աշխատում եք: Եթե ​​ցանկանում եք փոխանակվել մեկ ուրիշի հետ, դա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Գավին մունա անգ թակդանգ իտո. Մարքահան կո իտո հաբանգ նագթատրաբահո կա. Kung nais mong magpalit sa iban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Առաջի այս պաշտոնե բիկի. Dema ku դուք աշխատում եմ ես ê այս մեկ եմ. Եթե ​​դուք ցանկանում եք bi kesek din re swap bikin, լավ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էս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այսպես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րդ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ֆա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այս تکلیف را անել. من این را Նկարագրություն می کنم այն ժամանակ, երբ դուք աշխատում եք: Եթե ​​կարող եք այլ մարդկանց փոխել,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Մեծ Բրիտանիա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चाईहत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先做这个作业。你工作时我会标记这一点。如果你想和别人交换也没关系！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?????????????????????????????????????????????????????????????????????????????????????????????请注意。亲爱的，亲爱的，亲爱的！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宽扎。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特尔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primeiro。您可以使用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त्योठीकछ！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比基尼。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과제를 먼저 수행하십시오。 당신і 일하는 동안 나는 ה것을 표시 할 것다。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所以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最初にこの割り当てを行います。あなたが働いている间、私はこれをマークします。他の谁かと交换したい场合は、それは大丈夫です！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Toi sẽ đánh dấu điều này trong khi bạn làm việc。 Nếu bạn muốn trao đổi với người khác，thì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ฉันจะทำเครื่องหมายสิ่งนี้ในขณะที่คุณทำงาน亲爱的！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”我的名字是《我的世界》，《我的世界》。亲爱的，谢谢你，谢谢你！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附注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不，不，不，不。 ??????????????????????????????????????????????????????????????????亲爱的，谢谢你，谢谢你！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eerst deze opdracht. Ik zal dit markeren terwijl je werkt. Als je met iemand anders wilt ruilen, is dat prima!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apparaat is niet goed. Zorg ervoor dat het apparaat niet goed werkt. Zorg ervoor dat u de juiste keuze maakt!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en takdang ito. Markahan ko ito habang nagtatrabaho ka. Kung nais mong magpalit sa ibang tao, oké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Je zult merken dat je veel trabalha hebt. Als je meer wilt weten, dan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 Ik denk dat ik het goed heb gedaan लगाउँछु। Ik denk dat ik het goed heb gedaan Ik denk dat het zo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mogelijk om te fietsen. Het kan zijn dat u een probleem heeft met het feit dat u geen bikim heeft. Als u van plan bent om van fiets te wisselen,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de eerste stap. Marcaré is een trabajas. Als u intercambiar bent met meer mensen,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apparaat kan niet worden gebruikt. Zorg ervoor dat u het apparaat niet meer kunt gebruiken.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boerenkool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Het werd een merkteken, waar u terechtkwam.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Meer informatieをマークします。他の誰かと交換したい場合は、それは大丈夫です！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 het niet gebeuren. Het is niet mogelijk om het apparaat te gebruiken. Als u de volgende stap wilt zetten, is dit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Veelgestelde vragen Veelgestelde vragen Geen producten gevonden die aan je zoekcriteria voldoen. Veel plezier!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mogelijk om dit te doen. Er zijn verschillende manieren waarop u dit kunt doen. Probeer het maar eens!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dat het apparaat goed werkt. Ik denk dat het goed is. Als je dit wilt,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dit een probleem is. Ik denk dat dit een probleem is.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 Ik denk dat ik het goed heb gedaan करूंगा। Ik denk dat ik het goed heb, als ik het goed begrijp, Dat is waar!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در حالی که شما کار می کنید علامت گذاری می کنم. اگر می خواهید با شخص دیگری مبادله کنید، اشکالی ندارد!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سأضع علامة علی هذا أثناء عملک. إذا کنت ترغب فی التبدیل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فنیا کازی هی کوانزا.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گاوین مونا انگ تکدانگ ایتو. Markahan ko ito habang nagtatrabaho ka. کونگ نایس مونگ ماگپالیت سا ایبان تائو، اوکی لانگ اییون!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پیشی این پستی بیکین. Dema ku شما کار می کنید ez ê این یکی کنم. اگر می خواهید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بنابراین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کالاامادین دونا تان اینتاد شقیسو. Haddii aad rabto inaad qof kele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هفتم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نشان می دهم در حالی که شما کار می کنید. اگر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انگلستان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با кимось іншим، این عادی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 خواهش میکنم!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Faites ce devoir en premier. Je noterai ceci pendant que vous travaillez. Si vous souhaitez échanger avec quelqu'un d'autre, ce n'est pas grave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Il s'agit d'une histoire d'amour avec vous!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salut kwanza. Nitaweka alama hii wakati unafanya kazi. Ikiwa unataka kubadilishana na mtu mwingine, hiyo ni sawa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télé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Allez-y, c'est ce qu'il vous faut. Markahan ko ito habang nagtatrabaho ka. Kung nais mong magpalit sa ibang tao, ok lang iyon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Vous marcar isso enquanto votre travail. Si vous désirez un trocart avec d'autres personnes, tout à fait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असाइनुहोस्। जब तपाईं काम गर्नुहुन्छ म यसलाई चिनो लगाउँछु। यदि तपाईं अरू कसैसँग स्वैप गर्न C'est vrai, c'est vrai!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et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vous voulez échanger avec quelqu'un d'autre, c'est bien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vrai. Il s'agit d'une personne qui s'est occupée de lui. C'est vrai que c'est vrai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this Aufgabe zuerst. Je suis à la recherche de ces marques pour vous aider à travailler. Si vous avez besoin d'un autre tauschen möchten, c'est ce qu'il vous faut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Vous n'aurez plus qu'à y aller. Si vous êtes en train de le faire, c'est OK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Bien sûr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Royaume-Uni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Je peux vous dire que vous allez le faire. Si vous avez des problèmes avec votre chemise, c'est normal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Il s'agit d'une personne que vous connaissez. C'est vrai que tu es là pour 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C'est vrai!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Machen Sie zuerst diese Aufgabe. Ich werde dies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Es ist wichtig, dass Sie sich keine Sorgen machen. Ich habe keine Ahnung, was ich meine!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Ich habe eine kubadilishana na mtu mwingine, hiyo ni saha!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es geschafft. Markahan ko ito habang nagtatrabaho ka. Ich weiß nicht, was ich sagen muss, ok, lange!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Fassade ist erstklassig. Du suchst nach etwas, was du brauchst. Wenn du den Trokar mit deiner eigenen Person trägst, dann bist du gut!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Es ist wichtig, dass Sie sich nicht um etwas kümmern.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Wenn Sie mehr mit anderen interagieren möchten, ist das gut!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수행하십오. 당신이 일하는 동안 나는 이것을 표신을 표신이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Grünkohl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jemandem etwas anderes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noch nicht alles. Es ist wichtig, dass Sie nichts dagegen tun. Nun, ich habe noch nicht einmal das Gefühl, dass es OK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Das ist 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noch nicht alles. Es ist mir wichtig, dass ich nicht mehr weiß, was ich meine. Es ist mir egal, ob Sie es jemals getan haben oder nicht!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Vereinigtes Königreich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Verhindern Sie, dass die Nachricht gelöscht wird. Das ist es, was wir tun müssen. Sobald wir uns auf den Weg gemacht haben, ist das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keine Ahnung, was passiert ist. Ich bin noch nicht ganz so weit gekommen. Es ist nicht mehr so ​​einfach!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करते हैं तो मैं इसे चिह्नित करूंगा। यदि आप किसी और के साथ स्वैप करना चाहते हैं, तो Ja, nein!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સોંપણી પહેલા કરો. જ્યારે તમે કામ કરશો ત્યારે હું આને ચિહ્નિત કરીશ. જો તમે કોઈ બીજા સાથે સ્વેપ કરવા માંગતા હો, તો તે ઠીક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ફાન્યા કાઝી હી ક્વાંઝા. નિતાવેકા આલમા હી વકાટી ઉનાફન્યા કાઝી. ઇકીવા ઉનાટાકા કુબદિલીશના ના એમટુ મવીન્ગિન, હિયો ની સાવ!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ગાવિન મુના આંગ તકડાંગ ઇટો. મરકહાં કો ઇતો હબંગ નગતત્રબાહો કા. કુંગ નૈસ મોંગ મેગપાલિત સા ઇબાંગ તાઓ, ઓકે લેંગ ઇયોન!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ટિપ્પણી પહેલા કરો. જ્યારે તમે કામ કરો છો તે મને ચિનો બની શકે છે. જો તમે અન્ય કોઈને સ્વૈપ ઈચ્છો તો તે બરાબર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casek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ઉજીદાદાસ સમાન માર્કા હોરે. વાન કલામદાયં દૂના તન ઇન્તાદ શકેસો. હદ્દી આદ રબતો ઉનાદ કૌફ કાલે કુલ બેડેલતો, તાસી વા ઓકે!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ฉันจะทำเครื่องหมายสิ่งนี้ในขณะที่คุณทงาท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શરૂઆત આ રીતે કરવામાં આવ્યું છે. من این را علامت گذاری મે કિંમ દર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નોકરી પહેલા આપો. હું પણ આ નિશાની પર ક્યારે જ્યારે તમે કામ કરો છો. જો તમે માંગો છો, તો તમે તેને બદલી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તેને આઇનમેન્ટ કરો. જ્યારે તમે કામ કરી રહ્યા છો તો હું તેને કહીશ. જો તમે કોઈ અને સાથે સ્વેપ કરવા માંગો છો, તો તે બરાબર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कार्य करें. जब आप काम करेंगे तो मैं इसे चिह्नित कर लूंगा। यदि आप किसी और के साथ अदला-बदली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एआर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विचार है. यह एक अच्छा विचार है। एक बार फिर से एक बार फिर से एक साल का हो गया!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फ़न्या काज़ी ही क्वान्ज़ा. नितावेका अलामा ही वकाति उनफ़ान्या काज़ी। इकिवा उनाताका कुबादिलिशना न मटु मविंगिन, हियो नी 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इस पर विचार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 एल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गाविन मुना आंग तकडांग इतो. मरकहां को इतो हबंग नगतत्रबाहो का। कुंग नाईस मोंग मैगपालिट सा इबांग ताओ, ओके लांग इयॉन!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मुख्य कार्य है। आपको इस बात का ध्यान रखना होगा कि आप क्या कर रहे हैं। यदि आप एक पेसोआ से बाहर निकलते हैं, तो आप क्या चाहते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असाइनमेंट पहिले गर्नुहोस। जब तपैं काम गर्नुहुंच म यसलाई चीनो लगौंचु। यदि तपैं अरू कसासंग स्वैप गार्न चाहानुहुंच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 और पैसे बचाने के लिए. मुझे लगता है कि यह एक अच्छा विकल्प है। हेके ह्न डिक्सवाज़िन बी केसेक दिन रे स्वैप बिकिन, बस 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हज एस्टा टारिया प्रिमेरो. मार्केरे एस्टो मिएंट्रास ट्रैबजस. यदि आप मेरे साथ बातचीत करना चाहते हैं, तो यह अच्छा रहेगा!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मेरे लिए एक अच्छा विकल्प है। मेरे पास अभी भी एक नया उत्पाद है। मेरे पास अभी भी बहुत सारे पैसे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उजिद्ददास समी मार्का होरे। वान कैलामादैन दूना तन इंताद शकेयसो। हादी आद रबतो इनाद क़ोफ़ काले कुल बेडेलतो, तासी वा ओके!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तुंहें एक बार फिर से काम करना होगा. मुझे लगता है कि मुझे लगता है कि यह ठीक है. वेन सी मिट जेमांड एंडरेम टौस्चेन मोचटेन, आईएसटी दास इन ऑर्डनंग!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नया विकल्प है. मुझे लगता है कि मुझे अभी भी कुछ नहीं मिला है. एक बार जब आप मेरे पास आते हैं, तो आप ठीक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่งนี้ก่อน उत्तर और पढ़ें और भी बहुत कुछ!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विकल्प है। एक बार जब आप अपना पैसा खो चुके होते हैं तो आप एक बार फिर से तैयार हो जाते हैं। एक बार फिर से एक और बात सामने आ गई है, एक और बात!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मैं निश्चित रूप से काम करूंगा, मैं वास्तव में ऐसा करूंगा। यह एक बहुत बड़ी समस्या है, यह एक साधारण प्रश्न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पी.एस.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विकल्प है. मुझे लगता है कि यह एक अच्छा विकल्प है. एक और चीज़ जो आप चाहते हैं वह एक और चीज़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खरीदें। जब आप काम करेंगे तो मैं इसे महाकाव्य बनाऊंगा।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Svolgi prima questo compito. Lo segnerò mentre lavori. Se vuoi scambiare con qualcun altro,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Non preoccuparti, 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 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deve farlo. Markahan ko ito habang nagtatrabaho ka. Se non puoi farlo, ok,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Lo noterai mentre lavori.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bikini. Dema ku hûn dixebitin ez ê vê yekê nîşan bikim. Heke hûn dixwazin bi kesek din re swap bike,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tara primero. Marcaré esto mientras trabajas. Se vuoi scambiare con altri, sei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Sarò il marchio mentre lavori.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Non ti preoccupare, allora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Buon divertimento!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Questo è tutto. Sono sicuro di poterlo fare con successo. Questo è tutto per te e per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Regno Unito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Prova a chiedere informazioni. Per favore, puoi farlo. Se vuoi fare un pensierino sul tuo viso, è normale!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Questo è tutto. Questo è tutto. Non preoccuparti, 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Lo so, e lo so, lo so, lo so.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この課題を最初に実行してください。あなたが仕事をしている間、私はこれにマークを付けておきます。他の人と交換したい場合は大丈夫です！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あーる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スイス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ファンヤ・カジ・ヒイ・クワンザ。ニタウェカ アラマ ヒイ ワカティ ウナファンヤ カジ。イキワウナタカクバディリシャナナムトゥムインギン、ヒヨニサワ！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最初にこの仕事を実行してください。私たちは仕事中にこれに気づきました。もし他の人と交換したい場合は、関係ありません！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ガウィン・ムナ・アン・タクダン・イトウ。マルカハン・コ・イト・ハバン・ナグタトラバホ・カ。クン・ナイ・モン・マグパリット・サ・イバン・タオ、オッケー・ラン・イヨン！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ポイント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ファサ・エスタ・タレファ・プリメイロ。 Vou marcar isso enquanto você trabalha。トロカールをもっと楽しみましょう!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गर्नुहोस्।ログイン して翻訳を追加するलगाउँछु। यदि तपाईं ससैसँग स्वैप गर्नどうぞ、お楽しみに！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バイキン。デマ・ク・フン・ディクセビチン・エズ・ヴェ・イエケ・ニーシャン・ビキム。バイキンを交換してください、交換してください!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エス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ハズ・エスタ・タレア・プリメロ。マルカレ エスト ミエントラス トラバハス。 alguien más、¡está bien! の間で会話をしてください!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それで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hore。ワーン・カラマダイン・ドゥーナ・タン・インタード・シャキーソ。ハディ・アアド・ラブト・イナアド・クオフ・ケール・クラ・ベデラート、ターシ・ワア・オッケー！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zuerst。マークを付けて、すべての情報を確認します。ぜひ、オルドナングにお越しください。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じゃ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ヴィ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nay trước。トーイ・サム・ジャーン・ドゥ・ドゥ・ジャーン・キ・バン・ラム・ヴィエック。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番目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่งนี้ในขณะที่คุณทำงานよろしくお願いします！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ありがとうございます。 علامت گذاری می کنم در حالی که شما کار می کنید。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це、поки ви працюєте。 Якщо ви хочете поміняти з кимось інзим,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すごいです。 زه به دا په نښه کړم کله چې تاسو کار کوئ。 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こんにちは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करें।ログイン して翻訳を追加するकरूंगा। यदि आप किसी और के साथ स्वैप करना चाहते हैं, तोどうぞ！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임무를 먼저 수행하십시오. 당신이 일하는 동안 이것을 표시하겠습니다. 다른 사람과 바꾸고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그게 다야. 그것은 당신의 생각입니다. 당신은 당신의 이야기를 듣고 싶어합니다!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남서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파냐 카지 히이 콴자.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태평양 표준시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당신은 당신의 말에 동의합니다.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 Asinment Pahille Garnuhos. 예를 들어 Cam Garnuhunh가 Yuslai Chino Lgaouhu를 언급했습니다. 여기에서 아루 카사스그 스왑이 차하누훈에 이어, 3개만 가능합니다!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프리메로.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시도해 보세요. 당신이 일하는 동안 나는 이것을 표시할 것입니다. 다른 사람과 교환하고 싶어서요!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그래서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最初にと割り当てを行いまс。 あなたが働いていてりてりてりてりてりり 、私は koれをmarkしmas.他の誰kato交換したい場䁯、それは大丈夫 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truac. Tôi sẽ đánh dấu điều này trong khi bạn làm viec. Nếu bạn muốn trao đổi với nguời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ทำ่ม้้มฉ้ม จ ะ ท ำ че คר ื่่ หมม้ ม้ ้ ใ하고 ขณ ะ ท่ คุณทำ้่ คุณทำ่ม้ 여기까지 가세요!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앱은 당신의 이야기입니다. 나는 당신이 당신의 삶에 대해 알고 있다는 사실을 알고 있습니다. 이 말은 당신이 생각하는 것보다 훨씬 낫습니다!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영국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그것은 당신의 관심사입니다. 당신은 지금, 당신의 행동에 대해 알고 있습니다. ЯкЂо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나는 당신이 당신의 이야기를 듣고 싶어한다는 것을 알고 있습니다. 이 문제가 해결되지 않았으면 좋겠습니다!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안녕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그렇다면 동업이군요. 그러면 내가 이 말을 듣게 될 것입니다. 이 아이디어는 다음과 같습니다.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peywirê bikin. Dema ku hûn bixebitin ez ê vê nîşan bikim. Heke hûn dixwazin bi kesek din re biguherînin, ew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Éذا ئه‌م هەڵبەرەوە في التبديل له له ئەم ڕۆژێنە، ئەل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ew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bikin. Di heman demê de ku hûn kar dikin. Ger bi kesek din re biguhere,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Zробіть це завдання спочатку. Я означува то, поки we kar dike. Якщо ви хочете поміняти со кимось іншим, ew normal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Merheba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असाइनमेन्ट गर्नुहोस्। तपाईंले काम गर्दा म यसलाई चिन्ह लगाउनेछु।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फन्या काजी ही क्वान्जा। नितावेका आलमा हि वकती अनफन्या काजी। Ikiwa unataka kubadilisana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 我在工作时会标记这一点。 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मरकहँ को इतो हबंग नागतत्रबाहो का।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टिप्पणी पहिले गर्नुहोस्। जब तपाईं काम गर्नुहुन्छ मलाई चिनो निर्माण लगु। यदि तिमी अरु कसैलाई स्वैप चाहन्छौ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उजिद्द्दास समान मार्का होरे। वान कालमादिन दूना तन इन्ताद शकेसो। हद्दी आद रबतो इनाद कफ काले कुला बेदेलातो, तसी वा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ฉันจะทำเครื่องหมายสิ่งนี้ในขณะที่คุณทนาท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शुरुवात एन प्रत्यक्ष را انجام دهید। मँ इन रा प्रतीक گذارी मे किनम दर हाली कि शमा कार मे किनिद।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иншим,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काम पहिले नै। म पनि दाँतमा हानेर जब तपाईं काम गर्नुहुन्छ। यदि तपाइँ चाहानुहुन्छ भने, यसलाई ठीकसँग बदल्नुहोस्!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इनमेन्ट गर्नुहोस्। जब तपाईं काम गर्नुहुन्छ भने म यो कुरा गर्न चाहन्छु। यदि तपाईं कुनै पनि साथ र स्वैप गर्न चाहनुहुन्छ भने, यो ठीक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دا دنده ترسره کړئ. زه به دا په نښه کړم کله چې تاسو کار کوئ. که تاسو غواړئ د بل چا سره تبادله وکړئ،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فانیا کازی های کوانزا. نتاویکا الاما های وکاتی انفنیا قاضی.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د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په نښه کړئ کله چې تاسو کوم کار کوئ هغه مې چینو جوړ کړی دی. که تاسو د نورو په شان د ځان سره وغواړئ، نو هغه ښه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د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کالامادین دونا تن انتهاد شکیسو.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د ‏‎Tôi sẽ đánh dấu điều này trong khi bạn làm việc. Nếu bạn muốn trao đổi với người khác، thì đó là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ฉันจะทำเครื่องหมายสิ่งนี้ในขณะที่คุณทำา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ابتداء په لاره اچول شوی ده. من این را علامت گذاری می کنیم در حالی که شما کار می کنید. که می خواهید با شخصی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تاسو ته. زه به دا نښه په نښه کله چې تاسو کار کوئ. که تاسو وغواړئ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دا کمینټ وکړئ. کله چې تاسو کار کوئ نو زه ورته خبرې وکړم. که تاسو کوم یو او د سویپ کول غواړئ،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Isso é tudo. Você pode fazer isso sozinho. Então você pode fazer isso sem parar!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esse takdang. Markahan ko ito habang nagtatrabaho ka. Se você não quiser saber mais sobre isso, ok, muito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Sim, sim, 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primeiro. Marcar isso enquanto você trabalha. Se você quiser trocar com alguém mais, está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este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Se você não tiver um trao đổi với người khác, isso está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Mais Mais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há nada melhor do que isso. Não há nada melhor do que isso.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Verifique se está tudo bem. Eu sei disso, então você vai fazer isso. Se você estiver satisfeito com a informação, é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Isso é algo que você pode fazer. Isso é o que você precisa saber.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Sim, 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ਇਸ ਅਸਾਈਨਮੈਂਟ ਨੂੰ ਕਰੋ। ਜਦੋਂ ਤੁਸੀਂ ਕੰਮ ਕਰਦੇ ਹੋ ਤਾਂ ਮੈਂ ਇਸਨੂੰ ਚਿੰਨ੍ਹਿਤ ਕਰਾਂਗਾ। ਜੇ ਤੁਸੀਂ ਕਿਸੇ ਹੋਰ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ਫਨਿਆ ਕਾਜ਼ੀ ਹੀ ਕਵਾਂਜ਼ਾ। ਨਿਤਵੇਕਾ ਅਲਮਾ ਹੀ ਵਕਤਿ ਅਨਫੰਨਿਆ ਕਾਜ਼ੀ। Ikiwa unataka Kubadilisana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ਗਾਵਿਨ ਮੁਨਾ ਆਂਗ ਤਕਦਾਂਗ ਇਟੋ। ਮਾਰਕਾਹਂ ਕੋ ਇਤੋ ਹਬੰਗ ਨਗਤਤ੍ਰਬਾਹੋ ਕਾ ॥ ਕੁੰਗ ਨਾਇਸ ਮੋਂਗ ਮੈਗਪਾਲਿਤ ਸਾ ਇਬਾਂਗ ਤਾਓ, ਠੀਕ ਹੈ ਲੈਂਗ ਆਇਓਨ!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ਟਿੱਪਣੀ ਪਹਿਲਾਂ ਕਰੋ। ਜਦੋਂ ਤੁਸੀਂ ਕੰਮ ਕਰਦੇ ਹੋ ਮੈਨੂੰ ਚਿਨੋ ਬਣਾਉਂਦੇ ਹਨ। ਜੇਕਰ ਤੁਸੀਂ ਕਿਸੇ ਹੋਰ ਨੂੰ ਕਸਾਈ ਸਵੀਪ ਕਰਨਾ ਚਾਹੁੰਦੇ ਹੋ, ਤਾਂ ਉਹ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ਹਜ਼ ਇਸਤਾ ਤਾਰੇ ਪ੍ਰਾਇਮਰੋ।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ਲਈ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ਉਜੀਦਦਾਸ ਸਮਾਨੇ ਮਾਰਕਾ ਹੋਰੇ। ਵਾਨ ਕਾਲਾਮਦੈਨ ਦੂਨਾ ਤਨ ਅੰਤਾਦ ਸ਼ਕੀਸੋ। ਹਦੀ ਆਦ ਰਬਤੋ ਇਨਾਦ ਕਉਫ ਕਾਲੇ ਕੁਲ ਬੇਦੇਲਟੋ, ਤਾਸੀ ਵਾ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ਤੁਨ ਸਿਏ ਦਿਸੇ ਔਫਗਾਬੇ ਜ਼ੁਰਸਟ।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ฉันจะทำเครื่องหมายสิ่งนี้ในขณะที่คุณทนาง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ਸ਼ੁਰੂਆਤ ਐਨ ਤਿਆਰ را انجام دهید. من این را علامت گذاری ਮੇ کنਮ ਦਰ حالی ਕਿ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ਨੌਕਰੀ ਪਹਿਲਾਂ ਦੱਸੋ। ਮੈਂ ਵੀ ਦਾ ਨਿਸ਼ਾਨ ਵਿੱਚ ਨਿਸ਼ਾਨ ਜਦੋਂ ਕਿ ਤੁਸੀਂ ਕੋਈ ਕਾਰ ਕਰੋ। ਜੇਕਰ ਤੁਸੀਂ ਚਾਹੋ ਤਾਂ ਬਲ ਚਾਅ ਨਾਲ ਬਦਲੋ, ਹੁਣੇ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ਇਸ ਨੂੰ ਇਨਮੈਂਟ ਕਰੋ। ਜਦੋਂ ਤੁਸੀਂ ਕੰਮ ਕਰਦੇ ਹੋ ਤਾਂ ਮੈਂ ਇਹ ਗੱਲ ਕਰਾਂਗਾ। ਜੇਕਰ ਤੁਸੀਂ ਕੋਈ ਵੀ ਅਤੇ ਇਸ ਦੇ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выполните это задание. Я отмечу это, пока вы работаете. Если вы хотите поменяться с кем-то другим, это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Он был в восторге от этого события, и он был в восторге!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Фаня Кази хии Кванза. Нитавека алама хии вакати унафанья кази. Икива унатака кубадилишана на мту мвингине, привет ни сава!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Сделайте это так. Markahan ko ito habang nagtatrabaho ka. Если вы хотите что-то сделать, ок, пусть будет 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Вы Маркар isso enquanto você trabalha. Если вы хотите троакар за пределы пессоа, все будет хорошо!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Сан-Франциско в Нью-Йорке Джон и Кэтрин Джонс и Уилсон. लगाउँछु। В фильме "Киссин Сэнсэй" Он очень хороший, он и есть!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Выделите это время работы. Если вы хотите взаимодействовать с другими людьми, это хорошо!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Нажмите на кнопку и нажмите кнопку «Получить».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такой же марки. Waan calaamadayn doonaa tan intaad shaqeyso. Haddii aad rabto inaad qof kale kula Beddelato, тааси ваа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Я думаю, что это означает, что я работаю.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Лам бай tập нет trước. Это значит, что ты не можешь сделать это. Если вы не хотите, чтобы это было так, то все в порядке!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่อน Новости Новости Будьте здоровы!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Если вам нужна помощь, вы можете сделать это, если хотите. Если вы хотите, чтобы это было, вы можете сделать это!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Великобритания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Сделайте это вовремя. Я позначу это, пока вы работаете. Я хочу, чтобы вы вспомнили об этом, это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Это очень удобно. Если вы хотите, чтобы это произошло, вы можете сделать это. Если вы хотите, чтобы это было так, как вам хотелось бы!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 и Нэнси Кейнс. Джон и Кейс Кейнс и Мэнни Кейнс. करूंगा। Он и Кейн Кейн, и Кэтрин Сэнсэй.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урадите овај задатак. Означићу ово док радите. Ако желите да се замените са неким другим, то је у реду!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ساضع علامة على هذا اثناء عملك. اذا كنت ترغب في التبديل مع شخص اخر, فلا باس!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Фаниа кази хии кванза. Нитавека алама хии вакати унафаниа кази. Икива унатака кубадилисхана на мту мвингине, хиио ни сава!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首先执行此任务。我在工作时会标记这一点。如果您想与其他人交换漌酂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Гавин муна анг такданг ит. Маркахан ко ито хабанг нагтатрабахо ка. Кунг наис монг магпалит са ибанг тао, ок ланг иион!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Фаца еста тарефа примеиро. Воу марцар иссо енкуанто воце трабалха. Се воце куисер троцар цом оутра пессоа, тудо бем!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चिनई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Песи ве везифеие бикин. Дема ку хун дикебитин ез е ве иеке нисан биким. Хеке хун диквазин би кесек дин ре свап бикин, бас 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Хаз еста тареа примеро. Марцаре есто миентрас трабајас. Си куиерес интерцамбиар цон алгуиен мас, ¡еста биен!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дакле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Ујееддадаас самее марка хоре. Ваан цалаамадаин доонаа тан интаад схакеисо. Хаддии аад рабто инаад коф кале кула бедделато, тааси ваа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Тун Сие диесе Ауфгабе зуерст. Ицх верде дас маркиерен, вахренд Сие арбеитен. Венн Сие мит јеманд андерем таусцхен моцхтен, ист дас ин Орднунг!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最初にこの割り当てを行います。あなたか働いている間、私はこれをマークします。他の誰かと交換したい場合は、それは大丈夫てす！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Лам баи тап наи труоц. Тои се ђанх дау ђиеу наи тронг кхи бан лам виец. Неу бан муон трао ђои вои нгуои кхац, тхи ђо ла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หากคณตองการแลกเปลยนกบคนอคนอเอขอข!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Зворть це задачать. А позначу це, поки ви радите. Ако ви желите помињати с кимось другог, 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کړي. زه به دا په نښه کړم کله چې تاسو کار کوي. که تاسو غواړي د بل چا سره بدل شي,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здраво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सा सवप करना चथह,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Samee hawshan marka hore. Tan ayaan calaamadin doonaa intaad shaqaynayso. Haddii aad rabto inaad qof kale ku beddesho,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calaamad hii saacada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Si aad u hesho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wanaajiso bikin. Dema ku hûn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walaalahayn doonaa tan intaad ku gal.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Si aad u hesho macluumaad dheeraad ah,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ان تكليف RA انJAAM دهید. من این را علامت گاری می کنم در حالی که شما کار می کنید. اگر می خواهید با شخص دیگری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دنده لومړی ترسره ړئ. زه به دا په نښه 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otra persona,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Arkansas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sudoeste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hola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Usted marca esto en cuanto usted trabaja. Se você quiser trocar com outra pessoa, todo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nordeste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entonces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mismo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Delaware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Toi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unapofanya kazi. Ikiwa unataka kubadilishana na mtu mwingine,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ito habang nagtatrabaho ka. Kung nais katika magpalit katika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Kama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ฉันจะทำเครื่องหมายสิ่งนี้ในขณะที่คาุณทำล หากคุณต้องการแลกเปลี่ยนกับคนอื่นก็โอค!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Ningependa kujua zaidi kuhusu jinsi ya kufanya hivyo, kuwa na furaha!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 den här uppgiften först. Jag markerar detta medan du arbetar. Om du vill byta med någon annan är det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länge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hund dixebitin ez ê vê yekê nîşan bikim. Heke hund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mer,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Jag blev das markieren, under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Storbritannien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चाहत,चथहत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mo muna ang assignment na ito. Mamarkahan ko ito habang nagtatrabaho ka. Kung gusto mong makipagpalitan sa iba, OK lang!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takbo nito.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Kung nais mong malaman ang iyong sarili, ito ay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இந்த வேலையைச் செய்யுங்கள். நீங்கள் வேலை செய்யும் போது நான் இதைக் குறிக்கிறேன். நீங்கள் வேறொருவருடன் மாற்றிக் கொள்ள விரும்பினால், அது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அவுலா.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ஃபன்யா காஸி ஹி குவான்ஸா. நிதாவேகா ஆலமா ஹி வகாதி உனஃபந்யா காஸி. இகிவா உனடகா குபதிலிஷனா நா ம்டு ம்விங்கினே, ஹியோ நி சாவா!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கவின் முனா அங் டக்டாங் இடோ. மார்கஹன் கோ இடோ ஹபாங் நாக்தத்ரபாஹோ கா. குங் நைஸ் மோங் மாக்பலிட் சா இபாங் தாவோ, ஓகே லாங் ஐயோன்!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வௌ மார்கார் இஸ்ஸோ என்குவாண்டோ வொய் டிரபல்ஹா.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 அசைனமென்ட் பஹிலே கர்னுஹோஸ். ஜப் தபைம் காம் கர்னுஹுன்ச் ம யசலை சினோ லகாவுஞ்சு. யதி தபைம் அரூ கசைசங் ஸ்வைப் கர்ன் சாஹானுஹுன்ச் பனே, தியோ திக் 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ஹாஸ் எஸ்டா டேரியா பிரைரோ.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அதனால்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உஜீத்ததாஸ் ஸமே மார்க்க ஹோரே. வான் காலமடைன் தூனா தான் இந்த ஷகீசோ. ஹடி ஆட் ராப்டோ இனாட் கோஃப் காலே குலா பெட்டெலடோ, தாசி வா ஓகே!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இச் வெர்டே தாஸ் மார்க்கெரென், வஹ்ரென்ட் சை அர்பீடன்.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அப்தடா ஐன் தக்லிஃப் ரா அன்ஜாம் தஹித். من این را علامت گذاری می کنم در حلی که شما کار می کنید. அகர் மீ ஸ்வாஹித் பா ஷஸ் டிகிரி அவுஸ் கினித், ஜோப் அஸ்த்!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இங்கிலாந்து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க்ரோபிட் இஸ் ஸே சாவ்டான் ஸ்போச்சட்கு. நான் இதைப் பற்றி பேசுகிறேன். Якщо ви хочете поміняти з кимось іншиம், இது சாதாரணமானது!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هنښه کړم کله چې تسو کارکوئ.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வணக்கம்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இன்னும் உள்ளது. जब आप काम करते हैं दो में நீங்கள் விரும்புகிறீர்கள்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ทำหน้าที่นี้ก่อน ฉันจะทำเครื่องหมายนี้ในขณะที่คุณทำงาน หากคุณต้องการแลกเปลี่ยนกับคนอื่นก็ไม่เป็นไร!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سادع علامة على هذا اثناء عملك. إذا كنت تربب في التبديل مع شص آر بلا باس!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ฟานยา คาซี ฮิ กวานซา. นิทาเวกา อาลามะ ฮิ วากาติ อูนาฟานยา กาซี. อิกิวา อูนาทากะ กุบาดิลีชานา มูตู มวิงกีเน, ฮิโย นิ ซาวะ!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กาวิน มูนา อัง ตักแดง อิโต. มาร์กาฮัน โก อิโต ฮาบัง นักตะตราบาโฮ กา. กุ้งนายมอง มักปาลิต ซา อิบัง เทา โอเค ลาง อียอน!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คุณคิดอย่างไรเกี่ยวกับเรื่องนี้?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บิกิน.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ไพรเมโร. มาร์กาเร เอสโต เมียนตรา ตราบาฆัส.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เกาะ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수행하십시Oh.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ดังนั้น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อูเจดดาดาส ซามี มารกา โฮเร. วัน คาลามาทายน์ ดูนา ตัน อินทาท ชาเกโซ.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เดอ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ตุน ซี ดีเซ่ เอาฟกาเบ ซูเออร์สต์ Ich werde das markieren, während Sie arbeiten. Wenn Sie mit jemand anderem tauschen möchten อยู่ใน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最初にこの割り当てを行いまし。あなたが働いていな間、私HAこれをマークしまし。他の誰かと交換したい場合HA、それHA大丈夫です！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tếp này trớc. Tôi sẽ đánh dấu điều nay trong khi bán lam viếc. ใหม่อีกครั้ง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ไทย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ทำก่อนที่จะมีความเชื่อที่ว่านี้ทำงานต่อเนื่องกับคนอื่น!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کواهید با شص دیگری عوص کنید ، ob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สหราชอาณาจักร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працюете.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ปล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असाइनमेंट करें। जब आप काम करते हैं तो मैं इसे चिह्नित करूंगा। यदि आप किसी และ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Önce bu görevi yapın. Sen çalışırken bunu işaretleyeceğim. Başka biriyle takas yapmak istersen sorun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bu. Bu çok önemli.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 kere kubadilishana ve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Bunu yapmak için bir şeyler yapın. Marka, çok iyi bir markadır. Kung nais mong magpalit sa ibang tao, tamam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Senin için bu çok önemli. Başka bir yere gitmek istiyorsanız, çok güzel!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Evet. Bu çok önemli. Aman Tanrım, çok iyi!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ve wezîfeyê bikin. Dema ku hûn dixebitin ezê ve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İlk önce bunu yapın. Marcaré bu işlerle meşgul. Daha fazla bilgi edinmek istiyorsanız, bu çok iyi!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bu çok önemli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yüzden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Aynı markanın markasıdır. Waan amadayn doonaa tan intaad shaqeyso. Haddii aad rabto inaad qof lahana kula beddelato, taasi waa tamam!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Lütfen bunu yapın. İşaretlediğim yer burasıydı. Başkalarıyla birlikteyken, Ordnung'dayız!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 için: Bu bir gerçektir.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Biraz daha yürüyün. Bu, daha önce hiç görülmemiş bir şeydi. Eğer bir şey yapmadıysan, tamam!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ทำสิ่งนี้ข ฉันจะทำเครื่องหมายสิ Bu çok önemli. Çok teşekkür ederim!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bir borç meselesidir. Bu, sizin için en uygun olanıdır. Bu, sizin için en iyi seçimdir, ancak bunu yapabilirsiniz!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İngiltere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güvenlik önlemini almayı unutmayın. İşte böyle, devam edin. Şimdilik bu kadar, normal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bir şey. Bu, bu konuda çok iyi bir fikir. Bu gerçekten çok iyi bir şey, yeni bir şey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Evet. Bu gerçekten önemli bir olay. İşte böyle!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виконайте це завдання. Я буду позначати це, поки ви будете працювати. Якщо ви хочете обмінятися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RA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Зробити це завдання спочатку. Я познаю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یہ کام کرو۔ جب آپ کام کرتے ہیں تو میں اسے نشان زد کروں گا۔ اگر آپ کسی اور کے ساتھ تبادلہ کرنا چاہتے ہیں، تو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فانیا کازی ہی کوانزا۔ نیتاویکا الامہ ہی وکاتی انفنیا قاضی۔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ito habang nagtatrabaho ka. کنگ نیس مونگ میگپالیت سا ابنگ تاؤ،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اسائنمنٹ پہلے کریں۔ جب تم کام کرتے ہو اگر آپ کسی دوسرے کو پسند کرتے ہیں تو یہ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کالامادین دونا تن انتاد شکیسو۔ حدّی عد ربتو عناد قوف کالے کولا بیدلتو، تسی واہ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ฉันจะทำเครื่องหมายสิ่งนี้ในขณะที่คุณททง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ابتداء ان کے ذریعے انجام دی گئی۔ من ان را علامت گزاری میں کنم در حالی کہ شما کار می کنید۔ اگر می خواہید با شخص دیگر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یوکے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 ایس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نوکری پہلے پیش کرو۔ میں بھی اس نشان میں جب کہ تم کوئی کار۔ اگر آپ چاہیں تو بل چا کے ساتھ تبدیل کریں، نو درست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ہیلو</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اس کا جواب دیں۔ جب آپ کام کرتے ہیں تو میں اسے بتاؤں گا۔ اگر آپ کسی اور کے ساتھ سویپ کرنا چاہتے ہیں تو یہ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đầu tiên. Tôi sẽ đánh dấu điều này trong khi bạn làm việc. Nếu bạn muốn trao đổi với người khác cũng được!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Đây là một điều tuyệt vời. Bạn có thể làm điều đó. Bạn có thể làm điều đó bằng cách sử dụng nó!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Mặt tiền này là giá trị ban đầu. Bạn marcar isso enquanto você trabalha. Nếu bạn yêu cầu trocar hoặc ngoài pessoa, bạn có thể làm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tham khảo ý kiến ​​​​của tôi. Bạn có thể làm được điều đó không? लगाउँछु। Bạn có thể làm được điều đó không? Bạn biết đấy, bạn biết đấy!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Tôi không muốn dixebitin ez ê vê yekê nîşan bikim. Tôi rất muốn đổi xe đạp,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mồi. Marcaré esto mientras trabajas. Nếu bạn muốn liên lạc với người khác,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Bạn có thể làm điều đó.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Vì thế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như vậy. Waan calaamadayn doonaa tan intaad shaqeyso. Haddii aad rabto inaad qof cải xoăn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Bạn có muốn thử 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Bạn có thể làm điều đó bằng cách sử dụng nó. Bạn có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Vương quốc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Đây là một điều tuyệt vời. Nếu bạn muốn, bạn có thể làm điều đó. Nếu bạn muốn làm điều đó, bạn không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Bạn có thể làm điều đó. Bạn có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जब आप काम . करूंगा। Bạn có thể làm điều đó. bạn biết đấy!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dcf13cb5b0_0_6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dcf13cb5b0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ab6468be0_0_6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5ab6468be0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9/28/2025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Choose which skill builders you want to do. Keep developing your realism skills.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cilat ndërtues aftësish dëshironi të bëni. Vazhdoni të zhvilloni aftësitë tuaja të realizmit.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የትኞቹን የክህሎት ግንበኞች ማድረግ እንደሚፈልጉ ይምረጡ። የእውነታ ችሎታህን ማዳበርህን ቀጥል።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مهارات بناء الشخصية التي ترغب بها. استمر في تطوير مهاراتك الواقعية.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թե որ հմտությունները կառուցողներ եք ցանկանում զբաղվել: Շարունակեք զարգացնել ձեր ռեալիզմի հմտությունները: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Trieu quins creadors d'habilitats voleu fer. Continua desenvolupant les teves habilitats de realisme.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选择你想做的技能培养项目。持续提升你的现实主义技能。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Kies welke vaardigheden je wilt ontwikkelen. Blijf je realisme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انتخاب کنید که کدام مهارت سازان را می خواهید انجام دهید. به توسعه مهارت های واقع گرایی خود ادامه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Choisissez les compétences que vous souhaitez développer. Continuez à développer vos compétences en réalisme.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aus, welche Fertigkeiten Sie trainieren möchten. Entwickeln Sie Ihre realistischen Fähigkeiten weiter.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કયા કૌશલ્ય બિલ્ડરો કરવા માંગો છો તે પસંદ કરો. તમારી વાસ્તવિકતાની કુશળતા વિકસાવવાનું ચાલુ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 कि आप कौन से कौशल निर्माण करना चाहते हैं। अपने यथार्थवाद कौशल का विकास करते रहें।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quali skill builder vuoi sviluppare. Continua a sviluppare le tue capacità di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やりたいスキルビルダーを選んでください。リアリズムスキルを磨き続けましょう。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기술 강화를 할지 선택하세요. 현실감 있는 기술을 계속 개발하세요.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çêkerên jêhatîbûnê hûn dixwazin bikin hilbijêrin. Pêşxistina hunerên xwe yên realîzmê bidomînin.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pembina kemahiran yang anda mahu lakukan. Teruskan mengembangkan kemahiran realisme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ഏത് നൈപുണ്യ ബിൽഡർമാരാണ് നിങ്ങൾ ചെയ്യാൻ ആഗ്രഹിക്കുന്നതെന്ന് തിരഞ്ഞെടുക്കുക. നിങ്ങളുടെ റിയലിസം കഴിവുകൾ വികസിപ്പിക്കുന്നത്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तपाइँ कुन कौशल निर्माणकर्ताहरू गर्न चाहानुहुन्छ छनौट गर्नुहोस्। आफ्नो यथार्थवाद कौशल विकास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غوره کړئ کوم مهارت جوړونکي چې تاسو یې کول غواړئ. خپل د ریالیزم مهارتونو ته وده ورکړئ.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Escolha quais habilidades você deseja desenvolver. Continue desenvolvendo suas habilidades de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 ਕਿ ਤੁਸੀਂ ਕਿਹੜੇ ਹੁਨਰ ਬਿਲਡਰ ਕਰਨਾ ਚਾਹੁੰਦੇ ਹੋ। ਆਪਣੇ ਯਥਾਰਥਵਾਦ ਦੇ ਹੁਨਰ ਨੂੰ ਵਿਕਸਿਤ ਕਰਦੇ ਰਹੋ।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Выбирайте, какие упражнения вы хотите прокачать. Продолжайте развивать свои навыки реализма.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које градитеље вештина желите да радите. Наставите да развијате своје вештине реализма.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xirfad-dhisayaasha aad rabto inaad samayso. Sii wad horumarinta xirfadahaaga xaqiiqada.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Elige las habilidades que quieres desarrollar. Sigue desarrollando tus habilidades de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tukang kaahlian mana anu anjeun hoyong laksanakeun. Terus ngamekarkeun kaahlian realisme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wajenzi wa ujuzi unaotaka kufanya. Endelea kukuza ujuzi wako wa uhalisia.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vilka färdighetsbyggare du vill göra. Fortsätt utveckla dina realistiska färdigheter.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kung aling mga tagabuo ng kasanayan ang gusto mong gawin. Patuloy na paunlarin ang iyong mga kasanayan sa pagiging totoo.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செய்ய விரும்பும் திறன் பில்டர்களைத் தேர்வு செய்யவும். உங்கள் யதார்த்த திறன்களை வளர்த்துக் கொள்ளுங்கள்.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เลือกทักษะที่คุณต้องการฝึกฝน พัฒนาทักษะความสมจริงของคุณต่อไป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beceri geliştirme aktivitelerini yapmak istediğinizi seçin. Gerçekçilik becerilerinizi geliştirmeye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якими навичками ви хочете зайнятися. Продовжуйте розвивати свої навички реалізму.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کریں کہ آپ کون سے ہنر مند تعمیرات کرنا چاہتے ہیں۔ اپنی حقیقت پسندی کی مہارتوں کو فروغ دیتے رہیں۔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kỹ năng xây dựng mà bạn muốn thực hiện. Tiếp tục phát triển kỹ năng thực tế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1134d48595_0_6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1134d48595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9/28/2025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your OWN skill builders! Share an image with me using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Krijoni ndërtuesit tuaj të aftësive! Ndani një imazh me mua duke përdorur Slides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የራስዎን ችሎታ ፈጣሪዎች ይፍጠሩ! ጎግል ስላይዶችን በመጠቀም ከእኔ ጋር ምስል አጋራ።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أنشئ مهاراتك الخاصة! شارك صورة معي باستخدام عروض جوجل التقديمية.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ձեր սեփական հմտությունները կառուցողներին: Կիսվեք ինձ հետ պատկերով Google Սլայդների միջոցով: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els teus PROPIS creadors d'habilitats! Comparteix una imatge amb mi mitjançant Presentacions de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创建你自己的技能构建器！使用 Google 幻灯片与我分享图片。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je EIGEN skill builders! Deel een afbeelding met me via Google Slides.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سازندگان مهارت خود را ایجاد کنید! یک تصویر را با استفاده از اسلایدهای Google با من به اشتراک بگذارید.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vos propres outils de développement de compétences ! Partagez une image avec moi via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Ihre EIGENEN Skill Builder! Teilen Sie ein Bild mit mir über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પોતાના કૌશલ્ય બિલ્ડરો બનાવો! Google સ્લાઇડ્સનો ઉપયોગ કરીને મારી સાથે એક છબી શેર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खुद के स्किल बिल्डर्स बनाएँ! Google स्लाइड्स का उपयोग करके मेरे साथ एक तस्वीर साझा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i TUOI strumenti per sviluppare le competenze! Condividi un'immagine con me usando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自分だけのスキルビルダーを作りましょう！Googleスライドを使って画像を共有してください。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나만의 기술 강화 도구를 만들어 보세요! Google Slides를 사용하여 이미지를 공유해 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Avakerên jêhatîbûna XWE biafirînin! Bi karanîna Google Slides wêneyek bi min re parve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pembina kemahiran anda SENDIRI! Kongsi imej dengan saya menggunakan Slaid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നൈപുണ്യ ബിൽഡർമാരെ സൃഷ്ടിക്കുക! Google സ്ലൈഡ് ഉപയോഗിച്ച് എന്നോടൊപ്പം ഒരു ചിത്രം പങ്കിടുക.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आफ्नै कौशल निर्माणकर्ताहरू सिर्जना गर्नुहोस्! Google स्लाइडहरू प्रयोग गरेर मसँग छवि साझेदारी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د خپل مهارت جوړونکي جوړ کړئ! د ګوګل سلایډونو په کارولو سره زما سره یو عکس شریک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seus PRÓPRIOS construtores de habilidades! Compartilhe uma imagem comigo usando o Apresentações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ਖੁਦ ਦੇ ਹੁਨਰ ਨਿਰਮਾਤਾ ਬਣਾਓ! ਗੂਗਲ ਸਲਾਈਡਾਂ ਦੀ ਵਰਤੋਂ ਕਰਕੇ ਮੇਰੇ ਨਾਲ ਇੱਕ ਚਿੱਤਰ ਸਾਂਝਾ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Создавайте свои СОБСТВЕННЫЕ упражнения для развития навыков! Поделитесь со мной изображением с помощью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Креирајте своје ВЛАСТИТЕ градитеље вештина! Поделите слику са мном помоћу Гоогле слајдова.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xirfad dhisayaashaada! ila wadaag sawirka adoo isticmaalaya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tus propios constructores de habilidades! Comparte una imagen conmigo en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pembina kaahlian anjeun SENDIRI! Bagikeun gambar sareng abdi nganggo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wajenzi wako wa ujuzi! Shiriki picha nami kwa kutumia Slaidi za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dina EGNA färdighetsbyggare! Dela en bild med mig med Google Presentationer.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Lumikha ng iyong sariling mga tagabuo ng kasanayan! Magbahagi ng larawan sa akin gamit ang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சொந்த திறன் பில்டர்களை உருவாக்குங்கள்! Google ஸ்லைடுகளைப் பயன்படுத்தி என்னுடன் படத்தைப் பகிரவும்.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สร้างทักษะเสริมทักษะของคุณเอง! แชร์รูปภาพกับฉันโดยใช้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Kendi beceri geliştiricilerinizi yaratın! Google Slaytlar'ı kullanarak benimle bir resim paylaşın.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Створюйте ВЛАСНИХ розробників навичок! Поділіться зі мною зображенням за допомогою Google Презентацій.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ہنر مند بنانے والے بنائیں! گوگل سلائیڈز کا استعمال کرتے ہوئے میرے ساتھ ایک تصویر شیئر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bộ kỹ năng của RIÊNG bạn! Chia sẻ hình ảnh với tôi bằng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17ed9d6960_0_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117ed9d6960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Once you are finished your portrait, you will start your new skill builder drawings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Pasi të keni përfunduar portretin tuaj, do të filloni vizatimet tuaja të reja të ndërtuesit të aftësive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ሥዕልህን እንደጨረስክ፣ አዲሱን የክህሎት ገንቢ ሥዕሎችህን ትጀምራለህ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بمجرد الانتهاء من رسم صورتك الشخصية، ستبدأ في رسم مهاراتك الجديدة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ավարտեք ձեր դիմանկարը, դուք կսկսեք ձեր նոր հմտություններ ստեղծող գծագրերը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cop hàgiu acabat el vostre retrat, començareu els vostres nous dibuixos de creador d'habilitats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完成肖像画后，您将开始绘制新的技能构建图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Zodra je je portret hebt voltooid, begin je met je nieuwe vaardigheidsbouwtekeningen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هنگامی که پرتره خود را به پایان رساندید، نقاشی های سازنده مهارت جدید خود را شروع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Une fois votre portrait terminé, vous commencerez vos nouveaux dessins de développement de compétences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Sobald Sie Ihr Porträt fertig haben, beginnen Sie mit den Zeichnungen Ihres neuen Skill Builders.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એકવાર તમે તમારું પોટ્રેટ પૂર્ણ કરી લો, પછી તમે તમારા નવા કૌશલ્ય નિર્માતા રેખાંકનો શરૂ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बार जब आप अपना चित्र पूरा कर लेंगे, तो आप अपने नए कौशल निर्माता चित्र बनाना शुरू कर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volta terminato il tuo ritratto, inizierai i tuoi nuovi disegni di sviluppo delle abilità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肖像画が完成したら、新しいスキルビルダーの描画を開始します。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초상화를 완성하면 새로운 기술 빌더 그림을 그리기 시작합니다.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Piştî ku hûn portreya xwe qedandin, hûn ê dest bi xêzkirinên çêkerê jêhatîbûna xwe ya nû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Sebaik sahaja anda selesai potret anda, anda akan memulakan lukisan pembina kemahiran baharu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പൂർത്തിയാക്കിക്കഴിഞ്ഞാൽ, നിങ്ങളുടെ പുതിയ വൈദഗ്ധ്യം ബിൽഡർ ഡ്രോയിംഗുകൾ ആരംഭിക്കും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एकचोटि तपाईंले आफ्नो पोर्ट्रेट पूरा गरेपछि, तपाईंले आफ्नो नयाँ कौशल निर्माणकर्ता रेखाचित्रहरू सुरु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یوځل چې تاسو خپل عکس بشپړ کړئ ، تاسو به خپل نوي مهارت جوړونکي نقاشي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Depois de terminar seu retrato, você começará seus novos desenhos de construção de habilidades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ਵਾਰ ਜਦੋਂ ਤੁਸੀਂ ਆਪਣਾ ਪੋਰਟਰੇਟ ਪੂਰਾ ਕਰ ਲੈਂਦੇ ਹੋ, ਤਾਂ ਤੁਸੀਂ ਆਪਣੇ ਨਵੇਂ ਹੁਨਰ ਬਿਲਡਰ ਡਰਾਇੰਗ ਸ਼ੁਰੂ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только вы закончите свой портрет, вы начнете рисовать новые навыки.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завршите са својим портретом, започећете своје нове цртеже градитеља вештина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dhammayso sawirkaaga, waxaad bilaabi doontaa sawir-dhisiyahaaga cusub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vez que hayas terminado tu retrato, comenzarás con tus nuevos dibujos para desarrollar habilidades.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Saatos réngsé potret anjeun, anjeun bakal ngamimitian gambar pembina kaahlian anyar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Ukimaliza picha yako, utaanza michoro yako mpya ya kijenzi ujuzi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är klar med ditt porträtt kommer du att börja rita dina nya färdighetsbyggare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natapos mo na ang iyong portrait, sisimulan mo ang iyong mga bagong drawing ng skill builder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 முடித்ததும், உங்களின் புதிய திறமையை உருவாக்கும் வரைபடங்களைத் தொடங்குவீர்கள்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เมื่อคุณวาดภาพเสร็จแล้ว คุณจะเริ่มวาดภาพเพื่อเสริมสร้างทักษะใหม่ของคุณ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tamamladıktan sonra yeni beceri geliştirici çizimlerinize başlayacaksınız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Після того, як ви закінчите свій портрет, ви почнете створювати нові малюнки для створення навичок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بار جب آپ اپنا پورٹریٹ مکمل کر لیں گے، آپ اپنی نئی ہنر سازی کی ڈرائنگ شروع کر 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Sau khi hoàn thành bức chân dung của mình, bạn sẽ bắt đầu vẽ các bản vẽ xây dựng kỹ năng mới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d39b380940_0_5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d39b380940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finish shading our portrait project. When you are done, you should hand in your project and begin the skill-building drawings for the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finish our portrait, than hand it in and begin the skill-builders for the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përfundojmë hijezimin e projektit tonë të portretit. Kur të keni mbaruar, duhet të dorëzoni projektin tuaj dhe të filloni vizatimet e ndërtimit të aftësive për vizatimin e thellësisë.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ጥላ ልንጨርስ ነው። ሲጨርሱ ፕሮጀክትዎን ማስረከብ እና ለጥልቅ ስዕል የችሎታ ግንባታ ስዕሎችን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سننتهي من تظليل مشروع رسم البورتريه. عند الانتهاء، سلّم مشروعك وابدأ برسم رسومات العمق لتطوير مهاراتك.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ավարտել մեր դիմանկարային նախագծի ստվերավորումը: Ավարտելուց հետո դուք պետք է հանձնեք ձեր նախագիծը և սկսեք խորը գծագրման հմտությունների ձևավորման գծագրերը: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Acabarem d'ombrejar el nostre projecte de retrats. Quan hàgiu acabat, haureu de lliurar el vostre projecte i començar els dibuixos de desenvolupament d'habilitats per al dibuix de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我们即将完成肖像画的阴影部分。完成后，你应该提交你的作品，并开始进行深度绘画的技能训练。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ons portretproject afronden met schaduwen. Als je klaar bent, lever je je project in en begin je met de tekeningen voor de dieptetekening om je vaardigheden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قرار است سایه زدن پروژه پرتره خود را به پایان برسانیم. وقتی کارتان تمام شد، باید پروژه خود را تحویل دهید و نقشه‌های مهارت‌سازی را برای ترسیم عمق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terminer l'ombrage de notre projet de portrait. Une fois terminé, vous pourrez remettre votre projet et commencer les dessins de renforcement des compétences pour le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unser Porträtprojekt abschließend schattieren. Wenn Sie fertig sind, sollten Sie Ihr Projekt abgeben und mit den kompetenzbildenden Zeichnungen für die Tiefenzeichnung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સમાપ્ત કરવા જઈ રહ્યા છીએ. જ્યારે તમે પૂર્ણ કરી લો, ત્યારે તમારે તમારા પ્રોજેક્ટને સોંપવો જોઈએ અને ઊંડાણપૂર્વકના ચિત્ર માટે કૌશલ્ય-નિર્માણ રેખાંકનો શરૂ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शेडिंग पूरा करने जा रहे हैं। जब आपका काम पूरा हो जाए, तो आपको अपना प्रोजेक्ट जमा करना होगा और डेप्थ ड्रॉइंग के लिए कौशल-निर्माण ड्रॉइंग शुरू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Stiamo per terminare l'ombreggiatura del nostro progetto di ritratto. Una volta terminato, dovresti consegnare il progetto e iniziare a disegnare le abilità per il disegno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肖像画のシェーディングを終えます。終わったらプロジェクトを提出し、深度描画のスキルアップのための描画に取り掛かりましょう。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프로젝트의 명암 작업을 마무리하겠습니다. 작업이 끝나면 프로젝트를 제출하고 심도 드로잉을 위한 기술 향상 드로잉을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projeya xweya portreya siyakirinê biqedînin. Dema ku hûn qediyan, divê hûn projeya xwe bidin dest û ji bo xêzkirina kûrahiyê dest bi nexşeyên çêkirina jêhatîbûnê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menyelesaikan teduhan projek potret kami. Apabila anda selesai, anda harus menyerahkan projek anda dan mulakan lukisan membina kemahiran untuk lukisan mendalam.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പോർട്രെയ്റ്റ് പ്രോജക്‌റ്റ് ഷേഡിംഗ് പൂർത്തിയാക്കാൻ പോകുന്നു. നിങ്ങൾ പൂർത്തിയാക്കുമ്പോൾ, നിങ്ങളുടെ പ്രോജക്റ്റ് കൈമാറുകയും ഡെപ്ത് ഡ്രോയിംഗിനായുള്ള നൈപുണ്യ-നിർമ്മാണ ഡ്രോയിംഗുകൾ ആരംഭിക്കുകയും വേണം.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समाप्त गर्न जाँदैछौं। जब तपाइँ सक्नु हुन्छ, तपाइँ तपाइँको परियोजना मा हस्तान्तरण गर्नुपर्छ र गहिराई रेखाचित्र को लागी कौशल निर्माण रेखाचित्र सुरु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پای ته ورسوو. کله چې تاسو سرته ورسیږئ، تاسو باید خپله پروژه په لاس کې ونیسئ او د ژورې انځور کولو لپاره د مهارت جوړونې نقاشۍ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terminar de sombrear nosso projeto de retrato. Quando terminar, você deverá entregá-lo e começar a desenvolver as habilidades de desenho para o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ਸ਼ੈਡਿੰਗ ਨੂੰ ਪੂਰਾ ਕਰਨ ਜਾ ਰਹੇ ਹਾਂ। ਜਦੋਂ ਤੁਸੀਂ ਪੂਰਾ ਕਰ ਲੈਂਦੇ ਹੋ, ਤਾਂ ਤੁਹਾਨੂੰ ਆਪਣੇ ਪ੍ਰੋਜੈਕਟ ਨੂੰ ਸੌਂਪਣਾ ਚਾਹੀਦਾ ਹੈ ਅਤੇ ਡੂੰਘਾਈ ਡਰਾਇੰਗ ਲਈ ਹੁਨਰ-ਨਿਰਮਾਣ ਡਰਾਇੰਗ ਸ਼ੁਰੂ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завершаем работу над нашим портретом. После этого сдайте проект и приступайте к отработке навыков рисования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Завршићемо сенчење нашег пројекта портрета. Када завршите, требало би да предате свој пројекат и почнете да градите цртеже за дубински цртеж.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dhamayn doonaa hadhka mashruucayaga sawirka. Markaad dhammayso, waa inaad gacanta u gelisaa mashruucaaga oo aad bilowdaa sawirada xirfad-dhisidda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terminar de sombrear nuestro proyecto de retrato. Cuando termines, entrega tu proyecto y empieza a desarrollar las habilidades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badé ngaréngsékeun ngiuhan proyék potret urang. Sawaktos Anjeun geus rengse, Anjeun kudu nyerah proyék Anjeun tur ngawitan gambar skill-wangunan pikeun gambar jero.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Tutamaliza kuweka kivuli mradi wetu wa picha. Unapomaliza, unapaswa kukabidhi mradi wako na kuanza michoro ya kujenga ujuzi kwa mchoro wa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avsluta skuggan av vårt porträttprojekt. När du är klar ska du lämna in ditt projekt och påbörja färdighetsbyggande ritningar för djupritningen.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Tatapusin na namin ang pagtatabing ng aming portrait project. Kapag tapos ka na, dapat mong ibigay ang iyong proyekto at simulan ang mga guhit sa pagbuo ng kasanayan para sa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உருவப்படத் திட்டத்தை ஷேடிங் செய்து முடிக்கப் போகிறோம். நீங்கள் முடித்ததும், உங்கள் திட்டத்தை ஒப்படைத்து, ஆழமான வரைபடத்திற்கான திறனை வளர்க்கும் வரைபடங்களைத் தொடங்க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เรากำลังจะลงเงาภาพเหมือนของเราให้เสร็จ เมื่อเสร็จแล้ว คุณควรส่งงานและเริ่มวาดภาพเพื่อเสริมสร้างทักษะสำหรับการวาดภาพความลึก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projemizin gölgelendirmesini tamamlayacağız. İşiniz bittiğinde projenizi teslim etmeli ve derinlik çizimi için beceri geliştirici çizimlere başlamalısınız.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завершити затінення нашого проекту портрета. Коли ви закінчите, ви повинні здати свій проект і розпочати креслення для формування навичок для глибинного креслення.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شیڈنگ ختم کرنے جا رہے ہیں۔ جب آپ کام کر لیں، تو آپ کو اپنے پروجیکٹ میں ہاتھ ڈالنا چاہیے اور گہرائی سے ڈرائنگ کے لیے مہارت پیدا کرنے والی ڈرائنگ شروع کرنی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sắp hoàn thành dự án tô bóng chân dung. Khi hoàn thành, bạn nên nộp dự án và bắt đầu vẽ các bản vẽ nâng cao kỹ năng cho phần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845800c07b_0_4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845800c07b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845800c07b_0_5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845800c07b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15.jpg"/><Relationship Id="rId9"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16.jpg"/><Relationship Id="rId7" Type="http://schemas.openxmlformats.org/officeDocument/2006/relationships/image" Target="../media/image20.jpg"/><Relationship Id="rId8"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8.jpg"/><Relationship Id="rId4" Type="http://schemas.openxmlformats.org/officeDocument/2006/relationships/image" Target="../media/image15.jpg"/><Relationship Id="rId9"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16.jpg"/><Relationship Id="rId7" Type="http://schemas.openxmlformats.org/officeDocument/2006/relationships/image" Target="../media/image20.jpg"/><Relationship Id="rId8"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30.jpg"/><Relationship Id="rId10" Type="http://schemas.openxmlformats.org/officeDocument/2006/relationships/image" Target="../media/image24.jpg"/><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2.jpg"/><Relationship Id="rId4" Type="http://schemas.openxmlformats.org/officeDocument/2006/relationships/image" Target="../media/image29.jpg"/><Relationship Id="rId9"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23.jpg"/><Relationship Id="rId7" Type="http://schemas.openxmlformats.org/officeDocument/2006/relationships/image" Target="../media/image28.jpg"/><Relationship Id="rId8"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2.jpg"/></Relationships>
</file>

<file path=ppt/slides/_rels/slide43.xml.rels><?xml version="1.0" encoding="UTF-8" standalone="yes"?><Relationships xmlns="http://schemas.openxmlformats.org/package/2006/relationships"><Relationship Id="rId11" Type="http://schemas.openxmlformats.org/officeDocument/2006/relationships/image" Target="../media/image30.jpg"/><Relationship Id="rId10" Type="http://schemas.openxmlformats.org/officeDocument/2006/relationships/image" Target="../media/image24.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2.jpg"/><Relationship Id="rId4" Type="http://schemas.openxmlformats.org/officeDocument/2006/relationships/image" Target="../media/image29.jpg"/><Relationship Id="rId9"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23.jpg"/><Relationship Id="rId7" Type="http://schemas.openxmlformats.org/officeDocument/2006/relationships/image" Target="../media/image28.jpg"/><Relationship Id="rId8"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37.jpg"/><Relationship Id="rId12" Type="http://schemas.openxmlformats.org/officeDocument/2006/relationships/image" Target="../media/image40.jpg"/><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34.jpg"/><Relationship Id="rId4" Type="http://schemas.openxmlformats.org/officeDocument/2006/relationships/image" Target="../media/image41.jpg"/><Relationship Id="rId9" Type="http://schemas.openxmlformats.org/officeDocument/2006/relationships/image" Target="../media/image36.jpg"/><Relationship Id="rId5" Type="http://schemas.openxmlformats.org/officeDocument/2006/relationships/image" Target="../media/image33.jpg"/><Relationship Id="rId6" Type="http://schemas.openxmlformats.org/officeDocument/2006/relationships/image" Target="../media/image35.jpg"/><Relationship Id="rId7" Type="http://schemas.openxmlformats.org/officeDocument/2006/relationships/image" Target="../media/image31.jpg"/><Relationship Id="rId8"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8.jpg"/></Relationships>
</file>

<file path=ppt/slides/_rels/slide58.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37.jpg"/><Relationship Id="rId12" Type="http://schemas.openxmlformats.org/officeDocument/2006/relationships/image" Target="../media/image40.jpg"/><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34.jpg"/><Relationship Id="rId4" Type="http://schemas.openxmlformats.org/officeDocument/2006/relationships/image" Target="../media/image41.jpg"/><Relationship Id="rId9" Type="http://schemas.openxmlformats.org/officeDocument/2006/relationships/image" Target="../media/image36.jpg"/><Relationship Id="rId5" Type="http://schemas.openxmlformats.org/officeDocument/2006/relationships/image" Target="../media/image33.jpg"/><Relationship Id="rId6" Type="http://schemas.openxmlformats.org/officeDocument/2006/relationships/image" Target="../media/image35.jpg"/><Relationship Id="rId7" Type="http://schemas.openxmlformats.org/officeDocument/2006/relationships/image" Target="../media/image31.jpg"/><Relationship Id="rId8" Type="http://schemas.openxmlformats.org/officeDocument/2006/relationships/image" Target="../media/image3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51.jpg"/><Relationship Id="rId12" Type="http://schemas.openxmlformats.org/officeDocument/2006/relationships/image" Target="../media/image48.jpg"/><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47.jpg"/><Relationship Id="rId4" Type="http://schemas.openxmlformats.org/officeDocument/2006/relationships/image" Target="../media/image43.jpg"/><Relationship Id="rId9" Type="http://schemas.openxmlformats.org/officeDocument/2006/relationships/image" Target="../media/image45.jp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42.jpg"/><Relationship Id="rId8" Type="http://schemas.openxmlformats.org/officeDocument/2006/relationships/image" Target="../media/image4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8.jpg"/></Relationships>
</file>

<file path=ppt/slides/_rels/slide71.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51.jpg"/><Relationship Id="rId12" Type="http://schemas.openxmlformats.org/officeDocument/2006/relationships/image" Target="../media/image48.jpg"/><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47.jpg"/><Relationship Id="rId4" Type="http://schemas.openxmlformats.org/officeDocument/2006/relationships/image" Target="../media/image43.jpg"/><Relationship Id="rId9" Type="http://schemas.openxmlformats.org/officeDocument/2006/relationships/image" Target="../media/image45.jp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42.jpg"/><Relationship Id="rId8" Type="http://schemas.openxmlformats.org/officeDocument/2006/relationships/image" Target="../media/image4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54.jp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5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descr="Translations" id="115" name="Google Shape;115;p26"/>
          <p:cNvSpPr txBox="1"/>
          <p:nvPr/>
        </p:nvSpPr>
        <p:spPr>
          <a:xfrm>
            <a:off x="0" y="1372200"/>
            <a:ext cx="4905300" cy="5485500"/>
          </a:xfrm>
          <a:prstGeom prst="rect">
            <a:avLst/>
          </a:prstGeom>
          <a:no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2500">
                <a:solidFill>
                  <a:srgbClr val="FFFFFF"/>
                </a:solidFill>
                <a:latin typeface="Oswald"/>
                <a:ea typeface="Oswald"/>
                <a:cs typeface="Oswald"/>
                <a:sym typeface="Oswald"/>
              </a:rPr>
              <a:t>Today you need</a:t>
            </a:r>
            <a:endParaRPr sz="25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500">
              <a:solidFill>
                <a:srgbClr val="CACACA"/>
              </a:solidFill>
              <a:latin typeface="Average"/>
              <a:ea typeface="Average"/>
              <a:cs typeface="Average"/>
              <a:sym typeface="Average"/>
            </a:endParaRPr>
          </a:p>
          <a:p>
            <a:pPr indent="-387350" lvl="1" marL="1371600" rtl="0" algn="l">
              <a:lnSpc>
                <a:spcPct val="114000"/>
              </a:lnSpc>
              <a:spcBef>
                <a:spcPts val="600"/>
              </a:spcBef>
              <a:spcAft>
                <a:spcPts val="0"/>
              </a:spcAft>
              <a:buClr>
                <a:srgbClr val="FFFFFF"/>
              </a:buClr>
              <a:buSzPts val="2500"/>
              <a:buFont typeface="Average"/>
              <a:buChar char="○"/>
            </a:pPr>
            <a:r>
              <a:rPr lang="en" sz="2500">
                <a:solidFill>
                  <a:srgbClr val="CACACA"/>
                </a:solidFill>
                <a:latin typeface="Average"/>
                <a:ea typeface="Average"/>
                <a:cs typeface="Average"/>
                <a:sym typeface="Average"/>
              </a:rPr>
              <a:t>📦✏️🖊️🖌 Your </a:t>
            </a:r>
            <a:r>
              <a:rPr b="1" lang="en" sz="2500">
                <a:solidFill>
                  <a:srgbClr val="FFFFFF"/>
                </a:solidFill>
                <a:latin typeface="Average"/>
                <a:ea typeface="Average"/>
                <a:cs typeface="Average"/>
                <a:sym typeface="Average"/>
              </a:rPr>
              <a:t>drawing kit</a:t>
            </a:r>
            <a:r>
              <a:rPr lang="en" sz="2500">
                <a:solidFill>
                  <a:srgbClr val="CACACA"/>
                </a:solidFill>
                <a:latin typeface="Average"/>
                <a:ea typeface="Average"/>
                <a:cs typeface="Average"/>
                <a:sym typeface="Average"/>
              </a:rPr>
              <a:t> from your cubby</a:t>
            </a:r>
            <a:br>
              <a:rPr lang="en" sz="2500">
                <a:solidFill>
                  <a:srgbClr val="CACACA"/>
                </a:solidFill>
                <a:latin typeface="Average"/>
                <a:ea typeface="Average"/>
                <a:cs typeface="Average"/>
                <a:sym typeface="Average"/>
              </a:rPr>
            </a:br>
            <a:endParaRPr sz="2500">
              <a:solidFill>
                <a:srgbClr val="CACACA"/>
              </a:solidFill>
              <a:latin typeface="Average"/>
              <a:ea typeface="Average"/>
              <a:cs typeface="Average"/>
              <a:sym typeface="Average"/>
            </a:endParaRPr>
          </a:p>
          <a:p>
            <a:pPr indent="-387350" lvl="1" marL="1371600" rtl="0" algn="l">
              <a:lnSpc>
                <a:spcPct val="114000"/>
              </a:lnSpc>
              <a:spcBef>
                <a:spcPts val="0"/>
              </a:spcBef>
              <a:spcAft>
                <a:spcPts val="0"/>
              </a:spcAft>
              <a:buClr>
                <a:srgbClr val="FFFFFF"/>
              </a:buClr>
              <a:buSzPts val="2500"/>
              <a:buFont typeface="Average"/>
              <a:buChar char="○"/>
            </a:pPr>
            <a:r>
              <a:rPr lang="en" sz="2500">
                <a:solidFill>
                  <a:srgbClr val="CACACA"/>
                </a:solidFill>
                <a:latin typeface="Average"/>
                <a:ea typeface="Average"/>
                <a:cs typeface="Average"/>
                <a:sym typeface="Average"/>
              </a:rPr>
              <a:t>Your </a:t>
            </a:r>
            <a:r>
              <a:rPr b="1" lang="en" sz="2500">
                <a:solidFill>
                  <a:srgbClr val="FFFFFF"/>
                </a:solidFill>
                <a:latin typeface="Average"/>
                <a:ea typeface="Average"/>
                <a:cs typeface="Average"/>
                <a:sym typeface="Average"/>
              </a:rPr>
              <a:t>good copy</a:t>
            </a:r>
            <a:r>
              <a:rPr lang="en" sz="2500">
                <a:solidFill>
                  <a:srgbClr val="CACACA"/>
                </a:solidFill>
                <a:latin typeface="Average"/>
                <a:ea typeface="Average"/>
                <a:cs typeface="Average"/>
                <a:sym typeface="Average"/>
              </a:rPr>
              <a:t> of your portrait 📄</a:t>
            </a:r>
            <a:br>
              <a:rPr lang="en" sz="2500">
                <a:solidFill>
                  <a:srgbClr val="CACACA"/>
                </a:solidFill>
                <a:latin typeface="Average"/>
                <a:ea typeface="Average"/>
                <a:cs typeface="Average"/>
                <a:sym typeface="Average"/>
              </a:rPr>
            </a:br>
            <a:endParaRPr sz="2500">
              <a:solidFill>
                <a:srgbClr val="CACACA"/>
              </a:solidFill>
              <a:latin typeface="Average"/>
              <a:ea typeface="Average"/>
              <a:cs typeface="Average"/>
              <a:sym typeface="Average"/>
            </a:endParaRPr>
          </a:p>
          <a:p>
            <a:pPr indent="-387350" lvl="1" marL="1371600" rtl="0" algn="l">
              <a:lnSpc>
                <a:spcPct val="114000"/>
              </a:lnSpc>
              <a:spcBef>
                <a:spcPts val="0"/>
              </a:spcBef>
              <a:spcAft>
                <a:spcPts val="0"/>
              </a:spcAft>
              <a:buClr>
                <a:srgbClr val="FFFFFF"/>
              </a:buClr>
              <a:buSzPts val="2500"/>
              <a:buFont typeface="Average"/>
              <a:buChar char="○"/>
            </a:pPr>
            <a:r>
              <a:rPr lang="en" sz="2500">
                <a:solidFill>
                  <a:srgbClr val="CACACA"/>
                </a:solidFill>
                <a:latin typeface="Average"/>
                <a:ea typeface="Average"/>
                <a:cs typeface="Average"/>
                <a:sym typeface="Average"/>
              </a:rPr>
              <a:t>Your </a:t>
            </a:r>
            <a:r>
              <a:rPr b="1" lang="en" sz="2500">
                <a:solidFill>
                  <a:srgbClr val="FFFFFF"/>
                </a:solidFill>
                <a:latin typeface="Average"/>
                <a:ea typeface="Average"/>
                <a:cs typeface="Average"/>
                <a:sym typeface="Average"/>
              </a:rPr>
              <a:t>Depth Drawing </a:t>
            </a:r>
            <a:r>
              <a:rPr lang="en" sz="2500">
                <a:solidFill>
                  <a:srgbClr val="CACACA"/>
                </a:solidFill>
                <a:latin typeface="Average"/>
                <a:ea typeface="Average"/>
                <a:cs typeface="Average"/>
                <a:sym typeface="Average"/>
              </a:rPr>
              <a:t>booklet</a:t>
            </a:r>
            <a:r>
              <a:rPr b="1" lang="en" sz="2500">
                <a:solidFill>
                  <a:srgbClr val="FFFFFF"/>
                </a:solidFill>
                <a:latin typeface="Average"/>
                <a:ea typeface="Average"/>
                <a:cs typeface="Average"/>
                <a:sym typeface="Average"/>
              </a:rPr>
              <a:t> </a:t>
            </a:r>
            <a:endParaRPr sz="2500">
              <a:solidFill>
                <a:srgbClr val="CACACA"/>
              </a:solidFill>
              <a:latin typeface="Average"/>
              <a:ea typeface="Average"/>
              <a:cs typeface="Average"/>
              <a:sym typeface="Average"/>
            </a:endParaRPr>
          </a:p>
        </p:txBody>
      </p:sp>
      <p:sp>
        <p:nvSpPr>
          <p:cNvPr descr="Title" id="116" name="Google Shape;116;p26"/>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Transition day 😄</a:t>
            </a:r>
            <a:endParaRPr/>
          </a:p>
        </p:txBody>
      </p:sp>
      <p:pic>
        <p:nvPicPr>
          <p:cNvPr id="117" name="Google Shape;117;p26"/>
          <p:cNvPicPr preferRelativeResize="0"/>
          <p:nvPr/>
        </p:nvPicPr>
        <p:blipFill rotWithShape="1">
          <a:blip r:embed="rId3">
            <a:alphaModFix/>
          </a:blip>
          <a:srcRect b="0" l="0" r="0" t="0"/>
          <a:stretch/>
        </p:blipFill>
        <p:spPr>
          <a:xfrm>
            <a:off x="4905219" y="1372200"/>
            <a:ext cx="4238781" cy="5485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aphicFrame>
        <p:nvGraphicFramePr>
          <p:cNvPr id="178" name="Google Shape;178;p36"/>
          <p:cNvGraphicFramePr/>
          <p:nvPr/>
        </p:nvGraphicFramePr>
        <p:xfrm>
          <a:off x="1156625" y="137313"/>
          <a:ext cx="3000000" cy="3000000"/>
        </p:xfrm>
        <a:graphic>
          <a:graphicData uri="http://schemas.openxmlformats.org/drawingml/2006/table">
            <a:tbl>
              <a:tblPr>
                <a:noFill/>
                <a:tableStyleId>{7874A7C2-0C80-4CE4-B0F9-FBA8FB60D156}</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Depth skill builders</a:t>
                      </a:r>
                      <a:endParaRPr sz="24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37"/>
          <p:cNvGraphicFramePr/>
          <p:nvPr/>
        </p:nvGraphicFramePr>
        <p:xfrm>
          <a:off x="138" y="0"/>
          <a:ext cx="3000000" cy="3000000"/>
        </p:xfrm>
        <a:graphic>
          <a:graphicData uri="http://schemas.openxmlformats.org/drawingml/2006/table">
            <a:tbl>
              <a:tblPr>
                <a:noFill/>
                <a:tableStyleId>{655B82BF-B1FE-4B48-8D92-7F861462B393}</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pSp>
        <p:nvGrpSpPr>
          <p:cNvPr id="188" name="Google Shape;188;p38"/>
          <p:cNvGrpSpPr/>
          <p:nvPr/>
        </p:nvGrpSpPr>
        <p:grpSpPr>
          <a:xfrm>
            <a:off x="13" y="0"/>
            <a:ext cx="9144000" cy="2554800"/>
            <a:chOff x="0" y="954900"/>
            <a:chExt cx="9144000" cy="2554800"/>
          </a:xfrm>
        </p:grpSpPr>
        <p:sp>
          <p:nvSpPr>
            <p:cNvPr id="189" name="Google Shape;189;p38"/>
            <p:cNvSpPr txBox="1"/>
            <p:nvPr/>
          </p:nvSpPr>
          <p:spPr>
            <a:xfrm>
              <a:off x="0" y="954900"/>
              <a:ext cx="9144000" cy="8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Oswald"/>
                  <a:ea typeface="Oswald"/>
                  <a:cs typeface="Oswald"/>
                  <a:sym typeface="Oswald"/>
                </a:rPr>
                <a:t>Depth drawing evaluation</a:t>
              </a:r>
              <a:endParaRPr b="1">
                <a:solidFill>
                  <a:srgbClr val="FFFFFF"/>
                </a:solidFill>
                <a:latin typeface="Cabin"/>
                <a:ea typeface="Cabin"/>
                <a:cs typeface="Cabin"/>
                <a:sym typeface="Cabin"/>
              </a:endParaRPr>
            </a:p>
            <a:p>
              <a:pPr indent="0" lvl="0" marL="0" rtl="0" algn="l">
                <a:lnSpc>
                  <a:spcPct val="115000"/>
                </a:lnSpc>
                <a:spcBef>
                  <a:spcPts val="0"/>
                </a:spcBef>
                <a:spcAft>
                  <a:spcPts val="0"/>
                </a:spcAft>
                <a:buNone/>
              </a:pPr>
              <a:r>
                <a:rPr b="1" lang="en" sz="1700">
                  <a:solidFill>
                    <a:srgbClr val="00FF00"/>
                  </a:solidFill>
                  <a:latin typeface="Cabin"/>
                  <a:ea typeface="Cabin"/>
                  <a:cs typeface="Cabin"/>
                  <a:sym typeface="Cabin"/>
                </a:rPr>
                <a:t>Shading, proportion and detail</a:t>
              </a:r>
              <a:r>
                <a:rPr b="1" lang="en" sz="1700">
                  <a:solidFill>
                    <a:srgbClr val="FFFFFF"/>
                  </a:solidFill>
                  <a:latin typeface="Cabin"/>
                  <a:ea typeface="Cabin"/>
                  <a:cs typeface="Cabin"/>
                  <a:sym typeface="Cabin"/>
                </a:rPr>
                <a:t>: Proportion, contour, deep blacks, smoothness, and blending</a:t>
              </a:r>
              <a:endParaRPr sz="1700">
                <a:solidFill>
                  <a:srgbClr val="CCCCCC"/>
                </a:solidFill>
                <a:latin typeface="Cabin"/>
                <a:ea typeface="Cabin"/>
                <a:cs typeface="Cabin"/>
                <a:sym typeface="Cabin"/>
              </a:endParaRPr>
            </a:p>
          </p:txBody>
        </p:sp>
        <p:grpSp>
          <p:nvGrpSpPr>
            <p:cNvPr id="190" name="Google Shape;190;p38"/>
            <p:cNvGrpSpPr/>
            <p:nvPr/>
          </p:nvGrpSpPr>
          <p:grpSpPr>
            <a:xfrm>
              <a:off x="2525" y="1828800"/>
              <a:ext cx="9138950" cy="1680900"/>
              <a:chOff x="0" y="800825"/>
              <a:chExt cx="9138950" cy="1680900"/>
            </a:xfrm>
          </p:grpSpPr>
          <p:sp>
            <p:nvSpPr>
              <p:cNvPr descr="Column 2" id="191" name="Google Shape;191;p38"/>
              <p:cNvSpPr txBox="1"/>
              <p:nvPr/>
            </p:nvSpPr>
            <p:spPr>
              <a:xfrm>
                <a:off x="6159950" y="800825"/>
                <a:ext cx="29790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Sombreado, proporción y detalle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Kivuli, uwiano na maelezo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Shading, proporsyon at detalye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Gölgelendirme, oran ve detay</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Затінення, пропорції та деталізація</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Bóng đổ, tỷ lệ và chi tiết</a:t>
                </a:r>
                <a:endParaRPr sz="1700">
                  <a:solidFill>
                    <a:srgbClr val="CACACA"/>
                  </a:solidFill>
                  <a:latin typeface="Average"/>
                  <a:ea typeface="Average"/>
                  <a:cs typeface="Average"/>
                  <a:sym typeface="Average"/>
                </a:endParaRPr>
              </a:p>
            </p:txBody>
          </p:sp>
          <p:sp>
            <p:nvSpPr>
              <p:cNvPr descr="Column 1" id="192" name="Google Shape;192;p38"/>
              <p:cNvSpPr txBox="1"/>
              <p:nvPr/>
            </p:nvSpPr>
            <p:spPr>
              <a:xfrm>
                <a:off x="0" y="800825"/>
                <a:ext cx="30762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ጥላ ፣ መጠን እና ዝርዝር</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التظليل والتناسب والتفاصيل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Ombreig, proporció i detall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阴影、比例和细节</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سایه، تناسب و جزئیات</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छायांकन, अनुपात और विवरण</a:t>
                </a:r>
                <a:endParaRPr sz="1700">
                  <a:solidFill>
                    <a:srgbClr val="CACACA"/>
                  </a:solidFill>
                  <a:latin typeface="Average"/>
                  <a:ea typeface="Average"/>
                  <a:cs typeface="Average"/>
                  <a:sym typeface="Average"/>
                </a:endParaRPr>
              </a:p>
            </p:txBody>
          </p:sp>
          <p:sp>
            <p:nvSpPr>
              <p:cNvPr descr="Column 2" id="193" name="Google Shape;193;p38"/>
              <p:cNvSpPr txBox="1"/>
              <p:nvPr/>
            </p:nvSpPr>
            <p:spPr>
              <a:xfrm>
                <a:off x="3200400" y="800825"/>
                <a:ext cx="29790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陰影、比率、ディテール</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음영, 비율 및 세부 정보</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Şewitandin, nîsbet û hûrgulî</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Sombreamento, proporção e detalhes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ਸ਼ੈਡਿੰਗ, ਅਨੁਪਾਤ ਅਤੇ ਵੇਰਵੇ</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Тени, пропорции и детали</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Hooska, saamiga iyo faahfaahinta</a:t>
                </a:r>
                <a:endParaRPr sz="1700">
                  <a:solidFill>
                    <a:srgbClr val="CACACA"/>
                  </a:solidFill>
                  <a:latin typeface="Average"/>
                  <a:ea typeface="Average"/>
                  <a:cs typeface="Average"/>
                  <a:sym typeface="Average"/>
                </a:endParaRPr>
              </a:p>
            </p:txBody>
          </p:sp>
        </p:grpSp>
      </p:grpSp>
      <p:grpSp>
        <p:nvGrpSpPr>
          <p:cNvPr id="194" name="Google Shape;194;p38"/>
          <p:cNvGrpSpPr/>
          <p:nvPr/>
        </p:nvGrpSpPr>
        <p:grpSpPr>
          <a:xfrm>
            <a:off x="-37" y="2630370"/>
            <a:ext cx="9144084" cy="2032755"/>
            <a:chOff x="-37" y="3144270"/>
            <a:chExt cx="9144084" cy="2032755"/>
          </a:xfrm>
        </p:grpSpPr>
        <p:grpSp>
          <p:nvGrpSpPr>
            <p:cNvPr id="195" name="Google Shape;195;p38"/>
            <p:cNvGrpSpPr/>
            <p:nvPr/>
          </p:nvGrpSpPr>
          <p:grpSpPr>
            <a:xfrm>
              <a:off x="5201" y="3496125"/>
              <a:ext cx="9138846" cy="1680900"/>
              <a:chOff x="-40474" y="3340325"/>
              <a:chExt cx="9138846" cy="1680900"/>
            </a:xfrm>
          </p:grpSpPr>
          <p:sp>
            <p:nvSpPr>
              <p:cNvPr descr="Column 2" id="196" name="Google Shape;196;p38"/>
              <p:cNvSpPr txBox="1"/>
              <p:nvPr/>
            </p:nvSpPr>
            <p:spPr>
              <a:xfrm>
                <a:off x="6119372" y="3340325"/>
                <a:ext cx="29790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Sensación de profundidad</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Hisia ya kina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Ang lalim ng pakiramdam</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Derinlik hissi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Відчуття глибини</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Cảm giác về chiều sâu</a:t>
                </a:r>
                <a:endParaRPr sz="1700">
                  <a:solidFill>
                    <a:srgbClr val="CACACA"/>
                  </a:solidFill>
                  <a:latin typeface="Average"/>
                  <a:ea typeface="Average"/>
                  <a:cs typeface="Average"/>
                  <a:sym typeface="Average"/>
                </a:endParaRPr>
              </a:p>
            </p:txBody>
          </p:sp>
          <p:sp>
            <p:nvSpPr>
              <p:cNvPr descr="Column 1" id="197" name="Google Shape;197;p38"/>
              <p:cNvSpPr txBox="1"/>
              <p:nvPr/>
            </p:nvSpPr>
            <p:spPr>
              <a:xfrm>
                <a:off x="-40474" y="3340325"/>
                <a:ext cx="30762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የጥልቀት ስሜት</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الشعور بالعمق</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Sensació de profunditat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深度感</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حس عمق</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गहराई की भावना</a:t>
                </a:r>
                <a:endParaRPr sz="1700">
                  <a:solidFill>
                    <a:srgbClr val="CACACA"/>
                  </a:solidFill>
                  <a:latin typeface="Average"/>
                  <a:ea typeface="Average"/>
                  <a:cs typeface="Average"/>
                  <a:sym typeface="Average"/>
                </a:endParaRPr>
              </a:p>
            </p:txBody>
          </p:sp>
          <p:sp>
            <p:nvSpPr>
              <p:cNvPr descr="Column 2" id="198" name="Google Shape;198;p38"/>
              <p:cNvSpPr txBox="1"/>
              <p:nvPr/>
            </p:nvSpPr>
            <p:spPr>
              <a:xfrm>
                <a:off x="3159817" y="3340325"/>
                <a:ext cx="29790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奥行き感</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깊이감</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Hestiya kûr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Senso de profundidade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ਡੂੰਘਾਈ ਦੀ ਭਾਵਨਾ</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Чувство глубины</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Dareen qoto dheer</a:t>
                </a:r>
                <a:endParaRPr sz="1700">
                  <a:solidFill>
                    <a:srgbClr val="CACACA"/>
                  </a:solidFill>
                  <a:latin typeface="Average"/>
                  <a:ea typeface="Average"/>
                  <a:cs typeface="Average"/>
                  <a:sym typeface="Average"/>
                </a:endParaRPr>
              </a:p>
            </p:txBody>
          </p:sp>
        </p:grpSp>
        <p:sp>
          <p:nvSpPr>
            <p:cNvPr id="199" name="Google Shape;199;p38"/>
            <p:cNvSpPr txBox="1"/>
            <p:nvPr/>
          </p:nvSpPr>
          <p:spPr>
            <a:xfrm>
              <a:off x="-37" y="3144270"/>
              <a:ext cx="9144000" cy="383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FF00"/>
                  </a:solidFill>
                  <a:latin typeface="Cabin"/>
                  <a:ea typeface="Cabin"/>
                  <a:cs typeface="Cabin"/>
                  <a:sym typeface="Cabin"/>
                </a:rPr>
                <a:t>Sense of depth</a:t>
              </a:r>
              <a:r>
                <a:rPr b="1" lang="en" sz="1700">
                  <a:solidFill>
                    <a:srgbClr val="FFFFFF"/>
                  </a:solidFill>
                  <a:latin typeface="Cabin"/>
                  <a:ea typeface="Cabin"/>
                  <a:cs typeface="Cabin"/>
                  <a:sym typeface="Cabin"/>
                </a:rPr>
                <a:t>: Changing focus, contrast, size, and perspective</a:t>
              </a:r>
              <a:endParaRPr sz="1700">
                <a:solidFill>
                  <a:srgbClr val="CCCCCC"/>
                </a:solidFill>
                <a:latin typeface="Cabin"/>
                <a:ea typeface="Cabin"/>
                <a:cs typeface="Cabin"/>
                <a:sym typeface="Cabin"/>
              </a:endParaRPr>
            </a:p>
          </p:txBody>
        </p:sp>
      </p:grpSp>
      <p:grpSp>
        <p:nvGrpSpPr>
          <p:cNvPr id="200" name="Google Shape;200;p38"/>
          <p:cNvGrpSpPr/>
          <p:nvPr/>
        </p:nvGrpSpPr>
        <p:grpSpPr>
          <a:xfrm>
            <a:off x="-37" y="4738695"/>
            <a:ext cx="9144000" cy="2119230"/>
            <a:chOff x="-37" y="4738695"/>
            <a:chExt cx="9144000" cy="2119230"/>
          </a:xfrm>
        </p:grpSpPr>
        <p:grpSp>
          <p:nvGrpSpPr>
            <p:cNvPr id="201" name="Google Shape;201;p38"/>
            <p:cNvGrpSpPr/>
            <p:nvPr/>
          </p:nvGrpSpPr>
          <p:grpSpPr>
            <a:xfrm>
              <a:off x="0" y="5177025"/>
              <a:ext cx="9143924" cy="1680900"/>
              <a:chOff x="0" y="5177025"/>
              <a:chExt cx="9143924" cy="1680900"/>
            </a:xfrm>
          </p:grpSpPr>
          <p:sp>
            <p:nvSpPr>
              <p:cNvPr descr="Column 2" id="202" name="Google Shape;202;p38"/>
              <p:cNvSpPr txBox="1"/>
              <p:nvPr/>
            </p:nvSpPr>
            <p:spPr>
              <a:xfrm>
                <a:off x="6162524" y="5177025"/>
                <a:ext cx="29814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Composición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Muundo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Komposisyon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Kompozisyon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Композиція</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Thành phần</a:t>
                </a:r>
                <a:endParaRPr>
                  <a:solidFill>
                    <a:srgbClr val="CACACA"/>
                  </a:solidFill>
                  <a:latin typeface="Average"/>
                  <a:ea typeface="Average"/>
                  <a:cs typeface="Average"/>
                  <a:sym typeface="Average"/>
                </a:endParaRPr>
              </a:p>
            </p:txBody>
          </p:sp>
          <p:sp>
            <p:nvSpPr>
              <p:cNvPr descr="Column 1" id="203" name="Google Shape;203;p38"/>
              <p:cNvSpPr txBox="1"/>
              <p:nvPr/>
            </p:nvSpPr>
            <p:spPr>
              <a:xfrm>
                <a:off x="0" y="5177025"/>
                <a:ext cx="30792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ቅንብር</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تعبير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Composició</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作品</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ترکیب</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संघटन</a:t>
                </a:r>
                <a:endParaRPr>
                  <a:solidFill>
                    <a:srgbClr val="CACACA"/>
                  </a:solidFill>
                  <a:latin typeface="Average"/>
                  <a:ea typeface="Average"/>
                  <a:cs typeface="Average"/>
                  <a:sym typeface="Average"/>
                </a:endParaRPr>
              </a:p>
            </p:txBody>
          </p:sp>
          <p:sp>
            <p:nvSpPr>
              <p:cNvPr descr="Column 2" id="204" name="Google Shape;204;p38"/>
              <p:cNvSpPr txBox="1"/>
              <p:nvPr/>
            </p:nvSpPr>
            <p:spPr>
              <a:xfrm>
                <a:off x="3202973" y="5177025"/>
                <a:ext cx="2981400" cy="168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構成</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구성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Composition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Composição</a:t>
                </a:r>
                <a:endParaRPr>
                  <a:solidFill>
                    <a:srgbClr val="CACAC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ਰਚਨਾ</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Состав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Halabuurka</a:t>
                </a:r>
                <a:endParaRPr>
                  <a:solidFill>
                    <a:srgbClr val="CACACA"/>
                  </a:solidFill>
                  <a:latin typeface="Average"/>
                  <a:ea typeface="Average"/>
                  <a:cs typeface="Average"/>
                  <a:sym typeface="Average"/>
                </a:endParaRPr>
              </a:p>
            </p:txBody>
          </p:sp>
        </p:grpSp>
        <p:sp>
          <p:nvSpPr>
            <p:cNvPr id="205" name="Google Shape;205;p38"/>
            <p:cNvSpPr txBox="1"/>
            <p:nvPr/>
          </p:nvSpPr>
          <p:spPr>
            <a:xfrm>
              <a:off x="-37" y="4738695"/>
              <a:ext cx="9144000" cy="456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FFFFFF"/>
                  </a:solidFill>
                  <a:latin typeface="Cabin"/>
                  <a:ea typeface="Cabin"/>
                  <a:cs typeface="Cabin"/>
                  <a:sym typeface="Cabin"/>
                </a:rPr>
                <a:t>Composition: Complete, full, balanced, and </a:t>
              </a:r>
              <a:r>
                <a:rPr b="1" lang="en" sz="1700">
                  <a:solidFill>
                    <a:srgbClr val="00FF00"/>
                  </a:solidFill>
                  <a:latin typeface="Cabin"/>
                  <a:ea typeface="Cabin"/>
                  <a:cs typeface="Cabin"/>
                  <a:sym typeface="Cabin"/>
                </a:rPr>
                <a:t>non-central</a:t>
              </a:r>
              <a:endParaRPr sz="1700">
                <a:solidFill>
                  <a:srgbClr val="CCCCCC"/>
                </a:solidFill>
                <a:latin typeface="Cabin"/>
                <a:ea typeface="Cabin"/>
                <a:cs typeface="Cabin"/>
                <a:sym typeface="Cabin"/>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9" title="Use Highschool_Public.jpg"/>
          <p:cNvPicPr preferRelativeResize="0"/>
          <p:nvPr/>
        </p:nvPicPr>
        <p:blipFill>
          <a:blip r:embed="rId3">
            <a:alphaModFix/>
          </a:blip>
          <a:stretch>
            <a:fillRect/>
          </a:stretch>
        </p:blipFill>
        <p:spPr>
          <a:xfrm>
            <a:off x="0" y="-103912"/>
            <a:ext cx="9143999" cy="70658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descr="Title" id="215" name="Google Shape;215;p40"/>
          <p:cNvSpPr txBox="1"/>
          <p:nvPr/>
        </p:nvSpPr>
        <p:spPr>
          <a:xfrm>
            <a:off x="0" y="0"/>
            <a:ext cx="9144000" cy="183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is a transition day</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2900">
                <a:solidFill>
                  <a:srgbClr val="B7B7B7"/>
                </a:solidFill>
                <a:latin typeface="Average"/>
                <a:ea typeface="Average"/>
                <a:cs typeface="Average"/>
                <a:sym typeface="Average"/>
              </a:rPr>
              <a:t>You can </a:t>
            </a:r>
            <a:r>
              <a:rPr b="1" lang="en" sz="2900">
                <a:solidFill>
                  <a:srgbClr val="00FF00"/>
                </a:solidFill>
                <a:latin typeface="Average"/>
                <a:ea typeface="Average"/>
                <a:cs typeface="Average"/>
                <a:sym typeface="Average"/>
              </a:rPr>
              <a:t>finish your portrait project</a:t>
            </a:r>
            <a:r>
              <a:rPr lang="en" sz="2900">
                <a:solidFill>
                  <a:srgbClr val="B7B7B7"/>
                </a:solidFill>
                <a:latin typeface="Average"/>
                <a:ea typeface="Average"/>
                <a:cs typeface="Average"/>
                <a:sym typeface="Average"/>
              </a:rPr>
              <a:t> or you can </a:t>
            </a:r>
            <a:r>
              <a:rPr b="1" lang="en" sz="2900">
                <a:solidFill>
                  <a:srgbClr val="00FF00"/>
                </a:solidFill>
                <a:latin typeface="Average"/>
                <a:ea typeface="Average"/>
                <a:cs typeface="Average"/>
                <a:sym typeface="Average"/>
              </a:rPr>
              <a:t>begin your skill builders</a:t>
            </a:r>
            <a:r>
              <a:rPr lang="en" sz="2900">
                <a:solidFill>
                  <a:srgbClr val="B7B7B7"/>
                </a:solidFill>
                <a:latin typeface="Average"/>
                <a:ea typeface="Average"/>
                <a:cs typeface="Average"/>
                <a:sym typeface="Average"/>
              </a:rPr>
              <a:t> for the depth drawing project.</a:t>
            </a:r>
            <a:endParaRPr sz="700">
              <a:solidFill>
                <a:srgbClr val="B7B7B7"/>
              </a:solidFill>
              <a:latin typeface="Average"/>
              <a:ea typeface="Average"/>
              <a:cs typeface="Average"/>
              <a:sym typeface="Average"/>
            </a:endParaRPr>
          </a:p>
        </p:txBody>
      </p:sp>
      <p:sp>
        <p:nvSpPr>
          <p:cNvPr descr="Translations" id="216" name="Google Shape;216;p40"/>
          <p:cNvSpPr txBox="1"/>
          <p:nvPr/>
        </p:nvSpPr>
        <p:spPr>
          <a:xfrm>
            <a:off x="0" y="1835100"/>
            <a:ext cx="9144000" cy="50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AAAAAA"/>
                </a:solidFill>
                <a:latin typeface="Average"/>
                <a:ea typeface="Average"/>
                <a:cs typeface="Average"/>
                <a:sym typeface="Average"/>
              </a:rPr>
              <a:t>ዛሬ የሽግግር ቀን ነው። የእርስዎን የቁም ፕሮጀክት መጨረስ ወይም ለጥልቅ ስዕል ፕሮጀክት የክህሎት ገንቢዎችን መጀመር ይችላሉ።</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اليوم يوم انتقالي. يمكنك إنهاء مشروع رسم البورتريه الخاص بك أو البدء بتطوير مهاراتك في الرسم العميق.</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Avui és un dia de transició. Podeu acabar el vostre projecte de retrat o podeu començar els vostres creadors d'habilitats per al projecte de dibuix de profunditat.</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今天是过渡日。你可以完成你的肖像画项目，也可以开始为深度绘画项目进行技能提升。</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امروز یک روز انتقال است. می توانید پروژه پرتره خود را به پایان برسانید یا می توانید مهارت های خود را برای پروژه ترسیم عمق شروع کنید.</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आज बदलाव का दिन है। आप अपना पोर्ट्रेट प्रोजेक्ट पूरा कर सकते हैं या फिर डेप्थ ड्रॉइंग प्रोजेक्ट के लिए अपने स्किल बिल्डर्स शुरू कर सकते 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今日は移行日です。肖像画のプロジェクトを終わらせることもできますし、深層描画のプロジェクトに向けたスキルアップを始めることもできます。</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오늘은 전환의 날입니다. 초상화 프로젝트를 마무리하거나, 깊이 드로잉 프로젝트를 위한 기술 향상을 시작할 수 있습니다.</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Îro roja derbasbûnê ye. Hûn dikarin projeya portreya xwe biqedînin an jî hûn dikarin ji bo projeya xêzkirina kûr dest bi avakarên jêhatîbûna xwe bikin.</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Hoje é um dia de transição. Você pode terminar seu projeto de retrato ou começar a aprimorar suas habilidades para o projeto de desenho em profundidade.</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ਅੱਜ ਇੱਕ ਤਬਦੀਲੀ ਦਾ ਦਿਨ ਹੈ। ਤੁਸੀਂ ਆਪਣੇ ਪੋਰਟਰੇਟ ਪ੍ਰੋਜੈਕਟ ਨੂੰ ਪੂਰਾ ਕਰ ਸਕਦੇ ਹੋ ਜਾਂ ਤੁਸੀਂ ਡੂੰਘਾਈ ਡਰਾਇੰਗ ਪ੍ਰੋਜੈਕਟ ਲਈ ਆਪਣੇ ਹੁਨਰ ਨਿਰਮਾਤਾ ਨੂੰ ਸ਼ੁਰੂ ਕਰ ਸਕਦੇ 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Сегодня переходный день. Вы можете завершить свой портретный проект или начать развивать навыки рисования глубины.</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Maanta waa maalin kala guur ah. Waxaad dhammayn kartaa mashruucaaga sawirka ama waxaad bilaabi kartaa xirfad-dhisayaasha mashruuca sawir-gacmeedka qoto-dheer.</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Hoy es un día de transición. Puedes terminar tu proyecto de retrato o empezar a desarrollar tus habilidades para el proyecto de dibujo de profundidad.</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Leo ni siku ya mpito. Unaweza kumaliza mradi wako wa picha au unaweza kuanza wajenzi wako wa ujuzi kwa mradi wa kuchora kwa kina.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Ngayon ay isang araw ng paglipat. Maaari mong tapusin ang iyong portrait na proyekto o maaari mong simulan ang iyong mga skill builder para sa depth drawing project.</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Bugün bir geçiş günü. Portre projenizi bitirebilir veya derin çizim projeniz için beceri geliştirme çalışmalarına başlayabilirsiniz.</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Сьогодні перехідний день. Ви можете завершити свій портретний проект або почати створювати навички для проекту глибокого малювання.</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Hôm nay là ngày chuyển giao. Bạn có thể hoàn thành dự án vẽ chân dung hoặc bắt đầu xây dựng kỹ năng cho dự án vẽ chiều sâu.</a:t>
            </a:r>
            <a:endParaRPr sz="1300">
              <a:solidFill>
                <a:srgbClr val="CACAC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1"/>
          <p:cNvSpPr txBox="1"/>
          <p:nvPr/>
        </p:nvSpPr>
        <p:spPr>
          <a:xfrm>
            <a:off x="0" y="0"/>
            <a:ext cx="548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Yikes! What if I need </a:t>
            </a:r>
            <a:r>
              <a:rPr lang="en" sz="3000">
                <a:solidFill>
                  <a:srgbClr val="00FF00"/>
                </a:solidFill>
                <a:latin typeface="Oswald"/>
                <a:ea typeface="Oswald"/>
                <a:cs typeface="Oswald"/>
                <a:sym typeface="Oswald"/>
              </a:rPr>
              <a:t>more time</a:t>
            </a:r>
            <a:r>
              <a:rPr lang="en"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Take your artwork </a:t>
            </a:r>
            <a:r>
              <a:rPr b="1" lang="en" sz="2200">
                <a:solidFill>
                  <a:srgbClr val="00FF00"/>
                </a:solidFill>
                <a:latin typeface="Average"/>
                <a:ea typeface="Average"/>
                <a:cs typeface="Average"/>
                <a:sym typeface="Average"/>
              </a:rPr>
              <a:t>home</a:t>
            </a:r>
            <a:r>
              <a:rPr lang="en" sz="2200">
                <a:solidFill>
                  <a:srgbClr val="CACACA"/>
                </a:solidFill>
                <a:latin typeface="Average"/>
                <a:ea typeface="Average"/>
                <a:cs typeface="Average"/>
                <a:sym typeface="Average"/>
              </a:rPr>
              <a:t>, or come in at </a:t>
            </a:r>
            <a:r>
              <a:rPr b="1" lang="en" sz="2200">
                <a:solidFill>
                  <a:srgbClr val="00FF00"/>
                </a:solidFill>
                <a:latin typeface="Average"/>
                <a:ea typeface="Average"/>
                <a:cs typeface="Average"/>
                <a:sym typeface="Average"/>
              </a:rPr>
              <a:t>lunch</a:t>
            </a:r>
            <a:r>
              <a:rPr lang="en" sz="2200">
                <a:solidFill>
                  <a:srgbClr val="CACACA"/>
                </a:solidFill>
                <a:latin typeface="Average"/>
                <a:ea typeface="Average"/>
                <a:cs typeface="Average"/>
                <a:sym typeface="Average"/>
              </a:rPr>
              <a:t> or </a:t>
            </a:r>
            <a:r>
              <a:rPr b="1" lang="en" sz="2200">
                <a:solidFill>
                  <a:srgbClr val="00FF00"/>
                </a:solidFill>
                <a:latin typeface="Average"/>
                <a:ea typeface="Average"/>
                <a:cs typeface="Average"/>
                <a:sym typeface="Average"/>
              </a:rPr>
              <a:t>before/after school</a:t>
            </a:r>
            <a:r>
              <a:rPr lang="en" sz="2200">
                <a:solidFill>
                  <a:srgbClr val="CACACA"/>
                </a:solidFill>
                <a:latin typeface="Average"/>
                <a:ea typeface="Average"/>
                <a:cs typeface="Average"/>
                <a:sym typeface="Average"/>
              </a:rPr>
              <a:t> to catch up.</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200">
                <a:solidFill>
                  <a:srgbClr val="00FF00"/>
                </a:solidFill>
                <a:latin typeface="Average"/>
                <a:ea typeface="Average"/>
                <a:cs typeface="Average"/>
                <a:sym typeface="Average"/>
              </a:rPr>
              <a:t>Keep working</a:t>
            </a:r>
            <a:r>
              <a:rPr lang="en" sz="2200">
                <a:solidFill>
                  <a:srgbClr val="CACACA"/>
                </a:solidFill>
                <a:latin typeface="Average"/>
                <a:ea typeface="Average"/>
                <a:cs typeface="Average"/>
                <a:sym typeface="Average"/>
              </a:rPr>
              <a:t> on your project solidly today.</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When I start to collect things, </a:t>
            </a:r>
            <a:r>
              <a:rPr b="1" lang="en" sz="2200">
                <a:solidFill>
                  <a:srgbClr val="00FF00"/>
                </a:solidFill>
                <a:latin typeface="Average"/>
                <a:ea typeface="Average"/>
                <a:cs typeface="Average"/>
                <a:sym typeface="Average"/>
              </a:rPr>
              <a:t>let me know</a:t>
            </a:r>
            <a:r>
              <a:rPr lang="en" sz="2200">
                <a:solidFill>
                  <a:srgbClr val="CACACA"/>
                </a:solidFill>
                <a:latin typeface="Average"/>
                <a:ea typeface="Average"/>
                <a:cs typeface="Average"/>
                <a:sym typeface="Average"/>
              </a:rPr>
              <a:t> that you need more time. </a:t>
            </a:r>
            <a:endParaRPr sz="22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200">
                <a:solidFill>
                  <a:srgbClr val="CACACA"/>
                </a:solidFill>
                <a:latin typeface="Average"/>
                <a:ea typeface="Average"/>
                <a:cs typeface="Average"/>
                <a:sym typeface="Average"/>
              </a:rPr>
              <a:t>I will </a:t>
            </a:r>
            <a:r>
              <a:rPr b="1" lang="en" sz="2200">
                <a:solidFill>
                  <a:srgbClr val="00FF00"/>
                </a:solidFill>
                <a:latin typeface="Average"/>
                <a:ea typeface="Average"/>
                <a:cs typeface="Average"/>
                <a:sym typeface="Average"/>
              </a:rPr>
              <a:t>photograph </a:t>
            </a:r>
            <a:r>
              <a:rPr lang="en" sz="2200">
                <a:solidFill>
                  <a:srgbClr val="CACACA"/>
                </a:solidFill>
                <a:latin typeface="Average"/>
                <a:ea typeface="Average"/>
                <a:cs typeface="Average"/>
                <a:sym typeface="Average"/>
              </a:rPr>
              <a:t>your artwork so that the teachers have something to mark. That way you will </a:t>
            </a:r>
            <a:r>
              <a:rPr b="1" lang="en" sz="2200">
                <a:solidFill>
                  <a:srgbClr val="00FF00"/>
                </a:solidFill>
                <a:latin typeface="Average"/>
                <a:ea typeface="Average"/>
                <a:cs typeface="Average"/>
                <a:sym typeface="Average"/>
              </a:rPr>
              <a:t>not get a zero</a:t>
            </a:r>
            <a:r>
              <a:rPr lang="en" sz="2200">
                <a:solidFill>
                  <a:srgbClr val="CACACA"/>
                </a:solidFill>
                <a:latin typeface="Average"/>
                <a:ea typeface="Average"/>
                <a:cs typeface="Average"/>
                <a:sym typeface="Average"/>
              </a:rPr>
              <a:t> on your artwork, which would probably drop your mark by </a:t>
            </a:r>
            <a:r>
              <a:rPr b="1" lang="en" sz="2200">
                <a:solidFill>
                  <a:srgbClr val="00FF00"/>
                </a:solidFill>
                <a:latin typeface="Average"/>
                <a:ea typeface="Average"/>
                <a:cs typeface="Average"/>
                <a:sym typeface="Average"/>
              </a:rPr>
              <a:t>30%</a:t>
            </a:r>
            <a:r>
              <a:rPr lang="en" sz="2200">
                <a:solidFill>
                  <a:srgbClr val="CACACA"/>
                </a:solidFill>
                <a:latin typeface="Average"/>
                <a:ea typeface="Average"/>
                <a:cs typeface="Average"/>
                <a:sym typeface="Average"/>
              </a:rPr>
              <a:t>.</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You can hand me in your artwork up to </a:t>
            </a:r>
            <a:r>
              <a:rPr b="1" lang="en" sz="2200">
                <a:solidFill>
                  <a:srgbClr val="00FF00"/>
                </a:solidFill>
                <a:latin typeface="Average"/>
                <a:ea typeface="Average"/>
                <a:cs typeface="Average"/>
                <a:sym typeface="Average"/>
              </a:rPr>
              <a:t>next Friday</a:t>
            </a:r>
            <a:r>
              <a:rPr b="1" lang="en" sz="2200">
                <a:solidFill>
                  <a:srgbClr val="FFFFFF"/>
                </a:solidFill>
                <a:latin typeface="Average"/>
                <a:ea typeface="Average"/>
                <a:cs typeface="Average"/>
                <a:sym typeface="Average"/>
              </a:rPr>
              <a:t> </a:t>
            </a:r>
            <a:r>
              <a:rPr lang="en" sz="2200">
                <a:solidFill>
                  <a:srgbClr val="CACACA"/>
                </a:solidFill>
                <a:latin typeface="Average"/>
                <a:ea typeface="Average"/>
                <a:cs typeface="Average"/>
                <a:sym typeface="Average"/>
              </a:rPr>
              <a:t>if you need the extra time. </a:t>
            </a:r>
            <a:endParaRPr sz="2200">
              <a:solidFill>
                <a:srgbClr val="CACACA"/>
              </a:solidFill>
              <a:latin typeface="Average"/>
              <a:ea typeface="Average"/>
              <a:cs typeface="Average"/>
              <a:sym typeface="Average"/>
            </a:endParaRPr>
          </a:p>
        </p:txBody>
      </p:sp>
      <p:sp>
        <p:nvSpPr>
          <p:cNvPr descr="Translations" id="222" name="Google Shape;222;p41"/>
          <p:cNvSpPr txBox="1"/>
          <p:nvPr/>
        </p:nvSpPr>
        <p:spPr>
          <a:xfrm>
            <a:off x="5487425" y="0"/>
            <a:ext cx="365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ተጨማሪ ጊዜ ብፈልግስ?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ماذا لو كنت بحاجة إلى مزيد من الوقت؟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Què passa si necessito més temps?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如果我需要更多时间怎么办？</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اگر به زمان بیشتری نیاز داشته باشم چه؟</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अगर मुझे अधिक समय की आवश्यकता हो तो क्या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もっと時間が必要になったらどうすればいいですか?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시간이 더 필요하면 어떻게 하나요?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Ger ji min re bêtir dem hewce be?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 se eu precisar de mais tempo?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ਜੇ ਮੈਨੂੰ ਹੋਰ ਸਮਾਂ ਚਾਹੀਦਾ ਹੈ ਤਾਂ ਕੀ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Что делать, если мне нужно больше времени?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Maxaa dhacaya haddii aan u baahdo waqti dheeraad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¿Qué pasa si necesito más tiempo?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Je, nikihitaji muda zaidi?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Paano kung kailangan ko ng mas maraming oras?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Ya daha fazla zamana ihtiyacım olursa?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А якщо мені знадобиться більше часу?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Nếu tôi cần thêm thời gian thì sao?</a:t>
            </a:r>
            <a:endParaRPr sz="4800">
              <a:solidFill>
                <a:srgbClr val="AAAAAA"/>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descr="Title" id="231" name="Google Shape;231;p43"/>
          <p:cNvSpPr txBox="1"/>
          <p:nvPr/>
        </p:nvSpPr>
        <p:spPr>
          <a:xfrm>
            <a:off x="0" y="90240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Depth drawings from former students</a:t>
            </a:r>
            <a:endParaRPr sz="1500">
              <a:solidFill>
                <a:srgbClr val="AAAAAA"/>
              </a:solidFill>
              <a:latin typeface="Average"/>
              <a:ea typeface="Average"/>
              <a:cs typeface="Average"/>
              <a:sym typeface="Average"/>
            </a:endParaRPr>
          </a:p>
        </p:txBody>
      </p:sp>
      <p:sp>
        <p:nvSpPr>
          <p:cNvPr descr="Column 1" id="232" name="Google Shape;232;p43"/>
          <p:cNvSpPr txBox="1"/>
          <p:nvPr/>
        </p:nvSpPr>
        <p:spPr>
          <a:xfrm>
            <a:off x="0" y="2274000"/>
            <a:ext cx="4114800" cy="36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ከቀድሞ ተማሪዎች ጥልቅ ስዕሎች</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رسومات عميقة من الطلاب السابقين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Dibuixos en profunditat d'antics alumnes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以前学生的深度绘画</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نقاشی های عمقی از دانش آموزان سابق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पूर्व छात्रों द्वारा बनाए गए गहराई चित्र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元生徒による奥行きのある絵</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이전 학생들의 심도 도면</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Nexşeyên kûr ji xwendekarên berê</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Desenhos de profundidade de ex-alunos</a:t>
            </a:r>
            <a:endParaRPr sz="5400">
              <a:solidFill>
                <a:srgbClr val="AAAAAA"/>
              </a:solidFill>
              <a:latin typeface="Average"/>
              <a:ea typeface="Average"/>
              <a:cs typeface="Average"/>
              <a:sym typeface="Average"/>
            </a:endParaRPr>
          </a:p>
        </p:txBody>
      </p:sp>
      <p:sp>
        <p:nvSpPr>
          <p:cNvPr descr="Column 2" id="233" name="Google Shape;233;p43"/>
          <p:cNvSpPr txBox="1"/>
          <p:nvPr/>
        </p:nvSpPr>
        <p:spPr>
          <a:xfrm>
            <a:off x="4114800" y="2274000"/>
            <a:ext cx="5029200" cy="368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ਸਾਬਕਾ ਵਿਦਿਆਰਥੀਆਂ ਤੋਂ ਡੂੰਘਾਈ ਦੇ ਡਰਾਇੰਗ</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Глубинные рисунки бывших учеников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Sawirro qoto dheer oo laga soo qaaday ardaydii hore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Dibujos de profundidad de antiguos alumnos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Michoro ya kina kutoka kwa wanafunzi wa zamani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Depth drawings mula sa mga dating estudyante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Eski öğrencilerden alınan derinlik çizimleri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Глибокі малюнки колишніх студентів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Bản vẽ sâu sắc của cựu học sinh</a:t>
            </a:r>
            <a:endParaRPr sz="5400">
              <a:solidFill>
                <a:srgbClr val="AAAAA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4"/>
          <p:cNvPicPr preferRelativeResize="0"/>
          <p:nvPr/>
        </p:nvPicPr>
        <p:blipFill>
          <a:blip r:embed="rId3">
            <a:alphaModFix/>
          </a:blip>
          <a:stretch>
            <a:fillRect/>
          </a:stretch>
        </p:blipFill>
        <p:spPr>
          <a:xfrm>
            <a:off x="6400800" y="4741825"/>
            <a:ext cx="2743201" cy="2116182"/>
          </a:xfrm>
          <a:prstGeom prst="rect">
            <a:avLst/>
          </a:prstGeom>
          <a:noFill/>
          <a:ln>
            <a:noFill/>
          </a:ln>
        </p:spPr>
      </p:pic>
      <p:pic>
        <p:nvPicPr>
          <p:cNvPr id="239" name="Google Shape;239;p44"/>
          <p:cNvPicPr preferRelativeResize="0"/>
          <p:nvPr/>
        </p:nvPicPr>
        <p:blipFill>
          <a:blip r:embed="rId4">
            <a:alphaModFix/>
          </a:blip>
          <a:stretch>
            <a:fillRect/>
          </a:stretch>
        </p:blipFill>
        <p:spPr>
          <a:xfrm>
            <a:off x="3239225" y="4746638"/>
            <a:ext cx="2743200" cy="2106552"/>
          </a:xfrm>
          <a:prstGeom prst="rect">
            <a:avLst/>
          </a:prstGeom>
          <a:noFill/>
          <a:ln>
            <a:noFill/>
          </a:ln>
        </p:spPr>
      </p:pic>
      <p:pic>
        <p:nvPicPr>
          <p:cNvPr id="240" name="Google Shape;240;p44"/>
          <p:cNvPicPr preferRelativeResize="0"/>
          <p:nvPr/>
        </p:nvPicPr>
        <p:blipFill>
          <a:blip r:embed="rId5">
            <a:alphaModFix/>
          </a:blip>
          <a:stretch>
            <a:fillRect/>
          </a:stretch>
        </p:blipFill>
        <p:spPr>
          <a:xfrm>
            <a:off x="6584950" y="25"/>
            <a:ext cx="2374901" cy="2514600"/>
          </a:xfrm>
          <a:prstGeom prst="rect">
            <a:avLst/>
          </a:prstGeom>
          <a:noFill/>
          <a:ln>
            <a:noFill/>
          </a:ln>
        </p:spPr>
      </p:pic>
      <p:pic>
        <p:nvPicPr>
          <p:cNvPr id="241" name="Google Shape;241;p44"/>
          <p:cNvPicPr preferRelativeResize="0"/>
          <p:nvPr/>
        </p:nvPicPr>
        <p:blipFill>
          <a:blip r:embed="rId6">
            <a:alphaModFix/>
          </a:blip>
          <a:stretch>
            <a:fillRect/>
          </a:stretch>
        </p:blipFill>
        <p:spPr>
          <a:xfrm>
            <a:off x="0" y="4656675"/>
            <a:ext cx="2743201" cy="2196513"/>
          </a:xfrm>
          <a:prstGeom prst="rect">
            <a:avLst/>
          </a:prstGeom>
          <a:noFill/>
          <a:ln>
            <a:noFill/>
          </a:ln>
        </p:spPr>
      </p:pic>
      <p:pic>
        <p:nvPicPr>
          <p:cNvPr id="242" name="Google Shape;242;p44"/>
          <p:cNvPicPr preferRelativeResize="0"/>
          <p:nvPr/>
        </p:nvPicPr>
        <p:blipFill>
          <a:blip r:embed="rId7">
            <a:alphaModFix/>
          </a:blip>
          <a:stretch>
            <a:fillRect/>
          </a:stretch>
        </p:blipFill>
        <p:spPr>
          <a:xfrm>
            <a:off x="6400800" y="2572538"/>
            <a:ext cx="2743199" cy="2111357"/>
          </a:xfrm>
          <a:prstGeom prst="rect">
            <a:avLst/>
          </a:prstGeom>
          <a:noFill/>
          <a:ln>
            <a:noFill/>
          </a:ln>
        </p:spPr>
      </p:pic>
      <p:pic>
        <p:nvPicPr>
          <p:cNvPr id="243" name="Google Shape;243;p44"/>
          <p:cNvPicPr preferRelativeResize="0"/>
          <p:nvPr/>
        </p:nvPicPr>
        <p:blipFill>
          <a:blip r:embed="rId8">
            <a:alphaModFix/>
          </a:blip>
          <a:stretch>
            <a:fillRect/>
          </a:stretch>
        </p:blipFill>
        <p:spPr>
          <a:xfrm>
            <a:off x="3446525" y="2556925"/>
            <a:ext cx="2328602" cy="2057400"/>
          </a:xfrm>
          <a:prstGeom prst="rect">
            <a:avLst/>
          </a:prstGeom>
          <a:noFill/>
          <a:ln>
            <a:noFill/>
          </a:ln>
        </p:spPr>
      </p:pic>
      <p:pic>
        <p:nvPicPr>
          <p:cNvPr id="244" name="Google Shape;244;p44"/>
          <p:cNvPicPr preferRelativeResize="0"/>
          <p:nvPr/>
        </p:nvPicPr>
        <p:blipFill>
          <a:blip r:embed="rId9">
            <a:alphaModFix/>
          </a:blip>
          <a:stretch>
            <a:fillRect/>
          </a:stretch>
        </p:blipFill>
        <p:spPr>
          <a:xfrm>
            <a:off x="179488" y="0"/>
            <a:ext cx="2384213" cy="2514600"/>
          </a:xfrm>
          <a:prstGeom prst="rect">
            <a:avLst/>
          </a:prstGeom>
          <a:noFill/>
          <a:ln>
            <a:noFill/>
          </a:ln>
        </p:spPr>
      </p:pic>
      <p:pic>
        <p:nvPicPr>
          <p:cNvPr id="245" name="Google Shape;245;p44"/>
          <p:cNvPicPr preferRelativeResize="0"/>
          <p:nvPr/>
        </p:nvPicPr>
        <p:blipFill>
          <a:blip r:embed="rId10">
            <a:alphaModFix/>
          </a:blip>
          <a:stretch>
            <a:fillRect/>
          </a:stretch>
        </p:blipFill>
        <p:spPr>
          <a:xfrm>
            <a:off x="-12" y="2572700"/>
            <a:ext cx="2743201" cy="2025885"/>
          </a:xfrm>
          <a:prstGeom prst="rect">
            <a:avLst/>
          </a:prstGeom>
          <a:noFill/>
          <a:ln>
            <a:noFill/>
          </a:ln>
        </p:spPr>
      </p:pic>
      <p:pic>
        <p:nvPicPr>
          <p:cNvPr id="246" name="Google Shape;246;p44"/>
          <p:cNvPicPr preferRelativeResize="0"/>
          <p:nvPr/>
        </p:nvPicPr>
        <p:blipFill>
          <a:blip r:embed="rId11">
            <a:alphaModFix/>
          </a:blip>
          <a:stretch>
            <a:fillRect/>
          </a:stretch>
        </p:blipFill>
        <p:spPr>
          <a:xfrm>
            <a:off x="3660738" y="-41900"/>
            <a:ext cx="1974428" cy="2514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descr="Translations" id="122" name="Google Shape;122;p27"/>
          <p:cNvSpPr txBox="1"/>
          <p:nvPr/>
        </p:nvSpPr>
        <p:spPr>
          <a:xfrm>
            <a:off x="2288750" y="0"/>
            <a:ext cx="685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የቁም ሥዕላችንን ትጨርሱታላችሁ፣ አስረክባችሁት እና ለጥልቅ ሥዕል ጥበብ ገንቢዎችን ከመጀመር።</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سوف تقوم بإكمال رسم صورتنا الشخصية، ثم تسليمها والبدء في بناء المهارات اللازمة للرسم العميق.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Acabaràs el nostre retrat, el lliuraràs i començaràs els creadors d'habilitats per al dibuix de profunditat.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您将完成我们的肖像，然后将其交上去并开始深度绘画的技能培养。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شما پرتره ما را به پایان می رسانید، سپس آن را تحویل می دهید و مهارت سازان را برای ترسیم عمق شروع می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 हमारा चित्र पूरा कर लेंगे, फिर उसे सौंप देंगे और गहराई से चित्र बनाने के लिए कौशल-निर्माण कार्य शुरू कर देंगे।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肖像画を完成したら提出し、深度描画のスキル構築を始めます。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초상화를 완성한 후 제출하고 깊이 있는 그림을 위한 기술 향상을 시작하세요.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Hûn ê portreya me biqedînin, paşê wê bidin dest û ji bo xêzkirina kûrahî dest bi avakerên jêhatî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Você terminará nosso retrato, depois o entregará e começará a desenvolver as habilidades para o desenho de profundidade.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ਤੁਸੀਂ ਸਾਡੇ ਪੋਰਟਰੇਟ ਨੂੰ ਪੂਰਾ ਕਰੋਗੇ, ਇਸ ਨੂੰ ਸੌਂਪਣ ਦੀ ਬਜਾਏ ਅਤੇ ਡੂੰਘਾਈ ਨਾਲ ਡਰਾਇੰਗ ਲਈ ਹੁਨਰ-ਬਿਲਡਰ ਸ਼ੁਰੂ ਕਰੋਗੇ।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 закончите наш портрет, затем сдадите его и начнете оттачивать навыки рисования глубины.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Waxaad dhammayn doontaa sawirkayaga, intii aad gacanta geli lahayd oo aad bilaabi doontaa xirfad-dhisayaasha sawirka qoto dheer.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Terminarás nuestro retrato, luego lo entregarás y comenzarás a desarrollar habilidades para el dibujo en profundidad.</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Utamaliza picha yetu, kuliko kuikabidhi na kuanza wajenzi wa ustadi wa kuchora kwa kina.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Tatapusin mo ang aming portrait, kaysa ibigay ito at simulan ang mga skill-builders para sa depth drawing.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Portrenizi bitirip teslim edeceksiniz ve derinlik çizimi için beceri geliştirme çalışmalarına başlayacaksınız.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 закінчите наш портрет, потім здасте його і приступите до формування навичок глибинного малюнка.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Bạn sẽ hoàn thành bức chân dung của chúng tôi, sau đó nộp và bắt đầu xây dựng kỹ năng cho bản vẽ chiều sâu.</a:t>
            </a:r>
            <a:endParaRPr>
              <a:solidFill>
                <a:srgbClr val="CACACA"/>
              </a:solidFill>
              <a:latin typeface="Average"/>
              <a:ea typeface="Average"/>
              <a:cs typeface="Average"/>
              <a:sym typeface="Average"/>
            </a:endParaRPr>
          </a:p>
        </p:txBody>
      </p:sp>
      <p:sp>
        <p:nvSpPr>
          <p:cNvPr id="123" name="Google Shape;123;p27"/>
          <p:cNvSpPr txBox="1"/>
          <p:nvPr/>
        </p:nvSpPr>
        <p:spPr>
          <a:xfrm>
            <a:off x="0" y="0"/>
            <a:ext cx="2288700" cy="107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24" name="Google Shape;124;p27"/>
          <p:cNvPicPr preferRelativeResize="0"/>
          <p:nvPr/>
        </p:nvPicPr>
        <p:blipFill rotWithShape="1">
          <a:blip r:embed="rId3">
            <a:alphaModFix/>
          </a:blip>
          <a:srcRect b="49589" l="0" r="0" t="0"/>
          <a:stretch/>
        </p:blipFill>
        <p:spPr>
          <a:xfrm>
            <a:off x="0" y="1075800"/>
            <a:ext cx="2288750" cy="2827925"/>
          </a:xfrm>
          <a:prstGeom prst="rect">
            <a:avLst/>
          </a:prstGeom>
          <a:noFill/>
          <a:ln>
            <a:noFill/>
          </a:ln>
        </p:spPr>
      </p:pic>
      <p:sp>
        <p:nvSpPr>
          <p:cNvPr id="125" name="Google Shape;125;p27"/>
          <p:cNvSpPr txBox="1"/>
          <p:nvPr/>
        </p:nvSpPr>
        <p:spPr>
          <a:xfrm>
            <a:off x="0" y="3903725"/>
            <a:ext cx="2288700" cy="2954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CACACA"/>
                </a:solidFill>
                <a:latin typeface="Average"/>
                <a:ea typeface="Average"/>
                <a:cs typeface="Average"/>
                <a:sym typeface="Average"/>
              </a:rPr>
              <a:t>We are going to</a:t>
            </a:r>
            <a:r>
              <a:rPr b="1" lang="en" sz="1800">
                <a:solidFill>
                  <a:srgbClr val="FFFFFF"/>
                </a:solidFill>
                <a:latin typeface="Average"/>
                <a:ea typeface="Average"/>
                <a:cs typeface="Average"/>
                <a:sym typeface="Average"/>
              </a:rPr>
              <a:t> finish shading</a:t>
            </a:r>
            <a:r>
              <a:rPr lang="en" sz="1800">
                <a:solidFill>
                  <a:srgbClr val="CACACA"/>
                </a:solidFill>
                <a:latin typeface="Average"/>
                <a:ea typeface="Average"/>
                <a:cs typeface="Average"/>
                <a:sym typeface="Average"/>
              </a:rPr>
              <a:t> our portrait project. When you are done, you should </a:t>
            </a:r>
            <a:r>
              <a:rPr b="1" lang="en" sz="1800">
                <a:solidFill>
                  <a:srgbClr val="FFFFFF"/>
                </a:solidFill>
                <a:latin typeface="Average"/>
                <a:ea typeface="Average"/>
                <a:cs typeface="Average"/>
                <a:sym typeface="Average"/>
              </a:rPr>
              <a:t>hand in</a:t>
            </a:r>
            <a:r>
              <a:rPr lang="en" sz="1800">
                <a:solidFill>
                  <a:srgbClr val="CACACA"/>
                </a:solidFill>
                <a:latin typeface="Average"/>
                <a:ea typeface="Average"/>
                <a:cs typeface="Average"/>
                <a:sym typeface="Average"/>
              </a:rPr>
              <a:t> your project and begin the </a:t>
            </a:r>
            <a:r>
              <a:rPr b="1" lang="en" sz="1800">
                <a:solidFill>
                  <a:srgbClr val="FFFFFF"/>
                </a:solidFill>
                <a:latin typeface="Average"/>
                <a:ea typeface="Average"/>
                <a:cs typeface="Average"/>
                <a:sym typeface="Average"/>
              </a:rPr>
              <a:t>skill-building</a:t>
            </a:r>
            <a:r>
              <a:rPr lang="en" sz="1800">
                <a:solidFill>
                  <a:srgbClr val="CACACA"/>
                </a:solidFill>
                <a:latin typeface="Average"/>
                <a:ea typeface="Average"/>
                <a:cs typeface="Average"/>
                <a:sym typeface="Average"/>
              </a:rPr>
              <a:t> drawings for the depth drawing. </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type="title"/>
          </p:nvPr>
        </p:nvSpPr>
        <p:spPr>
          <a:xfrm>
            <a:off x="6371475" y="0"/>
            <a:ext cx="27729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Zane Collins</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52" name="Google Shape;252;p45"/>
          <p:cNvPicPr preferRelativeResize="0"/>
          <p:nvPr/>
        </p:nvPicPr>
        <p:blipFill>
          <a:blip r:embed="rId3">
            <a:alphaModFix/>
          </a:blip>
          <a:stretch>
            <a:fillRect/>
          </a:stretch>
        </p:blipFill>
        <p:spPr>
          <a:xfrm>
            <a:off x="0" y="0"/>
            <a:ext cx="6371474" cy="6865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6"/>
          <p:cNvSpPr txBox="1"/>
          <p:nvPr>
            <p:ph type="title"/>
          </p:nvPr>
        </p:nvSpPr>
        <p:spPr>
          <a:xfrm>
            <a:off x="6528825" y="0"/>
            <a:ext cx="26154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Wangari Mathenge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digital painting</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58" name="Google Shape;258;p46"/>
          <p:cNvPicPr preferRelativeResize="0"/>
          <p:nvPr/>
        </p:nvPicPr>
        <p:blipFill>
          <a:blip r:embed="rId3">
            <a:alphaModFix/>
          </a:blip>
          <a:stretch>
            <a:fillRect/>
          </a:stretch>
        </p:blipFill>
        <p:spPr>
          <a:xfrm>
            <a:off x="0" y="0"/>
            <a:ext cx="652882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7"/>
          <p:cNvSpPr txBox="1"/>
          <p:nvPr>
            <p:ph type="title"/>
          </p:nvPr>
        </p:nvSpPr>
        <p:spPr>
          <a:xfrm>
            <a:off x="6530125" y="0"/>
            <a:ext cx="26142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Mychal Sullivan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64" name="Google Shape;264;p47"/>
          <p:cNvPicPr preferRelativeResize="0"/>
          <p:nvPr/>
        </p:nvPicPr>
        <p:blipFill>
          <a:blip r:embed="rId3">
            <a:alphaModFix/>
          </a:blip>
          <a:stretch>
            <a:fillRect/>
          </a:stretch>
        </p:blipFill>
        <p:spPr>
          <a:xfrm>
            <a:off x="0" y="0"/>
            <a:ext cx="6474464" cy="6865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8"/>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Simone Singh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70" name="Google Shape;270;p48"/>
          <p:cNvPicPr preferRelativeResize="0"/>
          <p:nvPr/>
        </p:nvPicPr>
        <p:blipFill>
          <a:blip r:embed="rId3">
            <a:alphaModFix/>
          </a:blip>
          <a:stretch>
            <a:fillRect/>
          </a:stretch>
        </p:blipFill>
        <p:spPr>
          <a:xfrm>
            <a:off x="0" y="0"/>
            <a:ext cx="5397242"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9"/>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Sophia McCurdy, </a:t>
            </a:r>
            <a:r>
              <a:rPr lang="en" sz="2700">
                <a:solidFill>
                  <a:srgbClr val="B7B7B7"/>
                </a:solidFill>
              </a:rPr>
              <a:t>graphite and coloured pencil on paper, </a:t>
            </a:r>
            <a:r>
              <a:rPr lang="en" sz="2900">
                <a:solidFill>
                  <a:srgbClr val="B7B7B7"/>
                </a:solidFill>
              </a:rPr>
              <a:t>Spring 2022</a:t>
            </a:r>
            <a:endParaRPr sz="2100">
              <a:solidFill>
                <a:srgbClr val="B7B7B7"/>
              </a:solidFill>
            </a:endParaRPr>
          </a:p>
        </p:txBody>
      </p:sp>
      <p:pic>
        <p:nvPicPr>
          <p:cNvPr id="276" name="Google Shape;276;p49"/>
          <p:cNvPicPr preferRelativeResize="0"/>
          <p:nvPr/>
        </p:nvPicPr>
        <p:blipFill>
          <a:blip r:embed="rId3">
            <a:alphaModFix/>
          </a:blip>
          <a:stretch>
            <a:fillRect/>
          </a:stretch>
        </p:blipFill>
        <p:spPr>
          <a:xfrm>
            <a:off x="394063" y="0"/>
            <a:ext cx="8355871" cy="6175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0"/>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Ray Cleary, </a:t>
            </a:r>
            <a:r>
              <a:rPr lang="en" sz="2900">
                <a:solidFill>
                  <a:srgbClr val="B7B7B7"/>
                </a:solidFill>
              </a:rPr>
              <a:t>graphite and watercolour pencil on paper, Spring 2022</a:t>
            </a:r>
            <a:endParaRPr sz="2300">
              <a:solidFill>
                <a:srgbClr val="B7B7B7"/>
              </a:solidFill>
            </a:endParaRPr>
          </a:p>
        </p:txBody>
      </p:sp>
      <p:pic>
        <p:nvPicPr>
          <p:cNvPr id="282" name="Google Shape;282;p50"/>
          <p:cNvPicPr preferRelativeResize="0"/>
          <p:nvPr/>
        </p:nvPicPr>
        <p:blipFill>
          <a:blip r:embed="rId3">
            <a:alphaModFix/>
          </a:blip>
          <a:stretch>
            <a:fillRect/>
          </a:stretch>
        </p:blipFill>
        <p:spPr>
          <a:xfrm>
            <a:off x="1095025" y="0"/>
            <a:ext cx="6953954" cy="6175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1"/>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Olivia Sullivan-Newhook, </a:t>
            </a:r>
            <a:r>
              <a:rPr lang="en" sz="2500">
                <a:solidFill>
                  <a:srgbClr val="B7B7B7"/>
                </a:solidFill>
              </a:rPr>
              <a:t>graphite and coloured pencil on paper, Spring 2022</a:t>
            </a:r>
            <a:endParaRPr sz="1900">
              <a:solidFill>
                <a:srgbClr val="B7B7B7"/>
              </a:solidFill>
            </a:endParaRPr>
          </a:p>
        </p:txBody>
      </p:sp>
      <p:pic>
        <p:nvPicPr>
          <p:cNvPr id="288" name="Google Shape;288;p51"/>
          <p:cNvPicPr preferRelativeResize="0"/>
          <p:nvPr/>
        </p:nvPicPr>
        <p:blipFill>
          <a:blip r:embed="rId3">
            <a:alphaModFix/>
          </a:blip>
          <a:stretch>
            <a:fillRect/>
          </a:stretch>
        </p:blipFill>
        <p:spPr>
          <a:xfrm>
            <a:off x="560825" y="0"/>
            <a:ext cx="8022361" cy="6175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2"/>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Max Stevenson, </a:t>
            </a:r>
            <a:r>
              <a:rPr lang="en">
                <a:solidFill>
                  <a:srgbClr val="B7B7B7"/>
                </a:solidFill>
              </a:rPr>
              <a:t>graphite on paper, Spring 2022</a:t>
            </a:r>
            <a:endParaRPr sz="2400">
              <a:solidFill>
                <a:srgbClr val="B7B7B7"/>
              </a:solidFill>
            </a:endParaRPr>
          </a:p>
        </p:txBody>
      </p:sp>
      <p:pic>
        <p:nvPicPr>
          <p:cNvPr id="294" name="Google Shape;294;p52"/>
          <p:cNvPicPr preferRelativeResize="0"/>
          <p:nvPr/>
        </p:nvPicPr>
        <p:blipFill>
          <a:blip r:embed="rId3">
            <a:alphaModFix/>
          </a:blip>
          <a:stretch>
            <a:fillRect/>
          </a:stretch>
        </p:blipFill>
        <p:spPr>
          <a:xfrm>
            <a:off x="718300" y="0"/>
            <a:ext cx="7707389" cy="617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Jordan Daigle, </a:t>
            </a:r>
            <a:r>
              <a:rPr lang="en">
                <a:solidFill>
                  <a:srgbClr val="B7B7B7"/>
                </a:solidFill>
              </a:rPr>
              <a:t>graphite on paper, Spring 2022</a:t>
            </a:r>
            <a:endParaRPr sz="2400">
              <a:solidFill>
                <a:srgbClr val="B7B7B7"/>
              </a:solidFill>
            </a:endParaRPr>
          </a:p>
        </p:txBody>
      </p:sp>
      <p:pic>
        <p:nvPicPr>
          <p:cNvPr id="300" name="Google Shape;300;p53"/>
          <p:cNvPicPr preferRelativeResize="0"/>
          <p:nvPr/>
        </p:nvPicPr>
        <p:blipFill>
          <a:blip r:embed="rId3">
            <a:alphaModFix/>
          </a:blip>
          <a:stretch>
            <a:fillRect/>
          </a:stretch>
        </p:blipFill>
        <p:spPr>
          <a:xfrm>
            <a:off x="551550" y="0"/>
            <a:ext cx="8040901" cy="6175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4"/>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Frankie King, </a:t>
            </a:r>
            <a:r>
              <a:rPr lang="en">
                <a:solidFill>
                  <a:srgbClr val="B7B7B7"/>
                </a:solidFill>
              </a:rPr>
              <a:t>graphite on paper, Spring 2022</a:t>
            </a:r>
            <a:endParaRPr sz="2400">
              <a:solidFill>
                <a:srgbClr val="B7B7B7"/>
              </a:solidFill>
            </a:endParaRPr>
          </a:p>
        </p:txBody>
      </p:sp>
      <p:pic>
        <p:nvPicPr>
          <p:cNvPr id="306" name="Google Shape;306;p54"/>
          <p:cNvPicPr preferRelativeResize="0"/>
          <p:nvPr/>
        </p:nvPicPr>
        <p:blipFill>
          <a:blip r:embed="rId3">
            <a:alphaModFix/>
          </a:blip>
          <a:stretch>
            <a:fillRect/>
          </a:stretch>
        </p:blipFill>
        <p:spPr>
          <a:xfrm>
            <a:off x="570075" y="0"/>
            <a:ext cx="8003847" cy="617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8"/>
          <p:cNvSpPr txBox="1"/>
          <p:nvPr/>
        </p:nvSpPr>
        <p:spPr>
          <a:xfrm>
            <a:off x="-75" y="6090575"/>
            <a:ext cx="9144000" cy="76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Silk work on man’s waistcoat (Cree-Métis), c.1880-1910</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Possibly from Norway House, Manitoba</a:t>
            </a:r>
            <a:endParaRPr i="1" sz="2400">
              <a:solidFill>
                <a:srgbClr val="B7B7B7"/>
              </a:solidFill>
              <a:latin typeface="Cabin"/>
              <a:ea typeface="Cabin"/>
              <a:cs typeface="Cabin"/>
              <a:sym typeface="Cabin"/>
            </a:endParaRPr>
          </a:p>
        </p:txBody>
      </p:sp>
      <p:pic>
        <p:nvPicPr>
          <p:cNvPr descr="Image" id="131" name="Google Shape;131;p28"/>
          <p:cNvPicPr preferRelativeResize="0"/>
          <p:nvPr/>
        </p:nvPicPr>
        <p:blipFill>
          <a:blip r:embed="rId3">
            <a:alphaModFix/>
          </a:blip>
          <a:stretch>
            <a:fillRect/>
          </a:stretch>
        </p:blipFill>
        <p:spPr>
          <a:xfrm>
            <a:off x="4572000" y="0"/>
            <a:ext cx="4572000" cy="6090586"/>
          </a:xfrm>
          <a:prstGeom prst="rect">
            <a:avLst/>
          </a:prstGeom>
          <a:noFill/>
          <a:ln>
            <a:noFill/>
          </a:ln>
        </p:spPr>
      </p:pic>
      <p:pic>
        <p:nvPicPr>
          <p:cNvPr descr="Image" id="132" name="Google Shape;132;p28"/>
          <p:cNvPicPr preferRelativeResize="0"/>
          <p:nvPr/>
        </p:nvPicPr>
        <p:blipFill>
          <a:blip r:embed="rId4">
            <a:alphaModFix/>
          </a:blip>
          <a:stretch>
            <a:fillRect/>
          </a:stretch>
        </p:blipFill>
        <p:spPr>
          <a:xfrm>
            <a:off x="0" y="0"/>
            <a:ext cx="4572000" cy="59738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5"/>
          <p:cNvPicPr preferRelativeResize="0"/>
          <p:nvPr/>
        </p:nvPicPr>
        <p:blipFill>
          <a:blip r:embed="rId3">
            <a:alphaModFix/>
          </a:blip>
          <a:stretch>
            <a:fillRect/>
          </a:stretch>
        </p:blipFill>
        <p:spPr>
          <a:xfrm>
            <a:off x="6400800" y="4741825"/>
            <a:ext cx="2743201" cy="2116182"/>
          </a:xfrm>
          <a:prstGeom prst="rect">
            <a:avLst/>
          </a:prstGeom>
          <a:noFill/>
          <a:ln>
            <a:noFill/>
          </a:ln>
        </p:spPr>
      </p:pic>
      <p:pic>
        <p:nvPicPr>
          <p:cNvPr id="312" name="Google Shape;312;p55"/>
          <p:cNvPicPr preferRelativeResize="0"/>
          <p:nvPr/>
        </p:nvPicPr>
        <p:blipFill>
          <a:blip r:embed="rId4">
            <a:alphaModFix/>
          </a:blip>
          <a:stretch>
            <a:fillRect/>
          </a:stretch>
        </p:blipFill>
        <p:spPr>
          <a:xfrm>
            <a:off x="3239225" y="4746638"/>
            <a:ext cx="2743200" cy="2106552"/>
          </a:xfrm>
          <a:prstGeom prst="rect">
            <a:avLst/>
          </a:prstGeom>
          <a:noFill/>
          <a:ln>
            <a:noFill/>
          </a:ln>
        </p:spPr>
      </p:pic>
      <p:pic>
        <p:nvPicPr>
          <p:cNvPr id="313" name="Google Shape;313;p55"/>
          <p:cNvPicPr preferRelativeResize="0"/>
          <p:nvPr/>
        </p:nvPicPr>
        <p:blipFill>
          <a:blip r:embed="rId5">
            <a:alphaModFix/>
          </a:blip>
          <a:stretch>
            <a:fillRect/>
          </a:stretch>
        </p:blipFill>
        <p:spPr>
          <a:xfrm>
            <a:off x="6584950" y="25"/>
            <a:ext cx="2374901" cy="2514600"/>
          </a:xfrm>
          <a:prstGeom prst="rect">
            <a:avLst/>
          </a:prstGeom>
          <a:noFill/>
          <a:ln>
            <a:noFill/>
          </a:ln>
        </p:spPr>
      </p:pic>
      <p:pic>
        <p:nvPicPr>
          <p:cNvPr id="314" name="Google Shape;314;p55"/>
          <p:cNvPicPr preferRelativeResize="0"/>
          <p:nvPr/>
        </p:nvPicPr>
        <p:blipFill>
          <a:blip r:embed="rId6">
            <a:alphaModFix/>
          </a:blip>
          <a:stretch>
            <a:fillRect/>
          </a:stretch>
        </p:blipFill>
        <p:spPr>
          <a:xfrm>
            <a:off x="0" y="4656675"/>
            <a:ext cx="2743201" cy="2196513"/>
          </a:xfrm>
          <a:prstGeom prst="rect">
            <a:avLst/>
          </a:prstGeom>
          <a:noFill/>
          <a:ln>
            <a:noFill/>
          </a:ln>
        </p:spPr>
      </p:pic>
      <p:pic>
        <p:nvPicPr>
          <p:cNvPr id="315" name="Google Shape;315;p55"/>
          <p:cNvPicPr preferRelativeResize="0"/>
          <p:nvPr/>
        </p:nvPicPr>
        <p:blipFill>
          <a:blip r:embed="rId7">
            <a:alphaModFix/>
          </a:blip>
          <a:stretch>
            <a:fillRect/>
          </a:stretch>
        </p:blipFill>
        <p:spPr>
          <a:xfrm>
            <a:off x="6400800" y="2572538"/>
            <a:ext cx="2743199" cy="2111357"/>
          </a:xfrm>
          <a:prstGeom prst="rect">
            <a:avLst/>
          </a:prstGeom>
          <a:noFill/>
          <a:ln>
            <a:noFill/>
          </a:ln>
        </p:spPr>
      </p:pic>
      <p:pic>
        <p:nvPicPr>
          <p:cNvPr id="316" name="Google Shape;316;p55"/>
          <p:cNvPicPr preferRelativeResize="0"/>
          <p:nvPr/>
        </p:nvPicPr>
        <p:blipFill>
          <a:blip r:embed="rId8">
            <a:alphaModFix/>
          </a:blip>
          <a:stretch>
            <a:fillRect/>
          </a:stretch>
        </p:blipFill>
        <p:spPr>
          <a:xfrm>
            <a:off x="3446525" y="2556925"/>
            <a:ext cx="2328602" cy="2057400"/>
          </a:xfrm>
          <a:prstGeom prst="rect">
            <a:avLst/>
          </a:prstGeom>
          <a:noFill/>
          <a:ln>
            <a:noFill/>
          </a:ln>
        </p:spPr>
      </p:pic>
      <p:pic>
        <p:nvPicPr>
          <p:cNvPr id="317" name="Google Shape;317;p55"/>
          <p:cNvPicPr preferRelativeResize="0"/>
          <p:nvPr/>
        </p:nvPicPr>
        <p:blipFill>
          <a:blip r:embed="rId9">
            <a:alphaModFix/>
          </a:blip>
          <a:stretch>
            <a:fillRect/>
          </a:stretch>
        </p:blipFill>
        <p:spPr>
          <a:xfrm>
            <a:off x="179488" y="0"/>
            <a:ext cx="2384213" cy="2514600"/>
          </a:xfrm>
          <a:prstGeom prst="rect">
            <a:avLst/>
          </a:prstGeom>
          <a:noFill/>
          <a:ln>
            <a:noFill/>
          </a:ln>
        </p:spPr>
      </p:pic>
      <p:pic>
        <p:nvPicPr>
          <p:cNvPr id="318" name="Google Shape;318;p55"/>
          <p:cNvPicPr preferRelativeResize="0"/>
          <p:nvPr/>
        </p:nvPicPr>
        <p:blipFill>
          <a:blip r:embed="rId10">
            <a:alphaModFix/>
          </a:blip>
          <a:stretch>
            <a:fillRect/>
          </a:stretch>
        </p:blipFill>
        <p:spPr>
          <a:xfrm>
            <a:off x="-12" y="2572700"/>
            <a:ext cx="2743201" cy="2025885"/>
          </a:xfrm>
          <a:prstGeom prst="rect">
            <a:avLst/>
          </a:prstGeom>
          <a:noFill/>
          <a:ln>
            <a:noFill/>
          </a:ln>
        </p:spPr>
      </p:pic>
      <p:pic>
        <p:nvPicPr>
          <p:cNvPr id="319" name="Google Shape;319;p55"/>
          <p:cNvPicPr preferRelativeResize="0"/>
          <p:nvPr/>
        </p:nvPicPr>
        <p:blipFill>
          <a:blip r:embed="rId11">
            <a:alphaModFix/>
          </a:blip>
          <a:stretch>
            <a:fillRect/>
          </a:stretch>
        </p:blipFill>
        <p:spPr>
          <a:xfrm>
            <a:off x="3660738" y="-41900"/>
            <a:ext cx="1974428" cy="2514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7"/>
          <p:cNvPicPr preferRelativeResize="0"/>
          <p:nvPr/>
        </p:nvPicPr>
        <p:blipFill>
          <a:blip r:embed="rId3">
            <a:alphaModFix/>
          </a:blip>
          <a:stretch>
            <a:fillRect/>
          </a:stretch>
        </p:blipFill>
        <p:spPr>
          <a:xfrm>
            <a:off x="6400813" y="4741325"/>
            <a:ext cx="2743199" cy="2104160"/>
          </a:xfrm>
          <a:prstGeom prst="rect">
            <a:avLst/>
          </a:prstGeom>
          <a:noFill/>
          <a:ln>
            <a:noFill/>
          </a:ln>
        </p:spPr>
      </p:pic>
      <p:pic>
        <p:nvPicPr>
          <p:cNvPr id="329" name="Google Shape;329;p57"/>
          <p:cNvPicPr preferRelativeResize="0"/>
          <p:nvPr/>
        </p:nvPicPr>
        <p:blipFill>
          <a:blip r:embed="rId4">
            <a:alphaModFix/>
          </a:blip>
          <a:stretch>
            <a:fillRect/>
          </a:stretch>
        </p:blipFill>
        <p:spPr>
          <a:xfrm>
            <a:off x="3200775" y="4758600"/>
            <a:ext cx="2743201" cy="2099388"/>
          </a:xfrm>
          <a:prstGeom prst="rect">
            <a:avLst/>
          </a:prstGeom>
          <a:noFill/>
          <a:ln>
            <a:noFill/>
          </a:ln>
        </p:spPr>
      </p:pic>
      <p:pic>
        <p:nvPicPr>
          <p:cNvPr id="330" name="Google Shape;330;p57"/>
          <p:cNvPicPr preferRelativeResize="0"/>
          <p:nvPr/>
        </p:nvPicPr>
        <p:blipFill>
          <a:blip r:embed="rId5">
            <a:alphaModFix/>
          </a:blip>
          <a:stretch>
            <a:fillRect/>
          </a:stretch>
        </p:blipFill>
        <p:spPr>
          <a:xfrm>
            <a:off x="725" y="4667063"/>
            <a:ext cx="2743200" cy="2178423"/>
          </a:xfrm>
          <a:prstGeom prst="rect">
            <a:avLst/>
          </a:prstGeom>
          <a:noFill/>
          <a:ln>
            <a:noFill/>
          </a:ln>
        </p:spPr>
      </p:pic>
      <p:pic>
        <p:nvPicPr>
          <p:cNvPr id="331" name="Google Shape;331;p57"/>
          <p:cNvPicPr preferRelativeResize="0"/>
          <p:nvPr/>
        </p:nvPicPr>
        <p:blipFill>
          <a:blip r:embed="rId6">
            <a:alphaModFix/>
          </a:blip>
          <a:stretch>
            <a:fillRect/>
          </a:stretch>
        </p:blipFill>
        <p:spPr>
          <a:xfrm>
            <a:off x="6400812" y="2559300"/>
            <a:ext cx="2743200" cy="2113768"/>
          </a:xfrm>
          <a:prstGeom prst="rect">
            <a:avLst/>
          </a:prstGeom>
          <a:noFill/>
          <a:ln>
            <a:noFill/>
          </a:ln>
        </p:spPr>
      </p:pic>
      <p:pic>
        <p:nvPicPr>
          <p:cNvPr id="332" name="Google Shape;332;p57"/>
          <p:cNvPicPr preferRelativeResize="0"/>
          <p:nvPr/>
        </p:nvPicPr>
        <p:blipFill>
          <a:blip r:embed="rId7">
            <a:alphaModFix/>
          </a:blip>
          <a:stretch>
            <a:fillRect/>
          </a:stretch>
        </p:blipFill>
        <p:spPr>
          <a:xfrm>
            <a:off x="3200775" y="2638537"/>
            <a:ext cx="2743199" cy="1955290"/>
          </a:xfrm>
          <a:prstGeom prst="rect">
            <a:avLst/>
          </a:prstGeom>
          <a:noFill/>
          <a:ln>
            <a:noFill/>
          </a:ln>
        </p:spPr>
      </p:pic>
      <p:pic>
        <p:nvPicPr>
          <p:cNvPr id="333" name="Google Shape;333;p57"/>
          <p:cNvPicPr preferRelativeResize="0"/>
          <p:nvPr/>
        </p:nvPicPr>
        <p:blipFill>
          <a:blip r:embed="rId8">
            <a:alphaModFix/>
          </a:blip>
          <a:stretch>
            <a:fillRect/>
          </a:stretch>
        </p:blipFill>
        <p:spPr>
          <a:xfrm>
            <a:off x="725" y="2565300"/>
            <a:ext cx="2743199" cy="2101770"/>
          </a:xfrm>
          <a:prstGeom prst="rect">
            <a:avLst/>
          </a:prstGeom>
          <a:noFill/>
          <a:ln>
            <a:noFill/>
          </a:ln>
        </p:spPr>
      </p:pic>
      <p:pic>
        <p:nvPicPr>
          <p:cNvPr id="334" name="Google Shape;334;p57"/>
          <p:cNvPicPr preferRelativeResize="0"/>
          <p:nvPr/>
        </p:nvPicPr>
        <p:blipFill>
          <a:blip r:embed="rId9">
            <a:alphaModFix/>
          </a:blip>
          <a:stretch>
            <a:fillRect/>
          </a:stretch>
        </p:blipFill>
        <p:spPr>
          <a:xfrm>
            <a:off x="6803838" y="0"/>
            <a:ext cx="1937174" cy="2514600"/>
          </a:xfrm>
          <a:prstGeom prst="rect">
            <a:avLst/>
          </a:prstGeom>
          <a:noFill/>
          <a:ln>
            <a:noFill/>
          </a:ln>
        </p:spPr>
      </p:pic>
      <p:pic>
        <p:nvPicPr>
          <p:cNvPr id="335" name="Google Shape;335;p57"/>
          <p:cNvPicPr preferRelativeResize="0"/>
          <p:nvPr/>
        </p:nvPicPr>
        <p:blipFill>
          <a:blip r:embed="rId10">
            <a:alphaModFix/>
          </a:blip>
          <a:stretch>
            <a:fillRect/>
          </a:stretch>
        </p:blipFill>
        <p:spPr>
          <a:xfrm>
            <a:off x="3608075" y="0"/>
            <a:ext cx="1927859" cy="2514600"/>
          </a:xfrm>
          <a:prstGeom prst="rect">
            <a:avLst/>
          </a:prstGeom>
          <a:noFill/>
          <a:ln>
            <a:noFill/>
          </a:ln>
        </p:spPr>
      </p:pic>
      <p:pic>
        <p:nvPicPr>
          <p:cNvPr id="336" name="Google Shape;336;p57"/>
          <p:cNvPicPr preferRelativeResize="0"/>
          <p:nvPr/>
        </p:nvPicPr>
        <p:blipFill>
          <a:blip r:embed="rId11">
            <a:alphaModFix/>
          </a:blip>
          <a:stretch>
            <a:fillRect/>
          </a:stretch>
        </p:blipFill>
        <p:spPr>
          <a:xfrm>
            <a:off x="347863" y="0"/>
            <a:ext cx="2048933" cy="2514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8"/>
          <p:cNvSpPr txBox="1"/>
          <p:nvPr>
            <p:ph type="title"/>
          </p:nvPr>
        </p:nvSpPr>
        <p:spPr>
          <a:xfrm>
            <a:off x="5596125" y="0"/>
            <a:ext cx="35481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Etta Jantzen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42" name="Google Shape;342;p58"/>
          <p:cNvPicPr preferRelativeResize="0"/>
          <p:nvPr/>
        </p:nvPicPr>
        <p:blipFill>
          <a:blip r:embed="rId3">
            <a:alphaModFix/>
          </a:blip>
          <a:stretch>
            <a:fillRect/>
          </a:stretch>
        </p:blipFill>
        <p:spPr>
          <a:xfrm>
            <a:off x="0" y="0"/>
            <a:ext cx="559613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9"/>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Ella Stockley-Smith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48" name="Google Shape;348;p59"/>
          <p:cNvPicPr preferRelativeResize="0"/>
          <p:nvPr/>
        </p:nvPicPr>
        <p:blipFill>
          <a:blip r:embed="rId3">
            <a:alphaModFix/>
          </a:blip>
          <a:stretch>
            <a:fillRect/>
          </a:stretch>
        </p:blipFill>
        <p:spPr>
          <a:xfrm>
            <a:off x="0" y="0"/>
            <a:ext cx="5253234"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0"/>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Darragh Nolen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54" name="Google Shape;354;p60"/>
          <p:cNvPicPr preferRelativeResize="0"/>
          <p:nvPr/>
        </p:nvPicPr>
        <p:blipFill>
          <a:blip r:embed="rId3">
            <a:alphaModFix/>
          </a:blip>
          <a:stretch>
            <a:fillRect/>
          </a:stretch>
        </p:blipFill>
        <p:spPr>
          <a:xfrm>
            <a:off x="0" y="0"/>
            <a:ext cx="5280654"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1"/>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Estel Iscan-Insense, </a:t>
            </a:r>
            <a:r>
              <a:rPr lang="en">
                <a:solidFill>
                  <a:srgbClr val="B7B7B7"/>
                </a:solidFill>
              </a:rPr>
              <a:t>graphite on paper, Spring 2022</a:t>
            </a:r>
            <a:endParaRPr sz="2400">
              <a:solidFill>
                <a:srgbClr val="B7B7B7"/>
              </a:solidFill>
            </a:endParaRPr>
          </a:p>
        </p:txBody>
      </p:sp>
      <p:pic>
        <p:nvPicPr>
          <p:cNvPr id="360" name="Google Shape;360;p61"/>
          <p:cNvPicPr preferRelativeResize="0"/>
          <p:nvPr/>
        </p:nvPicPr>
        <p:blipFill>
          <a:blip r:embed="rId3">
            <a:alphaModFix/>
          </a:blip>
          <a:stretch>
            <a:fillRect/>
          </a:stretch>
        </p:blipFill>
        <p:spPr>
          <a:xfrm>
            <a:off x="545388" y="0"/>
            <a:ext cx="8053233" cy="6175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2"/>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Ellen Oh, </a:t>
            </a:r>
            <a:r>
              <a:rPr lang="en">
                <a:solidFill>
                  <a:srgbClr val="B7B7B7"/>
                </a:solidFill>
              </a:rPr>
              <a:t>graphite on paper, Spring 2022</a:t>
            </a:r>
            <a:endParaRPr sz="2400">
              <a:solidFill>
                <a:srgbClr val="B7B7B7"/>
              </a:solidFill>
            </a:endParaRPr>
          </a:p>
        </p:txBody>
      </p:sp>
      <p:pic>
        <p:nvPicPr>
          <p:cNvPr id="366" name="Google Shape;366;p62"/>
          <p:cNvPicPr preferRelativeResize="0"/>
          <p:nvPr/>
        </p:nvPicPr>
        <p:blipFill>
          <a:blip r:embed="rId3">
            <a:alphaModFix/>
          </a:blip>
          <a:stretch>
            <a:fillRect/>
          </a:stretch>
        </p:blipFill>
        <p:spPr>
          <a:xfrm>
            <a:off x="1113700" y="0"/>
            <a:ext cx="6916902" cy="6175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3"/>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Dow Kim, </a:t>
            </a:r>
            <a:r>
              <a:rPr lang="en">
                <a:solidFill>
                  <a:srgbClr val="B7B7B7"/>
                </a:solidFill>
              </a:rPr>
              <a:t>graphite on paper, Spring 2022</a:t>
            </a:r>
            <a:endParaRPr sz="2400">
              <a:solidFill>
                <a:srgbClr val="B7B7B7"/>
              </a:solidFill>
            </a:endParaRPr>
          </a:p>
        </p:txBody>
      </p:sp>
      <p:pic>
        <p:nvPicPr>
          <p:cNvPr id="372" name="Google Shape;372;p63"/>
          <p:cNvPicPr preferRelativeResize="0"/>
          <p:nvPr/>
        </p:nvPicPr>
        <p:blipFill>
          <a:blip r:embed="rId3">
            <a:alphaModFix/>
          </a:blip>
          <a:stretch>
            <a:fillRect/>
          </a:stretch>
        </p:blipFill>
        <p:spPr>
          <a:xfrm>
            <a:off x="242913" y="0"/>
            <a:ext cx="8658479" cy="6175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4"/>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Angel Mary Shyji, </a:t>
            </a:r>
            <a:r>
              <a:rPr lang="en">
                <a:solidFill>
                  <a:srgbClr val="B7B7B7"/>
                </a:solidFill>
              </a:rPr>
              <a:t>graphite on paper, Spring 2022</a:t>
            </a:r>
            <a:endParaRPr sz="2400">
              <a:solidFill>
                <a:srgbClr val="B7B7B7"/>
              </a:solidFill>
            </a:endParaRPr>
          </a:p>
        </p:txBody>
      </p:sp>
      <p:pic>
        <p:nvPicPr>
          <p:cNvPr id="378" name="Google Shape;378;p64"/>
          <p:cNvPicPr preferRelativeResize="0"/>
          <p:nvPr/>
        </p:nvPicPr>
        <p:blipFill>
          <a:blip r:embed="rId3">
            <a:alphaModFix/>
          </a:blip>
          <a:stretch>
            <a:fillRect/>
          </a:stretch>
        </p:blipFill>
        <p:spPr>
          <a:xfrm>
            <a:off x="567150" y="0"/>
            <a:ext cx="8010000" cy="617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9"/>
          <p:cNvSpPr txBox="1"/>
          <p:nvPr/>
        </p:nvSpPr>
        <p:spPr>
          <a:xfrm>
            <a:off x="-75" y="5978025"/>
            <a:ext cx="9144000" cy="87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Nana Frimpong Oduro </a:t>
            </a:r>
            <a:r>
              <a:rPr i="1" lang="en" sz="2400">
                <a:solidFill>
                  <a:srgbClr val="B7B7B7"/>
                </a:solidFill>
                <a:latin typeface="Cabin"/>
                <a:ea typeface="Cabin"/>
                <a:cs typeface="Cabin"/>
                <a:sym typeface="Cabin"/>
              </a:rPr>
              <a:t>(@frizzlemadeit)</a:t>
            </a:r>
            <a:r>
              <a:rPr lang="en" sz="2400">
                <a:solidFill>
                  <a:srgbClr val="B7B7B7"/>
                </a:solidFill>
                <a:latin typeface="Cabin"/>
                <a:ea typeface="Cabin"/>
                <a:cs typeface="Cabin"/>
                <a:sym typeface="Cabin"/>
              </a:rPr>
              <a:t>, </a:t>
            </a:r>
            <a:br>
              <a:rPr lang="en" sz="2400">
                <a:solidFill>
                  <a:srgbClr val="B7B7B7"/>
                </a:solidFill>
                <a:latin typeface="Cabin"/>
                <a:ea typeface="Cabin"/>
                <a:cs typeface="Cabin"/>
                <a:sym typeface="Cabin"/>
              </a:rPr>
            </a:br>
            <a:r>
              <a:rPr b="1" i="1" lang="en" sz="2400">
                <a:solidFill>
                  <a:srgbClr val="FFFFFF"/>
                </a:solidFill>
                <a:latin typeface="Cabin"/>
                <a:ea typeface="Cabin"/>
                <a:cs typeface="Cabin"/>
                <a:sym typeface="Cabin"/>
              </a:rPr>
              <a:t>The Eyes of Fear</a:t>
            </a:r>
            <a:r>
              <a:rPr i="1" lang="en" sz="2400">
                <a:solidFill>
                  <a:srgbClr val="B7B7B7"/>
                </a:solidFill>
                <a:latin typeface="Cabin"/>
                <a:ea typeface="Cabin"/>
                <a:cs typeface="Cabin"/>
                <a:sym typeface="Cabin"/>
              </a:rPr>
              <a:t> and </a:t>
            </a:r>
            <a:r>
              <a:rPr b="1" i="1" lang="en" sz="2400">
                <a:solidFill>
                  <a:srgbClr val="FFFFFF"/>
                </a:solidFill>
                <a:latin typeface="Cabin"/>
                <a:ea typeface="Cabin"/>
                <a:cs typeface="Cabin"/>
                <a:sym typeface="Cabin"/>
              </a:rPr>
              <a:t>The Broken Egg</a:t>
            </a:r>
            <a:r>
              <a:rPr lang="en" sz="2400">
                <a:solidFill>
                  <a:srgbClr val="B7B7B7"/>
                </a:solidFill>
                <a:latin typeface="Cabin"/>
                <a:ea typeface="Cabin"/>
                <a:cs typeface="Cabin"/>
                <a:sym typeface="Cabin"/>
              </a:rPr>
              <a:t>, 2021. Digitally altered photos.</a:t>
            </a:r>
            <a:endParaRPr b="1" sz="2400">
              <a:solidFill>
                <a:srgbClr val="FFFFFF"/>
              </a:solidFill>
              <a:latin typeface="Cabin"/>
              <a:ea typeface="Cabin"/>
              <a:cs typeface="Cabin"/>
              <a:sym typeface="Cabin"/>
            </a:endParaRPr>
          </a:p>
        </p:txBody>
      </p:sp>
      <p:pic>
        <p:nvPicPr>
          <p:cNvPr id="138" name="Google Shape;138;p29"/>
          <p:cNvPicPr preferRelativeResize="0"/>
          <p:nvPr/>
        </p:nvPicPr>
        <p:blipFill>
          <a:blip r:embed="rId3">
            <a:alphaModFix/>
          </a:blip>
          <a:stretch>
            <a:fillRect/>
          </a:stretch>
        </p:blipFill>
        <p:spPr>
          <a:xfrm>
            <a:off x="4648525" y="304800"/>
            <a:ext cx="4495476" cy="5598375"/>
          </a:xfrm>
          <a:prstGeom prst="rect">
            <a:avLst/>
          </a:prstGeom>
          <a:noFill/>
          <a:ln>
            <a:noFill/>
          </a:ln>
        </p:spPr>
      </p:pic>
      <p:pic>
        <p:nvPicPr>
          <p:cNvPr id="139" name="Google Shape;139;p29"/>
          <p:cNvPicPr preferRelativeResize="0"/>
          <p:nvPr/>
        </p:nvPicPr>
        <p:blipFill>
          <a:blip r:embed="rId4">
            <a:alphaModFix/>
          </a:blip>
          <a:stretch>
            <a:fillRect/>
          </a:stretch>
        </p:blipFill>
        <p:spPr>
          <a:xfrm>
            <a:off x="0" y="304800"/>
            <a:ext cx="4495476" cy="56193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5"/>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Brennan Murphy, </a:t>
            </a:r>
            <a:r>
              <a:rPr lang="en">
                <a:solidFill>
                  <a:srgbClr val="B7B7B7"/>
                </a:solidFill>
              </a:rPr>
              <a:t>graphite on paper, Spring 2022</a:t>
            </a:r>
            <a:endParaRPr sz="2400">
              <a:solidFill>
                <a:srgbClr val="B7B7B7"/>
              </a:solidFill>
            </a:endParaRPr>
          </a:p>
        </p:txBody>
      </p:sp>
      <p:pic>
        <p:nvPicPr>
          <p:cNvPr id="384" name="Google Shape;384;p65"/>
          <p:cNvPicPr preferRelativeResize="0"/>
          <p:nvPr/>
        </p:nvPicPr>
        <p:blipFill>
          <a:blip r:embed="rId3">
            <a:alphaModFix/>
          </a:blip>
          <a:stretch>
            <a:fillRect/>
          </a:stretch>
        </p:blipFill>
        <p:spPr>
          <a:xfrm>
            <a:off x="684325" y="0"/>
            <a:ext cx="7775345" cy="6175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6"/>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Brian Wilson-Dyment, </a:t>
            </a:r>
            <a:r>
              <a:rPr lang="en">
                <a:solidFill>
                  <a:srgbClr val="B7B7B7"/>
                </a:solidFill>
              </a:rPr>
              <a:t>graphite on paper, Spring 2022</a:t>
            </a:r>
            <a:endParaRPr sz="2400">
              <a:solidFill>
                <a:srgbClr val="B7B7B7"/>
              </a:solidFill>
            </a:endParaRPr>
          </a:p>
        </p:txBody>
      </p:sp>
      <p:pic>
        <p:nvPicPr>
          <p:cNvPr id="390" name="Google Shape;390;p66"/>
          <p:cNvPicPr preferRelativeResize="0"/>
          <p:nvPr/>
        </p:nvPicPr>
        <p:blipFill>
          <a:blip r:embed="rId3">
            <a:alphaModFix/>
          </a:blip>
          <a:stretch>
            <a:fillRect/>
          </a:stretch>
        </p:blipFill>
        <p:spPr>
          <a:xfrm>
            <a:off x="539200" y="0"/>
            <a:ext cx="8065595" cy="6175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7"/>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Dhanvi Patel, </a:t>
            </a:r>
            <a:r>
              <a:rPr lang="en">
                <a:solidFill>
                  <a:srgbClr val="B7B7B7"/>
                </a:solidFill>
              </a:rPr>
              <a:t>graphite on paper, Spring 2022</a:t>
            </a:r>
            <a:endParaRPr sz="2400">
              <a:solidFill>
                <a:srgbClr val="B7B7B7"/>
              </a:solidFill>
            </a:endParaRPr>
          </a:p>
        </p:txBody>
      </p:sp>
      <p:pic>
        <p:nvPicPr>
          <p:cNvPr id="396" name="Google Shape;396;p67"/>
          <p:cNvPicPr preferRelativeResize="0"/>
          <p:nvPr/>
        </p:nvPicPr>
        <p:blipFill>
          <a:blip r:embed="rId3">
            <a:alphaModFix/>
          </a:blip>
          <a:stretch>
            <a:fillRect/>
          </a:stretch>
        </p:blipFill>
        <p:spPr>
          <a:xfrm>
            <a:off x="548463" y="0"/>
            <a:ext cx="8047080" cy="6175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8"/>
          <p:cNvPicPr preferRelativeResize="0"/>
          <p:nvPr/>
        </p:nvPicPr>
        <p:blipFill>
          <a:blip r:embed="rId3">
            <a:alphaModFix/>
          </a:blip>
          <a:stretch>
            <a:fillRect/>
          </a:stretch>
        </p:blipFill>
        <p:spPr>
          <a:xfrm>
            <a:off x="6400813" y="4741325"/>
            <a:ext cx="2743199" cy="2104160"/>
          </a:xfrm>
          <a:prstGeom prst="rect">
            <a:avLst/>
          </a:prstGeom>
          <a:noFill/>
          <a:ln>
            <a:noFill/>
          </a:ln>
        </p:spPr>
      </p:pic>
      <p:pic>
        <p:nvPicPr>
          <p:cNvPr id="402" name="Google Shape;402;p68"/>
          <p:cNvPicPr preferRelativeResize="0"/>
          <p:nvPr/>
        </p:nvPicPr>
        <p:blipFill>
          <a:blip r:embed="rId4">
            <a:alphaModFix/>
          </a:blip>
          <a:stretch>
            <a:fillRect/>
          </a:stretch>
        </p:blipFill>
        <p:spPr>
          <a:xfrm>
            <a:off x="3200775" y="4758600"/>
            <a:ext cx="2743201" cy="2099388"/>
          </a:xfrm>
          <a:prstGeom prst="rect">
            <a:avLst/>
          </a:prstGeom>
          <a:noFill/>
          <a:ln>
            <a:noFill/>
          </a:ln>
        </p:spPr>
      </p:pic>
      <p:pic>
        <p:nvPicPr>
          <p:cNvPr id="403" name="Google Shape;403;p68"/>
          <p:cNvPicPr preferRelativeResize="0"/>
          <p:nvPr/>
        </p:nvPicPr>
        <p:blipFill>
          <a:blip r:embed="rId5">
            <a:alphaModFix/>
          </a:blip>
          <a:stretch>
            <a:fillRect/>
          </a:stretch>
        </p:blipFill>
        <p:spPr>
          <a:xfrm>
            <a:off x="725" y="4667063"/>
            <a:ext cx="2743200" cy="2178423"/>
          </a:xfrm>
          <a:prstGeom prst="rect">
            <a:avLst/>
          </a:prstGeom>
          <a:noFill/>
          <a:ln>
            <a:noFill/>
          </a:ln>
        </p:spPr>
      </p:pic>
      <p:pic>
        <p:nvPicPr>
          <p:cNvPr id="404" name="Google Shape;404;p68"/>
          <p:cNvPicPr preferRelativeResize="0"/>
          <p:nvPr/>
        </p:nvPicPr>
        <p:blipFill>
          <a:blip r:embed="rId6">
            <a:alphaModFix/>
          </a:blip>
          <a:stretch>
            <a:fillRect/>
          </a:stretch>
        </p:blipFill>
        <p:spPr>
          <a:xfrm>
            <a:off x="6400812" y="2559300"/>
            <a:ext cx="2743200" cy="2113768"/>
          </a:xfrm>
          <a:prstGeom prst="rect">
            <a:avLst/>
          </a:prstGeom>
          <a:noFill/>
          <a:ln>
            <a:noFill/>
          </a:ln>
        </p:spPr>
      </p:pic>
      <p:pic>
        <p:nvPicPr>
          <p:cNvPr id="405" name="Google Shape;405;p68"/>
          <p:cNvPicPr preferRelativeResize="0"/>
          <p:nvPr/>
        </p:nvPicPr>
        <p:blipFill>
          <a:blip r:embed="rId7">
            <a:alphaModFix/>
          </a:blip>
          <a:stretch>
            <a:fillRect/>
          </a:stretch>
        </p:blipFill>
        <p:spPr>
          <a:xfrm>
            <a:off x="3200775" y="2638537"/>
            <a:ext cx="2743199" cy="1955290"/>
          </a:xfrm>
          <a:prstGeom prst="rect">
            <a:avLst/>
          </a:prstGeom>
          <a:noFill/>
          <a:ln>
            <a:noFill/>
          </a:ln>
        </p:spPr>
      </p:pic>
      <p:pic>
        <p:nvPicPr>
          <p:cNvPr id="406" name="Google Shape;406;p68"/>
          <p:cNvPicPr preferRelativeResize="0"/>
          <p:nvPr/>
        </p:nvPicPr>
        <p:blipFill>
          <a:blip r:embed="rId8">
            <a:alphaModFix/>
          </a:blip>
          <a:stretch>
            <a:fillRect/>
          </a:stretch>
        </p:blipFill>
        <p:spPr>
          <a:xfrm>
            <a:off x="725" y="2565300"/>
            <a:ext cx="2743199" cy="2101770"/>
          </a:xfrm>
          <a:prstGeom prst="rect">
            <a:avLst/>
          </a:prstGeom>
          <a:noFill/>
          <a:ln>
            <a:noFill/>
          </a:ln>
        </p:spPr>
      </p:pic>
      <p:pic>
        <p:nvPicPr>
          <p:cNvPr id="407" name="Google Shape;407;p68"/>
          <p:cNvPicPr preferRelativeResize="0"/>
          <p:nvPr/>
        </p:nvPicPr>
        <p:blipFill>
          <a:blip r:embed="rId9">
            <a:alphaModFix/>
          </a:blip>
          <a:stretch>
            <a:fillRect/>
          </a:stretch>
        </p:blipFill>
        <p:spPr>
          <a:xfrm>
            <a:off x="6803838" y="0"/>
            <a:ext cx="1937174" cy="2514600"/>
          </a:xfrm>
          <a:prstGeom prst="rect">
            <a:avLst/>
          </a:prstGeom>
          <a:noFill/>
          <a:ln>
            <a:noFill/>
          </a:ln>
        </p:spPr>
      </p:pic>
      <p:pic>
        <p:nvPicPr>
          <p:cNvPr id="408" name="Google Shape;408;p68"/>
          <p:cNvPicPr preferRelativeResize="0"/>
          <p:nvPr/>
        </p:nvPicPr>
        <p:blipFill>
          <a:blip r:embed="rId10">
            <a:alphaModFix/>
          </a:blip>
          <a:stretch>
            <a:fillRect/>
          </a:stretch>
        </p:blipFill>
        <p:spPr>
          <a:xfrm>
            <a:off x="3608075" y="0"/>
            <a:ext cx="1927859" cy="2514600"/>
          </a:xfrm>
          <a:prstGeom prst="rect">
            <a:avLst/>
          </a:prstGeom>
          <a:noFill/>
          <a:ln>
            <a:noFill/>
          </a:ln>
        </p:spPr>
      </p:pic>
      <p:pic>
        <p:nvPicPr>
          <p:cNvPr id="409" name="Google Shape;409;p68"/>
          <p:cNvPicPr preferRelativeResize="0"/>
          <p:nvPr/>
        </p:nvPicPr>
        <p:blipFill>
          <a:blip r:embed="rId11">
            <a:alphaModFix/>
          </a:blip>
          <a:stretch>
            <a:fillRect/>
          </a:stretch>
        </p:blipFill>
        <p:spPr>
          <a:xfrm>
            <a:off x="347863" y="0"/>
            <a:ext cx="2048933" cy="2514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70" title="Portrait hall of fame.jpg"/>
          <p:cNvPicPr preferRelativeResize="0"/>
          <p:nvPr/>
        </p:nvPicPr>
        <p:blipFill rotWithShape="1">
          <a:blip r:embed="rId3">
            <a:alphaModFix/>
          </a:blip>
          <a:srcRect b="0" l="0" r="0" t="0"/>
          <a:stretch/>
        </p:blipFill>
        <p:spPr>
          <a:xfrm>
            <a:off x="1922325" y="0"/>
            <a:ext cx="5299349" cy="6857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1"/>
          <p:cNvSpPr txBox="1"/>
          <p:nvPr/>
        </p:nvSpPr>
        <p:spPr>
          <a:xfrm>
            <a:off x="0" y="609600"/>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424" name="Google Shape;424;p71"/>
          <p:cNvSpPr txBox="1"/>
          <p:nvPr/>
        </p:nvSpPr>
        <p:spPr>
          <a:xfrm>
            <a:off x="0" y="1677300"/>
            <a:ext cx="9144000" cy="472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ከቀድሞ ተማሪዎች የቁም ፕሮጀክቶች</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مشاريع بورتريه من الطلاب السابقين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Projectes de retrats d'antics alumnes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以前学生的肖像项目</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پروژه های پرتره از دانش آموزان سابق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पूर्व छात्रों की पोर्ट्रेट परियोजनाएँ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卒業生のポートレートプロジェクト</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전 학생들의 초상화 프로젝트</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Projeyên portreyê ji xwendekarên berê</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Projetos de retratos de ex-alunos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ਸਾਬਕਾ ਵਿਦਿਆਰਥੀਆਂ ਦੇ ਪੋਰਟਰੇਟ ਪ੍ਰੋਜੈਕਟ</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Портретные проекты бывших студентов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Mashaariicda sawirka ee ardaydii hore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Proyectos de retratos de antiguos alumnos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Miradi ya picha kutoka kwa wanafunzi wa zamani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Portrait projects mula sa mga dating estudyante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Eski öğrencilerin portre projeleri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Проекти портретів колишніх студентів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Các dự án chân dung từ cựu sinh viên</a:t>
            </a:r>
            <a:endParaRPr sz="4200">
              <a:solidFill>
                <a:srgbClr val="CACACA"/>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72"/>
          <p:cNvPicPr preferRelativeResize="0"/>
          <p:nvPr/>
        </p:nvPicPr>
        <p:blipFill>
          <a:blip r:embed="rId3">
            <a:alphaModFix/>
          </a:blip>
          <a:stretch>
            <a:fillRect/>
          </a:stretch>
        </p:blipFill>
        <p:spPr>
          <a:xfrm>
            <a:off x="1276350" y="-2862"/>
            <a:ext cx="1685434" cy="2194575"/>
          </a:xfrm>
          <a:prstGeom prst="rect">
            <a:avLst/>
          </a:prstGeom>
          <a:noFill/>
          <a:ln>
            <a:noFill/>
          </a:ln>
        </p:spPr>
      </p:pic>
      <p:pic>
        <p:nvPicPr>
          <p:cNvPr id="430" name="Google Shape;430;p72"/>
          <p:cNvPicPr preferRelativeResize="0"/>
          <p:nvPr/>
        </p:nvPicPr>
        <p:blipFill>
          <a:blip r:embed="rId4">
            <a:alphaModFix/>
          </a:blip>
          <a:stretch>
            <a:fillRect/>
          </a:stretch>
        </p:blipFill>
        <p:spPr>
          <a:xfrm>
            <a:off x="3748342" y="0"/>
            <a:ext cx="1685424" cy="2188860"/>
          </a:xfrm>
          <a:prstGeom prst="rect">
            <a:avLst/>
          </a:prstGeom>
          <a:noFill/>
          <a:ln>
            <a:noFill/>
          </a:ln>
        </p:spPr>
      </p:pic>
      <p:pic>
        <p:nvPicPr>
          <p:cNvPr id="431" name="Google Shape;431;p72"/>
          <p:cNvPicPr preferRelativeResize="0"/>
          <p:nvPr/>
        </p:nvPicPr>
        <p:blipFill>
          <a:blip r:embed="rId5">
            <a:alphaModFix/>
          </a:blip>
          <a:stretch>
            <a:fillRect/>
          </a:stretch>
        </p:blipFill>
        <p:spPr>
          <a:xfrm>
            <a:off x="6220325" y="5650"/>
            <a:ext cx="1685426" cy="2177555"/>
          </a:xfrm>
          <a:prstGeom prst="rect">
            <a:avLst/>
          </a:prstGeom>
          <a:noFill/>
          <a:ln>
            <a:noFill/>
          </a:ln>
        </p:spPr>
      </p:pic>
      <p:pic>
        <p:nvPicPr>
          <p:cNvPr id="432" name="Google Shape;432;p72"/>
          <p:cNvPicPr preferRelativeResize="0"/>
          <p:nvPr/>
        </p:nvPicPr>
        <p:blipFill>
          <a:blip r:embed="rId6">
            <a:alphaModFix/>
          </a:blip>
          <a:stretch>
            <a:fillRect/>
          </a:stretch>
        </p:blipFill>
        <p:spPr>
          <a:xfrm>
            <a:off x="0" y="2327500"/>
            <a:ext cx="1685425" cy="2191707"/>
          </a:xfrm>
          <a:prstGeom prst="rect">
            <a:avLst/>
          </a:prstGeom>
          <a:noFill/>
          <a:ln>
            <a:noFill/>
          </a:ln>
        </p:spPr>
      </p:pic>
      <p:pic>
        <p:nvPicPr>
          <p:cNvPr id="433" name="Google Shape;433;p72"/>
          <p:cNvPicPr preferRelativeResize="0"/>
          <p:nvPr/>
        </p:nvPicPr>
        <p:blipFill>
          <a:blip r:embed="rId7">
            <a:alphaModFix/>
          </a:blip>
          <a:stretch>
            <a:fillRect/>
          </a:stretch>
        </p:blipFill>
        <p:spPr>
          <a:xfrm>
            <a:off x="2486192" y="2331751"/>
            <a:ext cx="1685425" cy="2183197"/>
          </a:xfrm>
          <a:prstGeom prst="rect">
            <a:avLst/>
          </a:prstGeom>
          <a:noFill/>
          <a:ln>
            <a:noFill/>
          </a:ln>
        </p:spPr>
      </p:pic>
      <p:pic>
        <p:nvPicPr>
          <p:cNvPr id="434" name="Google Shape;434;p72"/>
          <p:cNvPicPr preferRelativeResize="0"/>
          <p:nvPr/>
        </p:nvPicPr>
        <p:blipFill>
          <a:blip r:embed="rId8">
            <a:alphaModFix/>
          </a:blip>
          <a:stretch>
            <a:fillRect/>
          </a:stretch>
        </p:blipFill>
        <p:spPr>
          <a:xfrm>
            <a:off x="4972384" y="2334564"/>
            <a:ext cx="1685424" cy="2188863"/>
          </a:xfrm>
          <a:prstGeom prst="rect">
            <a:avLst/>
          </a:prstGeom>
          <a:noFill/>
          <a:ln>
            <a:noFill/>
          </a:ln>
        </p:spPr>
      </p:pic>
      <p:pic>
        <p:nvPicPr>
          <p:cNvPr id="435" name="Google Shape;435;p72"/>
          <p:cNvPicPr preferRelativeResize="0"/>
          <p:nvPr/>
        </p:nvPicPr>
        <p:blipFill>
          <a:blip r:embed="rId9">
            <a:alphaModFix/>
          </a:blip>
          <a:stretch>
            <a:fillRect/>
          </a:stretch>
        </p:blipFill>
        <p:spPr>
          <a:xfrm>
            <a:off x="7458575" y="2328925"/>
            <a:ext cx="1685424" cy="2188850"/>
          </a:xfrm>
          <a:prstGeom prst="rect">
            <a:avLst/>
          </a:prstGeom>
          <a:noFill/>
          <a:ln>
            <a:noFill/>
          </a:ln>
        </p:spPr>
      </p:pic>
      <p:pic>
        <p:nvPicPr>
          <p:cNvPr id="436" name="Google Shape;436;p72"/>
          <p:cNvPicPr preferRelativeResize="0"/>
          <p:nvPr/>
        </p:nvPicPr>
        <p:blipFill>
          <a:blip r:embed="rId10">
            <a:alphaModFix/>
          </a:blip>
          <a:stretch>
            <a:fillRect/>
          </a:stretch>
        </p:blipFill>
        <p:spPr>
          <a:xfrm>
            <a:off x="598150" y="4606278"/>
            <a:ext cx="1738334" cy="2251725"/>
          </a:xfrm>
          <a:prstGeom prst="rect">
            <a:avLst/>
          </a:prstGeom>
          <a:noFill/>
          <a:ln>
            <a:noFill/>
          </a:ln>
        </p:spPr>
      </p:pic>
      <p:pic>
        <p:nvPicPr>
          <p:cNvPr id="437" name="Google Shape;437;p72"/>
          <p:cNvPicPr preferRelativeResize="0"/>
          <p:nvPr/>
        </p:nvPicPr>
        <p:blipFill>
          <a:blip r:embed="rId11">
            <a:alphaModFix/>
          </a:blip>
          <a:stretch>
            <a:fillRect/>
          </a:stretch>
        </p:blipFill>
        <p:spPr>
          <a:xfrm>
            <a:off x="6715774" y="4606275"/>
            <a:ext cx="1600976" cy="2251725"/>
          </a:xfrm>
          <a:prstGeom prst="rect">
            <a:avLst/>
          </a:prstGeom>
          <a:noFill/>
          <a:ln>
            <a:noFill/>
          </a:ln>
        </p:spPr>
      </p:pic>
      <p:pic>
        <p:nvPicPr>
          <p:cNvPr id="438" name="Google Shape;438;p72"/>
          <p:cNvPicPr preferRelativeResize="0"/>
          <p:nvPr/>
        </p:nvPicPr>
        <p:blipFill>
          <a:blip r:embed="rId12">
            <a:alphaModFix/>
          </a:blip>
          <a:stretch>
            <a:fillRect/>
          </a:stretch>
        </p:blipFill>
        <p:spPr>
          <a:xfrm>
            <a:off x="3133070" y="4606275"/>
            <a:ext cx="2915981" cy="2251725"/>
          </a:xfrm>
          <a:prstGeom prst="rect">
            <a:avLst/>
          </a:prstGeom>
          <a:noFill/>
          <a:ln>
            <a:noFill/>
          </a:ln>
        </p:spPr>
      </p:pic>
      <p:sp>
        <p:nvSpPr>
          <p:cNvPr id="439" name="Google Shape;439;p72"/>
          <p:cNvSpPr txBox="1"/>
          <p:nvPr/>
        </p:nvSpPr>
        <p:spPr>
          <a:xfrm>
            <a:off x="595850" y="6682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a:t>
            </a:r>
            <a:endParaRPr sz="3600">
              <a:solidFill>
                <a:schemeClr val="accent3"/>
              </a:solidFill>
              <a:latin typeface="Oswald"/>
              <a:ea typeface="Oswald"/>
              <a:cs typeface="Oswald"/>
              <a:sym typeface="Oswald"/>
            </a:endParaRPr>
          </a:p>
        </p:txBody>
      </p:sp>
      <p:sp>
        <p:nvSpPr>
          <p:cNvPr id="440" name="Google Shape;440;p72"/>
          <p:cNvSpPr txBox="1"/>
          <p:nvPr/>
        </p:nvSpPr>
        <p:spPr>
          <a:xfrm>
            <a:off x="2994200" y="66830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2</a:t>
            </a:r>
            <a:endParaRPr sz="3600">
              <a:solidFill>
                <a:schemeClr val="accent3"/>
              </a:solidFill>
              <a:latin typeface="Oswald"/>
              <a:ea typeface="Oswald"/>
              <a:cs typeface="Oswald"/>
              <a:sym typeface="Oswald"/>
            </a:endParaRPr>
          </a:p>
        </p:txBody>
      </p:sp>
      <p:sp>
        <p:nvSpPr>
          <p:cNvPr id="441" name="Google Shape;441;p72"/>
          <p:cNvSpPr txBox="1"/>
          <p:nvPr/>
        </p:nvSpPr>
        <p:spPr>
          <a:xfrm>
            <a:off x="5475275" y="6682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3</a:t>
            </a:r>
            <a:endParaRPr sz="3600">
              <a:solidFill>
                <a:schemeClr val="accent3"/>
              </a:solidFill>
              <a:latin typeface="Oswald"/>
              <a:ea typeface="Oswald"/>
              <a:cs typeface="Oswald"/>
              <a:sym typeface="Oswald"/>
            </a:endParaRPr>
          </a:p>
        </p:txBody>
      </p:sp>
      <p:sp>
        <p:nvSpPr>
          <p:cNvPr id="442" name="Google Shape;442;p72"/>
          <p:cNvSpPr txBox="1"/>
          <p:nvPr/>
        </p:nvSpPr>
        <p:spPr>
          <a:xfrm>
            <a:off x="-33459" y="533176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8</a:t>
            </a:r>
            <a:endParaRPr sz="3600">
              <a:solidFill>
                <a:schemeClr val="accent3"/>
              </a:solidFill>
              <a:latin typeface="Oswald"/>
              <a:ea typeface="Oswald"/>
              <a:cs typeface="Oswald"/>
              <a:sym typeface="Oswald"/>
            </a:endParaRPr>
          </a:p>
        </p:txBody>
      </p:sp>
      <p:sp>
        <p:nvSpPr>
          <p:cNvPr id="443" name="Google Shape;443;p72"/>
          <p:cNvSpPr txBox="1"/>
          <p:nvPr/>
        </p:nvSpPr>
        <p:spPr>
          <a:xfrm>
            <a:off x="2470196" y="53317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9</a:t>
            </a:r>
            <a:endParaRPr sz="3600">
              <a:solidFill>
                <a:schemeClr val="accent3"/>
              </a:solidFill>
              <a:latin typeface="Oswald"/>
              <a:ea typeface="Oswald"/>
              <a:cs typeface="Oswald"/>
              <a:sym typeface="Oswald"/>
            </a:endParaRPr>
          </a:p>
        </p:txBody>
      </p:sp>
      <p:sp>
        <p:nvSpPr>
          <p:cNvPr id="444" name="Google Shape;444;p72"/>
          <p:cNvSpPr txBox="1"/>
          <p:nvPr/>
        </p:nvSpPr>
        <p:spPr>
          <a:xfrm>
            <a:off x="6021874" y="533175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10</a:t>
            </a:r>
            <a:endParaRPr sz="3600">
              <a:solidFill>
                <a:schemeClr val="accent3"/>
              </a:solidFill>
              <a:latin typeface="Oswald"/>
              <a:ea typeface="Oswald"/>
              <a:cs typeface="Oswald"/>
              <a:sym typeface="Oswald"/>
            </a:endParaRPr>
          </a:p>
        </p:txBody>
      </p:sp>
      <p:sp>
        <p:nvSpPr>
          <p:cNvPr id="445" name="Google Shape;445;p72"/>
          <p:cNvSpPr txBox="1"/>
          <p:nvPr/>
        </p:nvSpPr>
        <p:spPr>
          <a:xfrm>
            <a:off x="868323" y="2327502"/>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EFEFEF"/>
                </a:solidFill>
                <a:latin typeface="Oswald"/>
                <a:ea typeface="Oswald"/>
                <a:cs typeface="Oswald"/>
                <a:sym typeface="Oswald"/>
              </a:rPr>
              <a:t>4</a:t>
            </a:r>
            <a:endParaRPr sz="3600">
              <a:solidFill>
                <a:srgbClr val="EFEFEF"/>
              </a:solidFill>
              <a:latin typeface="Oswald"/>
              <a:ea typeface="Oswald"/>
              <a:cs typeface="Oswald"/>
              <a:sym typeface="Oswald"/>
            </a:endParaRPr>
          </a:p>
        </p:txBody>
      </p:sp>
      <p:sp>
        <p:nvSpPr>
          <p:cNvPr id="446" name="Google Shape;446;p72"/>
          <p:cNvSpPr txBox="1"/>
          <p:nvPr/>
        </p:nvSpPr>
        <p:spPr>
          <a:xfrm>
            <a:off x="1828500" y="29099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5</a:t>
            </a:r>
            <a:endParaRPr sz="3600">
              <a:solidFill>
                <a:schemeClr val="accent3"/>
              </a:solidFill>
              <a:latin typeface="Oswald"/>
              <a:ea typeface="Oswald"/>
              <a:cs typeface="Oswald"/>
              <a:sym typeface="Oswald"/>
            </a:endParaRPr>
          </a:p>
        </p:txBody>
      </p:sp>
      <p:sp>
        <p:nvSpPr>
          <p:cNvPr id="447" name="Google Shape;447;p72"/>
          <p:cNvSpPr txBox="1"/>
          <p:nvPr/>
        </p:nvSpPr>
        <p:spPr>
          <a:xfrm>
            <a:off x="4298600"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6</a:t>
            </a:r>
            <a:endParaRPr sz="3600">
              <a:solidFill>
                <a:schemeClr val="accent3"/>
              </a:solidFill>
              <a:latin typeface="Oswald"/>
              <a:ea typeface="Oswald"/>
              <a:cs typeface="Oswald"/>
              <a:sym typeface="Oswald"/>
            </a:endParaRPr>
          </a:p>
        </p:txBody>
      </p:sp>
      <p:sp>
        <p:nvSpPr>
          <p:cNvPr id="448" name="Google Shape;448;p72"/>
          <p:cNvSpPr txBox="1"/>
          <p:nvPr/>
        </p:nvSpPr>
        <p:spPr>
          <a:xfrm>
            <a:off x="6768700"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7</a:t>
            </a:r>
            <a:endParaRPr sz="3600">
              <a:solidFill>
                <a:schemeClr val="accent3"/>
              </a:solidFill>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3"/>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Zhihao Di</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54" name="Google Shape;454;p73"/>
          <p:cNvPicPr preferRelativeResize="0"/>
          <p:nvPr/>
        </p:nvPicPr>
        <p:blipFill>
          <a:blip r:embed="rId3">
            <a:alphaModFix/>
          </a:blip>
          <a:stretch>
            <a:fillRect/>
          </a:stretch>
        </p:blipFill>
        <p:spPr>
          <a:xfrm>
            <a:off x="152400" y="152400"/>
            <a:ext cx="4972049" cy="64740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4"/>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Wangari Mathenge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60" name="Google Shape;460;p74"/>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Image from https://instagram.fyaw1-1.fna.fbcdn.net/v/t51.2885-15/e35/173947687_245618467260795_4960180011270916476_n.jpg?tp=1&amp;_nc_ht=instagram.fyaw1-1.fna.fbcdn.net&amp;_nc_cat=103&amp;_nc_ohc=sjxBzIUtCcsAX_22NMR&amp;edm=AABBvjUAAAAA&amp;ccb=7-4&amp;oh=51f69eaf1346ebf3fa790eac30ef269f&amp;oe=60ABD1F3&amp;_nc_sid=83d603" id="144" name="Google Shape;144;p30"/>
          <p:cNvPicPr preferRelativeResize="0"/>
          <p:nvPr/>
        </p:nvPicPr>
        <p:blipFill>
          <a:blip r:embed="rId3">
            <a:alphaModFix/>
          </a:blip>
          <a:stretch>
            <a:fillRect/>
          </a:stretch>
        </p:blipFill>
        <p:spPr>
          <a:xfrm>
            <a:off x="0" y="0"/>
            <a:ext cx="6858000" cy="6858000"/>
          </a:xfrm>
          <a:prstGeom prst="rect">
            <a:avLst/>
          </a:prstGeom>
          <a:noFill/>
          <a:ln>
            <a:noFill/>
          </a:ln>
        </p:spPr>
      </p:pic>
      <p:sp>
        <p:nvSpPr>
          <p:cNvPr id="145" name="Google Shape;145;p30"/>
          <p:cNvSpPr txBox="1"/>
          <p:nvPr/>
        </p:nvSpPr>
        <p:spPr>
          <a:xfrm>
            <a:off x="6858000" y="100"/>
            <a:ext cx="2286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Celine Gabrielle </a:t>
            </a:r>
            <a:r>
              <a:rPr i="1" lang="en" sz="2400">
                <a:solidFill>
                  <a:srgbClr val="CCCCCC"/>
                </a:solidFill>
                <a:latin typeface="Cabin"/>
                <a:ea typeface="Cabin"/>
                <a:cs typeface="Cabin"/>
                <a:sym typeface="Cabin"/>
              </a:rPr>
              <a:t>@celinegabrielleart</a:t>
            </a:r>
            <a:endParaRPr i="1" sz="24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CCCCCC"/>
                </a:solidFill>
                <a:latin typeface="Cabin"/>
                <a:ea typeface="Cabin"/>
                <a:cs typeface="Cabin"/>
                <a:sym typeface="Cabin"/>
              </a:rPr>
              <a:t>(Nova Scotia)</a:t>
            </a:r>
            <a:endParaRPr b="1" sz="2400">
              <a:solidFill>
                <a:srgbClr val="FFFFFF"/>
              </a:solidFill>
              <a:latin typeface="Cabin"/>
              <a:ea typeface="Cabin"/>
              <a:cs typeface="Cabin"/>
              <a:sym typeface="Cabin"/>
            </a:endParaRPr>
          </a:p>
          <a:p>
            <a:pPr indent="0" lvl="0" marL="0" marR="0" rtl="0" algn="l">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Tia Eshetu</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66" name="Google Shape;466;p75"/>
          <p:cNvPicPr preferRelativeResize="0"/>
          <p:nvPr/>
        </p:nvPicPr>
        <p:blipFill>
          <a:blip r:embed="rId3">
            <a:alphaModFix/>
          </a:blip>
          <a:stretch>
            <a:fillRect/>
          </a:stretch>
        </p:blipFill>
        <p:spPr>
          <a:xfrm>
            <a:off x="152400" y="152400"/>
            <a:ext cx="4972050" cy="642383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6"/>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Simone Singh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72" name="Google Shape;472;p76"/>
          <p:cNvPicPr preferRelativeResize="0"/>
          <p:nvPr/>
        </p:nvPicPr>
        <p:blipFill>
          <a:blip r:embed="rId3">
            <a:alphaModFix/>
          </a:blip>
          <a:stretch>
            <a:fillRect/>
          </a:stretch>
        </p:blipFill>
        <p:spPr>
          <a:xfrm>
            <a:off x="152400" y="152400"/>
            <a:ext cx="4972050" cy="64656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7"/>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Airon Miko Ortega</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78" name="Google Shape;478;p77"/>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8"/>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Amebe Ngei</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84" name="Google Shape;484;p78"/>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9"/>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Aron Campbell</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90" name="Google Shape;490;p79"/>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0"/>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Brennan Murphy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96" name="Google Shape;496;p80"/>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1"/>
          <p:cNvSpPr txBox="1"/>
          <p:nvPr>
            <p:ph type="title"/>
          </p:nvPr>
        </p:nvSpPr>
        <p:spPr>
          <a:xfrm>
            <a:off x="150" y="5946800"/>
            <a:ext cx="9144000" cy="91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 Scanlan-Casey, </a:t>
            </a:r>
            <a:r>
              <a:rPr lang="en">
                <a:solidFill>
                  <a:srgbClr val="B7B7B7"/>
                </a:solidFill>
              </a:rPr>
              <a:t>graphite on paper, Spring 2022</a:t>
            </a:r>
            <a:endParaRPr sz="2400">
              <a:solidFill>
                <a:srgbClr val="B7B7B7"/>
              </a:solidFill>
            </a:endParaRPr>
          </a:p>
        </p:txBody>
      </p:sp>
      <p:pic>
        <p:nvPicPr>
          <p:cNvPr id="502" name="Google Shape;502;p81"/>
          <p:cNvPicPr preferRelativeResize="0"/>
          <p:nvPr/>
        </p:nvPicPr>
        <p:blipFill>
          <a:blip r:embed="rId3">
            <a:alphaModFix/>
          </a:blip>
          <a:stretch>
            <a:fillRect/>
          </a:stretch>
        </p:blipFill>
        <p:spPr>
          <a:xfrm>
            <a:off x="721588" y="0"/>
            <a:ext cx="7701116" cy="5946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2"/>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Deborah Belachew</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08" name="Google Shape;508;p82"/>
          <p:cNvPicPr preferRelativeResize="0"/>
          <p:nvPr/>
        </p:nvPicPr>
        <p:blipFill>
          <a:blip r:embed="rId3">
            <a:alphaModFix/>
          </a:blip>
          <a:stretch>
            <a:fillRect/>
          </a:stretch>
        </p:blipFill>
        <p:spPr>
          <a:xfrm>
            <a:off x="152400" y="152400"/>
            <a:ext cx="4659325" cy="6553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83"/>
          <p:cNvPicPr preferRelativeResize="0"/>
          <p:nvPr/>
        </p:nvPicPr>
        <p:blipFill>
          <a:blip r:embed="rId3">
            <a:alphaModFix/>
          </a:blip>
          <a:stretch>
            <a:fillRect/>
          </a:stretch>
        </p:blipFill>
        <p:spPr>
          <a:xfrm>
            <a:off x="1276350" y="-2862"/>
            <a:ext cx="1685434" cy="2194575"/>
          </a:xfrm>
          <a:prstGeom prst="rect">
            <a:avLst/>
          </a:prstGeom>
          <a:noFill/>
          <a:ln>
            <a:noFill/>
          </a:ln>
        </p:spPr>
      </p:pic>
      <p:pic>
        <p:nvPicPr>
          <p:cNvPr id="514" name="Google Shape;514;p83"/>
          <p:cNvPicPr preferRelativeResize="0"/>
          <p:nvPr/>
        </p:nvPicPr>
        <p:blipFill>
          <a:blip r:embed="rId4">
            <a:alphaModFix/>
          </a:blip>
          <a:stretch>
            <a:fillRect/>
          </a:stretch>
        </p:blipFill>
        <p:spPr>
          <a:xfrm>
            <a:off x="3748342" y="0"/>
            <a:ext cx="1685424" cy="2188860"/>
          </a:xfrm>
          <a:prstGeom prst="rect">
            <a:avLst/>
          </a:prstGeom>
          <a:noFill/>
          <a:ln>
            <a:noFill/>
          </a:ln>
        </p:spPr>
      </p:pic>
      <p:pic>
        <p:nvPicPr>
          <p:cNvPr id="515" name="Google Shape;515;p83"/>
          <p:cNvPicPr preferRelativeResize="0"/>
          <p:nvPr/>
        </p:nvPicPr>
        <p:blipFill>
          <a:blip r:embed="rId5">
            <a:alphaModFix/>
          </a:blip>
          <a:stretch>
            <a:fillRect/>
          </a:stretch>
        </p:blipFill>
        <p:spPr>
          <a:xfrm>
            <a:off x="6220325" y="5650"/>
            <a:ext cx="1685426" cy="2177555"/>
          </a:xfrm>
          <a:prstGeom prst="rect">
            <a:avLst/>
          </a:prstGeom>
          <a:noFill/>
          <a:ln>
            <a:noFill/>
          </a:ln>
        </p:spPr>
      </p:pic>
      <p:pic>
        <p:nvPicPr>
          <p:cNvPr id="516" name="Google Shape;516;p83"/>
          <p:cNvPicPr preferRelativeResize="0"/>
          <p:nvPr/>
        </p:nvPicPr>
        <p:blipFill>
          <a:blip r:embed="rId6">
            <a:alphaModFix/>
          </a:blip>
          <a:stretch>
            <a:fillRect/>
          </a:stretch>
        </p:blipFill>
        <p:spPr>
          <a:xfrm>
            <a:off x="0" y="2327500"/>
            <a:ext cx="1685425" cy="2191707"/>
          </a:xfrm>
          <a:prstGeom prst="rect">
            <a:avLst/>
          </a:prstGeom>
          <a:noFill/>
          <a:ln>
            <a:noFill/>
          </a:ln>
        </p:spPr>
      </p:pic>
      <p:pic>
        <p:nvPicPr>
          <p:cNvPr id="517" name="Google Shape;517;p83"/>
          <p:cNvPicPr preferRelativeResize="0"/>
          <p:nvPr/>
        </p:nvPicPr>
        <p:blipFill>
          <a:blip r:embed="rId7">
            <a:alphaModFix/>
          </a:blip>
          <a:stretch>
            <a:fillRect/>
          </a:stretch>
        </p:blipFill>
        <p:spPr>
          <a:xfrm>
            <a:off x="2486192" y="2331751"/>
            <a:ext cx="1685425" cy="2183197"/>
          </a:xfrm>
          <a:prstGeom prst="rect">
            <a:avLst/>
          </a:prstGeom>
          <a:noFill/>
          <a:ln>
            <a:noFill/>
          </a:ln>
        </p:spPr>
      </p:pic>
      <p:pic>
        <p:nvPicPr>
          <p:cNvPr id="518" name="Google Shape;518;p83"/>
          <p:cNvPicPr preferRelativeResize="0"/>
          <p:nvPr/>
        </p:nvPicPr>
        <p:blipFill>
          <a:blip r:embed="rId8">
            <a:alphaModFix/>
          </a:blip>
          <a:stretch>
            <a:fillRect/>
          </a:stretch>
        </p:blipFill>
        <p:spPr>
          <a:xfrm>
            <a:off x="4972384" y="2334564"/>
            <a:ext cx="1685424" cy="2188863"/>
          </a:xfrm>
          <a:prstGeom prst="rect">
            <a:avLst/>
          </a:prstGeom>
          <a:noFill/>
          <a:ln>
            <a:noFill/>
          </a:ln>
        </p:spPr>
      </p:pic>
      <p:pic>
        <p:nvPicPr>
          <p:cNvPr id="519" name="Google Shape;519;p83"/>
          <p:cNvPicPr preferRelativeResize="0"/>
          <p:nvPr/>
        </p:nvPicPr>
        <p:blipFill>
          <a:blip r:embed="rId9">
            <a:alphaModFix/>
          </a:blip>
          <a:stretch>
            <a:fillRect/>
          </a:stretch>
        </p:blipFill>
        <p:spPr>
          <a:xfrm>
            <a:off x="7458575" y="2328925"/>
            <a:ext cx="1685424" cy="2188850"/>
          </a:xfrm>
          <a:prstGeom prst="rect">
            <a:avLst/>
          </a:prstGeom>
          <a:noFill/>
          <a:ln>
            <a:noFill/>
          </a:ln>
        </p:spPr>
      </p:pic>
      <p:pic>
        <p:nvPicPr>
          <p:cNvPr id="520" name="Google Shape;520;p83"/>
          <p:cNvPicPr preferRelativeResize="0"/>
          <p:nvPr/>
        </p:nvPicPr>
        <p:blipFill>
          <a:blip r:embed="rId10">
            <a:alphaModFix/>
          </a:blip>
          <a:stretch>
            <a:fillRect/>
          </a:stretch>
        </p:blipFill>
        <p:spPr>
          <a:xfrm>
            <a:off x="598150" y="4606278"/>
            <a:ext cx="1738334" cy="2251725"/>
          </a:xfrm>
          <a:prstGeom prst="rect">
            <a:avLst/>
          </a:prstGeom>
          <a:noFill/>
          <a:ln>
            <a:noFill/>
          </a:ln>
        </p:spPr>
      </p:pic>
      <p:pic>
        <p:nvPicPr>
          <p:cNvPr id="521" name="Google Shape;521;p83"/>
          <p:cNvPicPr preferRelativeResize="0"/>
          <p:nvPr/>
        </p:nvPicPr>
        <p:blipFill>
          <a:blip r:embed="rId11">
            <a:alphaModFix/>
          </a:blip>
          <a:stretch>
            <a:fillRect/>
          </a:stretch>
        </p:blipFill>
        <p:spPr>
          <a:xfrm>
            <a:off x="6715774" y="4606275"/>
            <a:ext cx="1600976" cy="2251725"/>
          </a:xfrm>
          <a:prstGeom prst="rect">
            <a:avLst/>
          </a:prstGeom>
          <a:noFill/>
          <a:ln>
            <a:noFill/>
          </a:ln>
        </p:spPr>
      </p:pic>
      <p:pic>
        <p:nvPicPr>
          <p:cNvPr id="522" name="Google Shape;522;p83"/>
          <p:cNvPicPr preferRelativeResize="0"/>
          <p:nvPr/>
        </p:nvPicPr>
        <p:blipFill>
          <a:blip r:embed="rId12">
            <a:alphaModFix/>
          </a:blip>
          <a:stretch>
            <a:fillRect/>
          </a:stretch>
        </p:blipFill>
        <p:spPr>
          <a:xfrm>
            <a:off x="3133070" y="4606275"/>
            <a:ext cx="2915981" cy="2251725"/>
          </a:xfrm>
          <a:prstGeom prst="rect">
            <a:avLst/>
          </a:prstGeom>
          <a:noFill/>
          <a:ln>
            <a:noFill/>
          </a:ln>
        </p:spPr>
      </p:pic>
      <p:sp>
        <p:nvSpPr>
          <p:cNvPr id="523" name="Google Shape;523;p83"/>
          <p:cNvSpPr txBox="1"/>
          <p:nvPr/>
        </p:nvSpPr>
        <p:spPr>
          <a:xfrm>
            <a:off x="595850" y="6682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a:t>
            </a:r>
            <a:endParaRPr sz="3600">
              <a:solidFill>
                <a:schemeClr val="accent3"/>
              </a:solidFill>
              <a:latin typeface="Oswald"/>
              <a:ea typeface="Oswald"/>
              <a:cs typeface="Oswald"/>
              <a:sym typeface="Oswald"/>
            </a:endParaRPr>
          </a:p>
        </p:txBody>
      </p:sp>
      <p:sp>
        <p:nvSpPr>
          <p:cNvPr id="524" name="Google Shape;524;p83"/>
          <p:cNvSpPr txBox="1"/>
          <p:nvPr/>
        </p:nvSpPr>
        <p:spPr>
          <a:xfrm>
            <a:off x="2994200" y="66830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2</a:t>
            </a:r>
            <a:endParaRPr sz="3600">
              <a:solidFill>
                <a:schemeClr val="accent3"/>
              </a:solidFill>
              <a:latin typeface="Oswald"/>
              <a:ea typeface="Oswald"/>
              <a:cs typeface="Oswald"/>
              <a:sym typeface="Oswald"/>
            </a:endParaRPr>
          </a:p>
        </p:txBody>
      </p:sp>
      <p:sp>
        <p:nvSpPr>
          <p:cNvPr id="525" name="Google Shape;525;p83"/>
          <p:cNvSpPr txBox="1"/>
          <p:nvPr/>
        </p:nvSpPr>
        <p:spPr>
          <a:xfrm>
            <a:off x="5475275" y="6682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3</a:t>
            </a:r>
            <a:endParaRPr sz="3600">
              <a:solidFill>
                <a:schemeClr val="accent3"/>
              </a:solidFill>
              <a:latin typeface="Oswald"/>
              <a:ea typeface="Oswald"/>
              <a:cs typeface="Oswald"/>
              <a:sym typeface="Oswald"/>
            </a:endParaRPr>
          </a:p>
        </p:txBody>
      </p:sp>
      <p:sp>
        <p:nvSpPr>
          <p:cNvPr id="526" name="Google Shape;526;p83"/>
          <p:cNvSpPr txBox="1"/>
          <p:nvPr/>
        </p:nvSpPr>
        <p:spPr>
          <a:xfrm>
            <a:off x="-33459" y="533176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8</a:t>
            </a:r>
            <a:endParaRPr sz="3600">
              <a:solidFill>
                <a:schemeClr val="accent3"/>
              </a:solidFill>
              <a:latin typeface="Oswald"/>
              <a:ea typeface="Oswald"/>
              <a:cs typeface="Oswald"/>
              <a:sym typeface="Oswald"/>
            </a:endParaRPr>
          </a:p>
        </p:txBody>
      </p:sp>
      <p:sp>
        <p:nvSpPr>
          <p:cNvPr id="527" name="Google Shape;527;p83"/>
          <p:cNvSpPr txBox="1"/>
          <p:nvPr/>
        </p:nvSpPr>
        <p:spPr>
          <a:xfrm>
            <a:off x="2470196" y="53317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9</a:t>
            </a:r>
            <a:endParaRPr sz="3600">
              <a:solidFill>
                <a:schemeClr val="accent3"/>
              </a:solidFill>
              <a:latin typeface="Oswald"/>
              <a:ea typeface="Oswald"/>
              <a:cs typeface="Oswald"/>
              <a:sym typeface="Oswald"/>
            </a:endParaRPr>
          </a:p>
        </p:txBody>
      </p:sp>
      <p:sp>
        <p:nvSpPr>
          <p:cNvPr id="528" name="Google Shape;528;p83"/>
          <p:cNvSpPr txBox="1"/>
          <p:nvPr/>
        </p:nvSpPr>
        <p:spPr>
          <a:xfrm>
            <a:off x="6021874" y="533175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10</a:t>
            </a:r>
            <a:endParaRPr sz="3600">
              <a:solidFill>
                <a:schemeClr val="accent3"/>
              </a:solidFill>
              <a:latin typeface="Oswald"/>
              <a:ea typeface="Oswald"/>
              <a:cs typeface="Oswald"/>
              <a:sym typeface="Oswald"/>
            </a:endParaRPr>
          </a:p>
        </p:txBody>
      </p:sp>
      <p:sp>
        <p:nvSpPr>
          <p:cNvPr id="529" name="Google Shape;529;p83"/>
          <p:cNvSpPr txBox="1"/>
          <p:nvPr/>
        </p:nvSpPr>
        <p:spPr>
          <a:xfrm>
            <a:off x="868323" y="2327502"/>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EFEFEF"/>
                </a:solidFill>
                <a:latin typeface="Oswald"/>
                <a:ea typeface="Oswald"/>
                <a:cs typeface="Oswald"/>
                <a:sym typeface="Oswald"/>
              </a:rPr>
              <a:t>4</a:t>
            </a:r>
            <a:endParaRPr sz="3600">
              <a:solidFill>
                <a:srgbClr val="EFEFEF"/>
              </a:solidFill>
              <a:latin typeface="Oswald"/>
              <a:ea typeface="Oswald"/>
              <a:cs typeface="Oswald"/>
              <a:sym typeface="Oswald"/>
            </a:endParaRPr>
          </a:p>
        </p:txBody>
      </p:sp>
      <p:sp>
        <p:nvSpPr>
          <p:cNvPr id="530" name="Google Shape;530;p83"/>
          <p:cNvSpPr txBox="1"/>
          <p:nvPr/>
        </p:nvSpPr>
        <p:spPr>
          <a:xfrm>
            <a:off x="1828500" y="29099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5</a:t>
            </a:r>
            <a:endParaRPr sz="3600">
              <a:solidFill>
                <a:schemeClr val="accent3"/>
              </a:solidFill>
              <a:latin typeface="Oswald"/>
              <a:ea typeface="Oswald"/>
              <a:cs typeface="Oswald"/>
              <a:sym typeface="Oswald"/>
            </a:endParaRPr>
          </a:p>
        </p:txBody>
      </p:sp>
      <p:sp>
        <p:nvSpPr>
          <p:cNvPr id="531" name="Google Shape;531;p83"/>
          <p:cNvSpPr txBox="1"/>
          <p:nvPr/>
        </p:nvSpPr>
        <p:spPr>
          <a:xfrm>
            <a:off x="4298600"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6</a:t>
            </a:r>
            <a:endParaRPr sz="3600">
              <a:solidFill>
                <a:schemeClr val="accent3"/>
              </a:solidFill>
              <a:latin typeface="Oswald"/>
              <a:ea typeface="Oswald"/>
              <a:cs typeface="Oswald"/>
              <a:sym typeface="Oswald"/>
            </a:endParaRPr>
          </a:p>
        </p:txBody>
      </p:sp>
      <p:sp>
        <p:nvSpPr>
          <p:cNvPr id="532" name="Google Shape;532;p83"/>
          <p:cNvSpPr txBox="1"/>
          <p:nvPr/>
        </p:nvSpPr>
        <p:spPr>
          <a:xfrm>
            <a:off x="6768700"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7</a:t>
            </a:r>
            <a:endParaRPr sz="3600">
              <a:solidFill>
                <a:schemeClr val="accent3"/>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85"/>
          <p:cNvPicPr preferRelativeResize="0"/>
          <p:nvPr/>
        </p:nvPicPr>
        <p:blipFill>
          <a:blip r:embed="rId3">
            <a:alphaModFix/>
          </a:blip>
          <a:stretch>
            <a:fillRect/>
          </a:stretch>
        </p:blipFill>
        <p:spPr>
          <a:xfrm>
            <a:off x="1276350" y="0"/>
            <a:ext cx="1694214" cy="2194575"/>
          </a:xfrm>
          <a:prstGeom prst="rect">
            <a:avLst/>
          </a:prstGeom>
          <a:noFill/>
          <a:ln>
            <a:noFill/>
          </a:ln>
        </p:spPr>
      </p:pic>
      <p:pic>
        <p:nvPicPr>
          <p:cNvPr id="542" name="Google Shape;542;p85"/>
          <p:cNvPicPr preferRelativeResize="0"/>
          <p:nvPr/>
        </p:nvPicPr>
        <p:blipFill>
          <a:blip r:embed="rId4">
            <a:alphaModFix/>
          </a:blip>
          <a:stretch>
            <a:fillRect/>
          </a:stretch>
        </p:blipFill>
        <p:spPr>
          <a:xfrm>
            <a:off x="3724888" y="-12"/>
            <a:ext cx="1694225" cy="2194590"/>
          </a:xfrm>
          <a:prstGeom prst="rect">
            <a:avLst/>
          </a:prstGeom>
          <a:noFill/>
          <a:ln>
            <a:noFill/>
          </a:ln>
        </p:spPr>
      </p:pic>
      <p:pic>
        <p:nvPicPr>
          <p:cNvPr id="543" name="Google Shape;543;p85"/>
          <p:cNvPicPr preferRelativeResize="0"/>
          <p:nvPr/>
        </p:nvPicPr>
        <p:blipFill>
          <a:blip r:embed="rId5">
            <a:alphaModFix/>
          </a:blip>
          <a:stretch>
            <a:fillRect/>
          </a:stretch>
        </p:blipFill>
        <p:spPr>
          <a:xfrm>
            <a:off x="6240070" y="0"/>
            <a:ext cx="1665681" cy="2194575"/>
          </a:xfrm>
          <a:prstGeom prst="rect">
            <a:avLst/>
          </a:prstGeom>
          <a:noFill/>
          <a:ln>
            <a:noFill/>
          </a:ln>
        </p:spPr>
      </p:pic>
      <p:pic>
        <p:nvPicPr>
          <p:cNvPr id="544" name="Google Shape;544;p85"/>
          <p:cNvPicPr preferRelativeResize="0"/>
          <p:nvPr/>
        </p:nvPicPr>
        <p:blipFill>
          <a:blip r:embed="rId6">
            <a:alphaModFix/>
          </a:blip>
          <a:stretch>
            <a:fillRect/>
          </a:stretch>
        </p:blipFill>
        <p:spPr>
          <a:xfrm>
            <a:off x="0" y="2309336"/>
            <a:ext cx="1665675" cy="2171678"/>
          </a:xfrm>
          <a:prstGeom prst="rect">
            <a:avLst/>
          </a:prstGeom>
          <a:noFill/>
          <a:ln>
            <a:noFill/>
          </a:ln>
        </p:spPr>
      </p:pic>
      <p:pic>
        <p:nvPicPr>
          <p:cNvPr id="545" name="Google Shape;545;p85"/>
          <p:cNvPicPr preferRelativeResize="0"/>
          <p:nvPr/>
        </p:nvPicPr>
        <p:blipFill>
          <a:blip r:embed="rId7">
            <a:alphaModFix/>
          </a:blip>
          <a:stretch>
            <a:fillRect/>
          </a:stretch>
        </p:blipFill>
        <p:spPr>
          <a:xfrm>
            <a:off x="2492775" y="2312164"/>
            <a:ext cx="1665675" cy="2168848"/>
          </a:xfrm>
          <a:prstGeom prst="rect">
            <a:avLst/>
          </a:prstGeom>
          <a:noFill/>
          <a:ln>
            <a:noFill/>
          </a:ln>
        </p:spPr>
      </p:pic>
      <p:pic>
        <p:nvPicPr>
          <p:cNvPr id="546" name="Google Shape;546;p85"/>
          <p:cNvPicPr preferRelativeResize="0"/>
          <p:nvPr/>
        </p:nvPicPr>
        <p:blipFill>
          <a:blip r:embed="rId8">
            <a:alphaModFix/>
          </a:blip>
          <a:stretch>
            <a:fillRect/>
          </a:stretch>
        </p:blipFill>
        <p:spPr>
          <a:xfrm>
            <a:off x="4985550" y="2314982"/>
            <a:ext cx="1665676" cy="2163212"/>
          </a:xfrm>
          <a:prstGeom prst="rect">
            <a:avLst/>
          </a:prstGeom>
          <a:noFill/>
          <a:ln>
            <a:noFill/>
          </a:ln>
        </p:spPr>
      </p:pic>
      <p:pic>
        <p:nvPicPr>
          <p:cNvPr id="547" name="Google Shape;547;p85"/>
          <p:cNvPicPr preferRelativeResize="0"/>
          <p:nvPr/>
        </p:nvPicPr>
        <p:blipFill>
          <a:blip r:embed="rId9">
            <a:alphaModFix/>
          </a:blip>
          <a:stretch>
            <a:fillRect/>
          </a:stretch>
        </p:blipFill>
        <p:spPr>
          <a:xfrm>
            <a:off x="7478325" y="2302127"/>
            <a:ext cx="1665676" cy="2163217"/>
          </a:xfrm>
          <a:prstGeom prst="rect">
            <a:avLst/>
          </a:prstGeom>
          <a:noFill/>
          <a:ln>
            <a:noFill/>
          </a:ln>
        </p:spPr>
      </p:pic>
      <p:pic>
        <p:nvPicPr>
          <p:cNvPr id="548" name="Google Shape;548;p85"/>
          <p:cNvPicPr preferRelativeResize="0"/>
          <p:nvPr/>
        </p:nvPicPr>
        <p:blipFill>
          <a:blip r:embed="rId10">
            <a:alphaModFix/>
          </a:blip>
          <a:stretch>
            <a:fillRect/>
          </a:stretch>
        </p:blipFill>
        <p:spPr>
          <a:xfrm>
            <a:off x="1276350" y="4600417"/>
            <a:ext cx="1733830" cy="2251725"/>
          </a:xfrm>
          <a:prstGeom prst="rect">
            <a:avLst/>
          </a:prstGeom>
          <a:noFill/>
          <a:ln>
            <a:noFill/>
          </a:ln>
        </p:spPr>
      </p:pic>
      <p:pic>
        <p:nvPicPr>
          <p:cNvPr id="549" name="Google Shape;549;p85"/>
          <p:cNvPicPr preferRelativeResize="0"/>
          <p:nvPr/>
        </p:nvPicPr>
        <p:blipFill>
          <a:blip r:embed="rId11">
            <a:alphaModFix/>
          </a:blip>
          <a:stretch>
            <a:fillRect/>
          </a:stretch>
        </p:blipFill>
        <p:spPr>
          <a:xfrm>
            <a:off x="3705088" y="4607745"/>
            <a:ext cx="1733825" cy="2248798"/>
          </a:xfrm>
          <a:prstGeom prst="rect">
            <a:avLst/>
          </a:prstGeom>
          <a:noFill/>
          <a:ln>
            <a:noFill/>
          </a:ln>
        </p:spPr>
      </p:pic>
      <p:pic>
        <p:nvPicPr>
          <p:cNvPr id="550" name="Google Shape;550;p85"/>
          <p:cNvPicPr preferRelativeResize="0"/>
          <p:nvPr/>
        </p:nvPicPr>
        <p:blipFill>
          <a:blip r:embed="rId12">
            <a:alphaModFix/>
          </a:blip>
          <a:stretch>
            <a:fillRect/>
          </a:stretch>
        </p:blipFill>
        <p:spPr>
          <a:xfrm>
            <a:off x="6171925" y="4596012"/>
            <a:ext cx="1733825" cy="2260533"/>
          </a:xfrm>
          <a:prstGeom prst="rect">
            <a:avLst/>
          </a:prstGeom>
          <a:noFill/>
          <a:ln>
            <a:noFill/>
          </a:ln>
        </p:spPr>
      </p:pic>
      <p:sp>
        <p:nvSpPr>
          <p:cNvPr id="551" name="Google Shape;551;p85"/>
          <p:cNvSpPr txBox="1"/>
          <p:nvPr/>
        </p:nvSpPr>
        <p:spPr>
          <a:xfrm>
            <a:off x="630952" y="6682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a:t>
            </a:r>
            <a:endParaRPr sz="3600">
              <a:solidFill>
                <a:schemeClr val="accent3"/>
              </a:solidFill>
              <a:latin typeface="Oswald"/>
              <a:ea typeface="Oswald"/>
              <a:cs typeface="Oswald"/>
              <a:sym typeface="Oswald"/>
            </a:endParaRPr>
          </a:p>
        </p:txBody>
      </p:sp>
      <p:sp>
        <p:nvSpPr>
          <p:cNvPr id="552" name="Google Shape;552;p85"/>
          <p:cNvSpPr txBox="1"/>
          <p:nvPr/>
        </p:nvSpPr>
        <p:spPr>
          <a:xfrm>
            <a:off x="3029302" y="66830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2</a:t>
            </a:r>
            <a:endParaRPr sz="3600">
              <a:solidFill>
                <a:schemeClr val="accent3"/>
              </a:solidFill>
              <a:latin typeface="Oswald"/>
              <a:ea typeface="Oswald"/>
              <a:cs typeface="Oswald"/>
              <a:sym typeface="Oswald"/>
            </a:endParaRPr>
          </a:p>
        </p:txBody>
      </p:sp>
      <p:sp>
        <p:nvSpPr>
          <p:cNvPr id="553" name="Google Shape;553;p85"/>
          <p:cNvSpPr txBox="1"/>
          <p:nvPr/>
        </p:nvSpPr>
        <p:spPr>
          <a:xfrm>
            <a:off x="5510377" y="6682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3</a:t>
            </a:r>
            <a:endParaRPr sz="3600">
              <a:solidFill>
                <a:schemeClr val="accent3"/>
              </a:solidFill>
              <a:latin typeface="Oswald"/>
              <a:ea typeface="Oswald"/>
              <a:cs typeface="Oswald"/>
              <a:sym typeface="Oswald"/>
            </a:endParaRPr>
          </a:p>
        </p:txBody>
      </p:sp>
      <p:sp>
        <p:nvSpPr>
          <p:cNvPr id="554" name="Google Shape;554;p85"/>
          <p:cNvSpPr txBox="1"/>
          <p:nvPr/>
        </p:nvSpPr>
        <p:spPr>
          <a:xfrm>
            <a:off x="686127" y="533176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8</a:t>
            </a:r>
            <a:endParaRPr sz="3600">
              <a:solidFill>
                <a:schemeClr val="accent3"/>
              </a:solidFill>
              <a:latin typeface="Oswald"/>
              <a:ea typeface="Oswald"/>
              <a:cs typeface="Oswald"/>
              <a:sym typeface="Oswald"/>
            </a:endParaRPr>
          </a:p>
        </p:txBody>
      </p:sp>
      <p:sp>
        <p:nvSpPr>
          <p:cNvPr id="555" name="Google Shape;555;p85"/>
          <p:cNvSpPr txBox="1"/>
          <p:nvPr/>
        </p:nvSpPr>
        <p:spPr>
          <a:xfrm>
            <a:off x="3084477" y="53317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9</a:t>
            </a:r>
            <a:endParaRPr sz="3600">
              <a:solidFill>
                <a:schemeClr val="accent3"/>
              </a:solidFill>
              <a:latin typeface="Oswald"/>
              <a:ea typeface="Oswald"/>
              <a:cs typeface="Oswald"/>
              <a:sym typeface="Oswald"/>
            </a:endParaRPr>
          </a:p>
        </p:txBody>
      </p:sp>
      <p:sp>
        <p:nvSpPr>
          <p:cNvPr id="556" name="Google Shape;556;p85"/>
          <p:cNvSpPr txBox="1"/>
          <p:nvPr/>
        </p:nvSpPr>
        <p:spPr>
          <a:xfrm>
            <a:off x="5565552" y="533175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10</a:t>
            </a:r>
            <a:endParaRPr sz="3600">
              <a:solidFill>
                <a:schemeClr val="accent3"/>
              </a:solidFill>
              <a:latin typeface="Oswald"/>
              <a:ea typeface="Oswald"/>
              <a:cs typeface="Oswald"/>
              <a:sym typeface="Oswald"/>
            </a:endParaRPr>
          </a:p>
        </p:txBody>
      </p:sp>
      <p:sp>
        <p:nvSpPr>
          <p:cNvPr id="557" name="Google Shape;557;p85"/>
          <p:cNvSpPr txBox="1"/>
          <p:nvPr/>
        </p:nvSpPr>
        <p:spPr>
          <a:xfrm>
            <a:off x="-250048" y="29999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666666"/>
                </a:solidFill>
                <a:latin typeface="Oswald"/>
                <a:ea typeface="Oswald"/>
                <a:cs typeface="Oswald"/>
                <a:sym typeface="Oswald"/>
              </a:rPr>
              <a:t>4</a:t>
            </a:r>
            <a:endParaRPr sz="3600">
              <a:solidFill>
                <a:srgbClr val="666666"/>
              </a:solidFill>
              <a:latin typeface="Oswald"/>
              <a:ea typeface="Oswald"/>
              <a:cs typeface="Oswald"/>
              <a:sym typeface="Oswald"/>
            </a:endParaRPr>
          </a:p>
        </p:txBody>
      </p:sp>
      <p:sp>
        <p:nvSpPr>
          <p:cNvPr id="558" name="Google Shape;558;p85"/>
          <p:cNvSpPr txBox="1"/>
          <p:nvPr/>
        </p:nvSpPr>
        <p:spPr>
          <a:xfrm>
            <a:off x="1863602" y="29099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5</a:t>
            </a:r>
            <a:endParaRPr sz="3600">
              <a:solidFill>
                <a:schemeClr val="accent3"/>
              </a:solidFill>
              <a:latin typeface="Oswald"/>
              <a:ea typeface="Oswald"/>
              <a:cs typeface="Oswald"/>
              <a:sym typeface="Oswald"/>
            </a:endParaRPr>
          </a:p>
        </p:txBody>
      </p:sp>
      <p:sp>
        <p:nvSpPr>
          <p:cNvPr id="559" name="Google Shape;559;p85"/>
          <p:cNvSpPr txBox="1"/>
          <p:nvPr/>
        </p:nvSpPr>
        <p:spPr>
          <a:xfrm>
            <a:off x="4333702"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6</a:t>
            </a:r>
            <a:endParaRPr sz="3600">
              <a:solidFill>
                <a:schemeClr val="accent3"/>
              </a:solidFill>
              <a:latin typeface="Oswald"/>
              <a:ea typeface="Oswald"/>
              <a:cs typeface="Oswald"/>
              <a:sym typeface="Oswald"/>
            </a:endParaRPr>
          </a:p>
        </p:txBody>
      </p:sp>
      <p:sp>
        <p:nvSpPr>
          <p:cNvPr id="560" name="Google Shape;560;p85"/>
          <p:cNvSpPr txBox="1"/>
          <p:nvPr/>
        </p:nvSpPr>
        <p:spPr>
          <a:xfrm>
            <a:off x="6803802"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7</a:t>
            </a:r>
            <a:endParaRPr sz="3600">
              <a:solidFill>
                <a:schemeClr val="accent3"/>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6"/>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Estel Iscan-Insense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66" name="Google Shape;566;p86"/>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7"/>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Ella Stockley-Smith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72" name="Google Shape;572;p87"/>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8"/>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Etta Jantzen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78" name="Google Shape;578;p88"/>
          <p:cNvPicPr preferRelativeResize="0"/>
          <p:nvPr/>
        </p:nvPicPr>
        <p:blipFill>
          <a:blip r:embed="rId3">
            <a:alphaModFix/>
          </a:blip>
          <a:stretch>
            <a:fillRect/>
          </a:stretch>
        </p:blipFill>
        <p:spPr>
          <a:xfrm>
            <a:off x="152400" y="152400"/>
            <a:ext cx="4972050" cy="655079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9"/>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Jill Marsman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84" name="Google Shape;584;p89"/>
          <p:cNvPicPr preferRelativeResize="0"/>
          <p:nvPr/>
        </p:nvPicPr>
        <p:blipFill>
          <a:blip r:embed="rId3">
            <a:alphaModFix/>
          </a:blip>
          <a:stretch>
            <a:fillRect/>
          </a:stretch>
        </p:blipFill>
        <p:spPr>
          <a:xfrm>
            <a:off x="152400" y="152400"/>
            <a:ext cx="4972051" cy="648246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0"/>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Jace Barrett</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90" name="Google Shape;590;p90"/>
          <p:cNvPicPr preferRelativeResize="0"/>
          <p:nvPr/>
        </p:nvPicPr>
        <p:blipFill>
          <a:blip r:embed="rId3">
            <a:alphaModFix/>
          </a:blip>
          <a:stretch>
            <a:fillRect/>
          </a:stretch>
        </p:blipFill>
        <p:spPr>
          <a:xfrm>
            <a:off x="152400" y="152400"/>
            <a:ext cx="4972049" cy="647402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1"/>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Ray Cleary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596" name="Google Shape;596;p91"/>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2"/>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Nate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Olivia Sullivan Newhook</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602" name="Google Shape;602;p92"/>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3"/>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Jordan Daigle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608" name="Google Shape;608;p93"/>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4"/>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Joe Petrash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614" name="Google Shape;614;p94"/>
          <p:cNvPicPr preferRelativeResize="0"/>
          <p:nvPr/>
        </p:nvPicPr>
        <p:blipFill>
          <a:blip r:embed="rId3">
            <a:alphaModFix/>
          </a:blip>
          <a:stretch>
            <a:fillRect/>
          </a:stretch>
        </p:blipFill>
        <p:spPr>
          <a:xfrm>
            <a:off x="152400" y="152400"/>
            <a:ext cx="4972050" cy="64488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2"/>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55" name="Google Shape;155;p32"/>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56" name="Google Shape;156;p32"/>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5"/>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Momiji O'Malley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620" name="Google Shape;620;p95"/>
          <p:cNvPicPr preferRelativeResize="0"/>
          <p:nvPr/>
        </p:nvPicPr>
        <p:blipFill>
          <a:blip r:embed="rId3">
            <a:alphaModFix/>
          </a:blip>
          <a:stretch>
            <a:fillRect/>
          </a:stretch>
        </p:blipFill>
        <p:spPr>
          <a:xfrm>
            <a:off x="152400" y="152400"/>
            <a:ext cx="4972051" cy="648246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96"/>
          <p:cNvPicPr preferRelativeResize="0"/>
          <p:nvPr/>
        </p:nvPicPr>
        <p:blipFill>
          <a:blip r:embed="rId3">
            <a:alphaModFix/>
          </a:blip>
          <a:stretch>
            <a:fillRect/>
          </a:stretch>
        </p:blipFill>
        <p:spPr>
          <a:xfrm>
            <a:off x="1276350" y="0"/>
            <a:ext cx="1694214" cy="2194575"/>
          </a:xfrm>
          <a:prstGeom prst="rect">
            <a:avLst/>
          </a:prstGeom>
          <a:noFill/>
          <a:ln>
            <a:noFill/>
          </a:ln>
        </p:spPr>
      </p:pic>
      <p:pic>
        <p:nvPicPr>
          <p:cNvPr id="626" name="Google Shape;626;p96"/>
          <p:cNvPicPr preferRelativeResize="0"/>
          <p:nvPr/>
        </p:nvPicPr>
        <p:blipFill>
          <a:blip r:embed="rId4">
            <a:alphaModFix/>
          </a:blip>
          <a:stretch>
            <a:fillRect/>
          </a:stretch>
        </p:blipFill>
        <p:spPr>
          <a:xfrm>
            <a:off x="3724888" y="-12"/>
            <a:ext cx="1694225" cy="2194590"/>
          </a:xfrm>
          <a:prstGeom prst="rect">
            <a:avLst/>
          </a:prstGeom>
          <a:noFill/>
          <a:ln>
            <a:noFill/>
          </a:ln>
        </p:spPr>
      </p:pic>
      <p:pic>
        <p:nvPicPr>
          <p:cNvPr id="627" name="Google Shape;627;p96"/>
          <p:cNvPicPr preferRelativeResize="0"/>
          <p:nvPr/>
        </p:nvPicPr>
        <p:blipFill>
          <a:blip r:embed="rId5">
            <a:alphaModFix/>
          </a:blip>
          <a:stretch>
            <a:fillRect/>
          </a:stretch>
        </p:blipFill>
        <p:spPr>
          <a:xfrm>
            <a:off x="6240070" y="0"/>
            <a:ext cx="1665681" cy="2194575"/>
          </a:xfrm>
          <a:prstGeom prst="rect">
            <a:avLst/>
          </a:prstGeom>
          <a:noFill/>
          <a:ln>
            <a:noFill/>
          </a:ln>
        </p:spPr>
      </p:pic>
      <p:pic>
        <p:nvPicPr>
          <p:cNvPr id="628" name="Google Shape;628;p96"/>
          <p:cNvPicPr preferRelativeResize="0"/>
          <p:nvPr/>
        </p:nvPicPr>
        <p:blipFill>
          <a:blip r:embed="rId6">
            <a:alphaModFix/>
          </a:blip>
          <a:stretch>
            <a:fillRect/>
          </a:stretch>
        </p:blipFill>
        <p:spPr>
          <a:xfrm>
            <a:off x="0" y="2309336"/>
            <a:ext cx="1665675" cy="2171678"/>
          </a:xfrm>
          <a:prstGeom prst="rect">
            <a:avLst/>
          </a:prstGeom>
          <a:noFill/>
          <a:ln>
            <a:noFill/>
          </a:ln>
        </p:spPr>
      </p:pic>
      <p:pic>
        <p:nvPicPr>
          <p:cNvPr id="629" name="Google Shape;629;p96"/>
          <p:cNvPicPr preferRelativeResize="0"/>
          <p:nvPr/>
        </p:nvPicPr>
        <p:blipFill>
          <a:blip r:embed="rId7">
            <a:alphaModFix/>
          </a:blip>
          <a:stretch>
            <a:fillRect/>
          </a:stretch>
        </p:blipFill>
        <p:spPr>
          <a:xfrm>
            <a:off x="2492775" y="2312164"/>
            <a:ext cx="1665675" cy="2168848"/>
          </a:xfrm>
          <a:prstGeom prst="rect">
            <a:avLst/>
          </a:prstGeom>
          <a:noFill/>
          <a:ln>
            <a:noFill/>
          </a:ln>
        </p:spPr>
      </p:pic>
      <p:pic>
        <p:nvPicPr>
          <p:cNvPr id="630" name="Google Shape;630;p96"/>
          <p:cNvPicPr preferRelativeResize="0"/>
          <p:nvPr/>
        </p:nvPicPr>
        <p:blipFill>
          <a:blip r:embed="rId8">
            <a:alphaModFix/>
          </a:blip>
          <a:stretch>
            <a:fillRect/>
          </a:stretch>
        </p:blipFill>
        <p:spPr>
          <a:xfrm>
            <a:off x="4985550" y="2314982"/>
            <a:ext cx="1665676" cy="2163212"/>
          </a:xfrm>
          <a:prstGeom prst="rect">
            <a:avLst/>
          </a:prstGeom>
          <a:noFill/>
          <a:ln>
            <a:noFill/>
          </a:ln>
        </p:spPr>
      </p:pic>
      <p:pic>
        <p:nvPicPr>
          <p:cNvPr id="631" name="Google Shape;631;p96"/>
          <p:cNvPicPr preferRelativeResize="0"/>
          <p:nvPr/>
        </p:nvPicPr>
        <p:blipFill>
          <a:blip r:embed="rId9">
            <a:alphaModFix/>
          </a:blip>
          <a:stretch>
            <a:fillRect/>
          </a:stretch>
        </p:blipFill>
        <p:spPr>
          <a:xfrm>
            <a:off x="7478325" y="2302127"/>
            <a:ext cx="1665676" cy="2163217"/>
          </a:xfrm>
          <a:prstGeom prst="rect">
            <a:avLst/>
          </a:prstGeom>
          <a:noFill/>
          <a:ln>
            <a:noFill/>
          </a:ln>
        </p:spPr>
      </p:pic>
      <p:pic>
        <p:nvPicPr>
          <p:cNvPr id="632" name="Google Shape;632;p96"/>
          <p:cNvPicPr preferRelativeResize="0"/>
          <p:nvPr/>
        </p:nvPicPr>
        <p:blipFill>
          <a:blip r:embed="rId10">
            <a:alphaModFix/>
          </a:blip>
          <a:stretch>
            <a:fillRect/>
          </a:stretch>
        </p:blipFill>
        <p:spPr>
          <a:xfrm>
            <a:off x="1276350" y="4600417"/>
            <a:ext cx="1733830" cy="2251725"/>
          </a:xfrm>
          <a:prstGeom prst="rect">
            <a:avLst/>
          </a:prstGeom>
          <a:noFill/>
          <a:ln>
            <a:noFill/>
          </a:ln>
        </p:spPr>
      </p:pic>
      <p:pic>
        <p:nvPicPr>
          <p:cNvPr id="633" name="Google Shape;633;p96"/>
          <p:cNvPicPr preferRelativeResize="0"/>
          <p:nvPr/>
        </p:nvPicPr>
        <p:blipFill>
          <a:blip r:embed="rId11">
            <a:alphaModFix/>
          </a:blip>
          <a:stretch>
            <a:fillRect/>
          </a:stretch>
        </p:blipFill>
        <p:spPr>
          <a:xfrm>
            <a:off x="3705088" y="4607745"/>
            <a:ext cx="1733825" cy="2248798"/>
          </a:xfrm>
          <a:prstGeom prst="rect">
            <a:avLst/>
          </a:prstGeom>
          <a:noFill/>
          <a:ln>
            <a:noFill/>
          </a:ln>
        </p:spPr>
      </p:pic>
      <p:pic>
        <p:nvPicPr>
          <p:cNvPr id="634" name="Google Shape;634;p96"/>
          <p:cNvPicPr preferRelativeResize="0"/>
          <p:nvPr/>
        </p:nvPicPr>
        <p:blipFill>
          <a:blip r:embed="rId12">
            <a:alphaModFix/>
          </a:blip>
          <a:stretch>
            <a:fillRect/>
          </a:stretch>
        </p:blipFill>
        <p:spPr>
          <a:xfrm>
            <a:off x="6171925" y="4596012"/>
            <a:ext cx="1733825" cy="2260533"/>
          </a:xfrm>
          <a:prstGeom prst="rect">
            <a:avLst/>
          </a:prstGeom>
          <a:noFill/>
          <a:ln>
            <a:noFill/>
          </a:ln>
        </p:spPr>
      </p:pic>
      <p:sp>
        <p:nvSpPr>
          <p:cNvPr id="635" name="Google Shape;635;p96"/>
          <p:cNvSpPr txBox="1"/>
          <p:nvPr/>
        </p:nvSpPr>
        <p:spPr>
          <a:xfrm>
            <a:off x="630952" y="6682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a:t>
            </a:r>
            <a:endParaRPr sz="3600">
              <a:solidFill>
                <a:schemeClr val="accent3"/>
              </a:solidFill>
              <a:latin typeface="Oswald"/>
              <a:ea typeface="Oswald"/>
              <a:cs typeface="Oswald"/>
              <a:sym typeface="Oswald"/>
            </a:endParaRPr>
          </a:p>
        </p:txBody>
      </p:sp>
      <p:sp>
        <p:nvSpPr>
          <p:cNvPr id="636" name="Google Shape;636;p96"/>
          <p:cNvSpPr txBox="1"/>
          <p:nvPr/>
        </p:nvSpPr>
        <p:spPr>
          <a:xfrm>
            <a:off x="3029302" y="66830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2</a:t>
            </a:r>
            <a:endParaRPr sz="3600">
              <a:solidFill>
                <a:schemeClr val="accent3"/>
              </a:solidFill>
              <a:latin typeface="Oswald"/>
              <a:ea typeface="Oswald"/>
              <a:cs typeface="Oswald"/>
              <a:sym typeface="Oswald"/>
            </a:endParaRPr>
          </a:p>
        </p:txBody>
      </p:sp>
      <p:sp>
        <p:nvSpPr>
          <p:cNvPr id="637" name="Google Shape;637;p96"/>
          <p:cNvSpPr txBox="1"/>
          <p:nvPr/>
        </p:nvSpPr>
        <p:spPr>
          <a:xfrm>
            <a:off x="5510377" y="6682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3</a:t>
            </a:r>
            <a:endParaRPr sz="3600">
              <a:solidFill>
                <a:schemeClr val="accent3"/>
              </a:solidFill>
              <a:latin typeface="Oswald"/>
              <a:ea typeface="Oswald"/>
              <a:cs typeface="Oswald"/>
              <a:sym typeface="Oswald"/>
            </a:endParaRPr>
          </a:p>
        </p:txBody>
      </p:sp>
      <p:sp>
        <p:nvSpPr>
          <p:cNvPr id="638" name="Google Shape;638;p96"/>
          <p:cNvSpPr txBox="1"/>
          <p:nvPr/>
        </p:nvSpPr>
        <p:spPr>
          <a:xfrm>
            <a:off x="686127" y="533176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8</a:t>
            </a:r>
            <a:endParaRPr sz="3600">
              <a:solidFill>
                <a:schemeClr val="accent3"/>
              </a:solidFill>
              <a:latin typeface="Oswald"/>
              <a:ea typeface="Oswald"/>
              <a:cs typeface="Oswald"/>
              <a:sym typeface="Oswald"/>
            </a:endParaRPr>
          </a:p>
        </p:txBody>
      </p:sp>
      <p:sp>
        <p:nvSpPr>
          <p:cNvPr id="639" name="Google Shape;639;p96"/>
          <p:cNvSpPr txBox="1"/>
          <p:nvPr/>
        </p:nvSpPr>
        <p:spPr>
          <a:xfrm>
            <a:off x="3084477" y="53317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9</a:t>
            </a:r>
            <a:endParaRPr sz="3600">
              <a:solidFill>
                <a:schemeClr val="accent3"/>
              </a:solidFill>
              <a:latin typeface="Oswald"/>
              <a:ea typeface="Oswald"/>
              <a:cs typeface="Oswald"/>
              <a:sym typeface="Oswald"/>
            </a:endParaRPr>
          </a:p>
        </p:txBody>
      </p:sp>
      <p:sp>
        <p:nvSpPr>
          <p:cNvPr id="640" name="Google Shape;640;p96"/>
          <p:cNvSpPr txBox="1"/>
          <p:nvPr/>
        </p:nvSpPr>
        <p:spPr>
          <a:xfrm>
            <a:off x="5565552" y="5331750"/>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10</a:t>
            </a:r>
            <a:endParaRPr sz="3600">
              <a:solidFill>
                <a:schemeClr val="accent3"/>
              </a:solidFill>
              <a:latin typeface="Oswald"/>
              <a:ea typeface="Oswald"/>
              <a:cs typeface="Oswald"/>
              <a:sym typeface="Oswald"/>
            </a:endParaRPr>
          </a:p>
        </p:txBody>
      </p:sp>
      <p:sp>
        <p:nvSpPr>
          <p:cNvPr id="641" name="Google Shape;641;p96"/>
          <p:cNvSpPr txBox="1"/>
          <p:nvPr/>
        </p:nvSpPr>
        <p:spPr>
          <a:xfrm>
            <a:off x="-250048" y="2999988"/>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666666"/>
                </a:solidFill>
                <a:latin typeface="Oswald"/>
                <a:ea typeface="Oswald"/>
                <a:cs typeface="Oswald"/>
                <a:sym typeface="Oswald"/>
              </a:rPr>
              <a:t>4</a:t>
            </a:r>
            <a:endParaRPr sz="3600">
              <a:solidFill>
                <a:srgbClr val="666666"/>
              </a:solidFill>
              <a:latin typeface="Oswald"/>
              <a:ea typeface="Oswald"/>
              <a:cs typeface="Oswald"/>
              <a:sym typeface="Oswald"/>
            </a:endParaRPr>
          </a:p>
        </p:txBody>
      </p:sp>
      <p:sp>
        <p:nvSpPr>
          <p:cNvPr id="642" name="Google Shape;642;p96"/>
          <p:cNvSpPr txBox="1"/>
          <p:nvPr/>
        </p:nvSpPr>
        <p:spPr>
          <a:xfrm>
            <a:off x="1863602" y="2909975"/>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5</a:t>
            </a:r>
            <a:endParaRPr sz="3600">
              <a:solidFill>
                <a:schemeClr val="accent3"/>
              </a:solidFill>
              <a:latin typeface="Oswald"/>
              <a:ea typeface="Oswald"/>
              <a:cs typeface="Oswald"/>
              <a:sym typeface="Oswald"/>
            </a:endParaRPr>
          </a:p>
        </p:txBody>
      </p:sp>
      <p:sp>
        <p:nvSpPr>
          <p:cNvPr id="643" name="Google Shape;643;p96"/>
          <p:cNvSpPr txBox="1"/>
          <p:nvPr/>
        </p:nvSpPr>
        <p:spPr>
          <a:xfrm>
            <a:off x="4333702"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6</a:t>
            </a:r>
            <a:endParaRPr sz="3600">
              <a:solidFill>
                <a:schemeClr val="accent3"/>
              </a:solidFill>
              <a:latin typeface="Oswald"/>
              <a:ea typeface="Oswald"/>
              <a:cs typeface="Oswald"/>
              <a:sym typeface="Oswald"/>
            </a:endParaRPr>
          </a:p>
        </p:txBody>
      </p:sp>
      <p:sp>
        <p:nvSpPr>
          <p:cNvPr id="644" name="Google Shape;644;p96"/>
          <p:cNvSpPr txBox="1"/>
          <p:nvPr/>
        </p:nvSpPr>
        <p:spPr>
          <a:xfrm>
            <a:off x="6803802" y="3000013"/>
            <a:ext cx="685500" cy="85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chemeClr val="accent3"/>
                </a:solidFill>
                <a:latin typeface="Oswald"/>
                <a:ea typeface="Oswald"/>
                <a:cs typeface="Oswald"/>
                <a:sym typeface="Oswald"/>
              </a:rPr>
              <a:t>7</a:t>
            </a:r>
            <a:endParaRPr sz="3600">
              <a:solidFill>
                <a:schemeClr val="accent3"/>
              </a:solidFill>
              <a:latin typeface="Oswald"/>
              <a:ea typeface="Oswald"/>
              <a:cs typeface="Oswald"/>
              <a:sym typeface="Oswa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97"/>
          <p:cNvPicPr preferRelativeResize="0"/>
          <p:nvPr/>
        </p:nvPicPr>
        <p:blipFill>
          <a:blip r:embed="rId3">
            <a:alphaModFix/>
          </a:blip>
          <a:stretch>
            <a:fillRect/>
          </a:stretch>
        </p:blipFill>
        <p:spPr>
          <a:xfrm>
            <a:off x="-25" y="1"/>
            <a:ext cx="4119051" cy="5349350"/>
          </a:xfrm>
          <a:prstGeom prst="rect">
            <a:avLst/>
          </a:prstGeom>
          <a:noFill/>
          <a:ln>
            <a:noFill/>
          </a:ln>
        </p:spPr>
      </p:pic>
      <p:pic>
        <p:nvPicPr>
          <p:cNvPr id="650" name="Google Shape;650;p97"/>
          <p:cNvPicPr preferRelativeResize="0"/>
          <p:nvPr/>
        </p:nvPicPr>
        <p:blipFill>
          <a:blip r:embed="rId4">
            <a:alphaModFix/>
          </a:blip>
          <a:stretch>
            <a:fillRect/>
          </a:stretch>
        </p:blipFill>
        <p:spPr>
          <a:xfrm>
            <a:off x="4423826" y="374775"/>
            <a:ext cx="4720172" cy="6108458"/>
          </a:xfrm>
          <a:prstGeom prst="rect">
            <a:avLst/>
          </a:prstGeom>
          <a:noFill/>
          <a:ln>
            <a:noFill/>
          </a:ln>
        </p:spPr>
      </p:pic>
      <p:sp>
        <p:nvSpPr>
          <p:cNvPr id="651" name="Google Shape;651;p97"/>
          <p:cNvSpPr txBox="1"/>
          <p:nvPr/>
        </p:nvSpPr>
        <p:spPr>
          <a:xfrm>
            <a:off x="150" y="5349350"/>
            <a:ext cx="4119000" cy="15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Bishir Green, </a:t>
            </a:r>
            <a:r>
              <a:rPr lang="en" sz="3000">
                <a:solidFill>
                  <a:srgbClr val="B7B7B7"/>
                </a:solidFill>
                <a:latin typeface="Oswald"/>
                <a:ea typeface="Oswald"/>
                <a:cs typeface="Oswald"/>
                <a:sym typeface="Oswald"/>
              </a:rPr>
              <a:t>graphite on paper, Fall 2021</a:t>
            </a:r>
            <a:endParaRPr sz="2400">
              <a:solidFill>
                <a:srgbClr val="B7B7B7"/>
              </a:solidFill>
              <a:latin typeface="Oswald"/>
              <a:ea typeface="Oswald"/>
              <a:cs typeface="Oswald"/>
              <a:sym typeface="Oswa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99"/>
          <p:cNvPicPr preferRelativeResize="0"/>
          <p:nvPr/>
        </p:nvPicPr>
        <p:blipFill>
          <a:blip r:embed="rId3">
            <a:alphaModFix/>
          </a:blip>
          <a:stretch>
            <a:fillRect/>
          </a:stretch>
        </p:blipFill>
        <p:spPr>
          <a:xfrm>
            <a:off x="0" y="0"/>
            <a:ext cx="5299336" cy="6857999"/>
          </a:xfrm>
          <a:prstGeom prst="rect">
            <a:avLst/>
          </a:prstGeom>
          <a:noFill/>
          <a:ln>
            <a:noFill/>
          </a:ln>
        </p:spPr>
      </p:pic>
      <p:sp>
        <p:nvSpPr>
          <p:cNvPr descr="Title" id="661" name="Google Shape;661;p99"/>
          <p:cNvSpPr txBox="1"/>
          <p:nvPr/>
        </p:nvSpPr>
        <p:spPr>
          <a:xfrm>
            <a:off x="1304025" y="2259350"/>
            <a:ext cx="3000000" cy="344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666666"/>
                </a:solidFill>
                <a:latin typeface="Oswald"/>
                <a:ea typeface="Oswald"/>
                <a:cs typeface="Oswald"/>
                <a:sym typeface="Oswald"/>
              </a:rPr>
              <a:t>Do this assignment first. </a:t>
            </a:r>
            <a:endParaRPr sz="31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 sz="2500">
                <a:solidFill>
                  <a:srgbClr val="666666"/>
                </a:solidFill>
                <a:latin typeface="Oswald"/>
                <a:ea typeface="Oswald"/>
                <a:cs typeface="Oswald"/>
                <a:sym typeface="Oswald"/>
              </a:rPr>
              <a:t>I will mark this while you work. </a:t>
            </a:r>
            <a:endParaRPr sz="25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 sz="2500">
                <a:solidFill>
                  <a:srgbClr val="666666"/>
                </a:solidFill>
                <a:latin typeface="Oswald"/>
                <a:ea typeface="Oswald"/>
                <a:cs typeface="Oswald"/>
                <a:sym typeface="Oswald"/>
              </a:rPr>
              <a:t>If you want to swap with someone else, that’s OK!</a:t>
            </a:r>
            <a:endParaRPr sz="1900">
              <a:solidFill>
                <a:srgbClr val="666666"/>
              </a:solidFill>
            </a:endParaRPr>
          </a:p>
        </p:txBody>
      </p:sp>
      <p:sp>
        <p:nvSpPr>
          <p:cNvPr id="662" name="Google Shape;662;p99"/>
          <p:cNvSpPr txBox="1"/>
          <p:nvPr/>
        </p:nvSpPr>
        <p:spPr>
          <a:xfrm>
            <a:off x="5299325" y="0"/>
            <a:ext cx="3844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Viktor Yadvizhyn     </a:t>
            </a:r>
            <a:endParaRPr>
              <a:solidFill>
                <a:srgbClr val="DDDDDD"/>
              </a:solidFill>
              <a:latin typeface="Average"/>
              <a:ea typeface="Average"/>
              <a:cs typeface="Average"/>
              <a:sym typeface="Averag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descr="Title" id="671" name="Google Shape;671;p101"/>
          <p:cNvSpPr txBox="1"/>
          <p:nvPr/>
        </p:nvSpPr>
        <p:spPr>
          <a:xfrm>
            <a:off x="0" y="0"/>
            <a:ext cx="9144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00FF00"/>
                </a:solidFill>
                <a:latin typeface="Oswald"/>
                <a:ea typeface="Oswald"/>
                <a:cs typeface="Oswald"/>
                <a:sym typeface="Oswald"/>
              </a:rPr>
              <a:t>Choose which skill builders</a:t>
            </a:r>
            <a:r>
              <a:rPr lang="en" sz="4400">
                <a:solidFill>
                  <a:srgbClr val="FFFFFF"/>
                </a:solidFill>
                <a:latin typeface="Oswald"/>
                <a:ea typeface="Oswald"/>
                <a:cs typeface="Oswald"/>
                <a:sym typeface="Oswald"/>
              </a:rPr>
              <a:t> you want to do. </a:t>
            </a:r>
            <a:br>
              <a:rPr lang="en" sz="4400">
                <a:solidFill>
                  <a:srgbClr val="FFFFFF"/>
                </a:solidFill>
                <a:latin typeface="Oswald"/>
                <a:ea typeface="Oswald"/>
                <a:cs typeface="Oswald"/>
                <a:sym typeface="Oswald"/>
              </a:rPr>
            </a:br>
            <a:r>
              <a:rPr lang="en" sz="4400">
                <a:solidFill>
                  <a:srgbClr val="FFFFFF"/>
                </a:solidFill>
                <a:latin typeface="Oswald"/>
                <a:ea typeface="Oswald"/>
                <a:cs typeface="Oswald"/>
                <a:sym typeface="Oswald"/>
              </a:rPr>
              <a:t>Keep developing your </a:t>
            </a:r>
            <a:r>
              <a:rPr lang="en" sz="4400">
                <a:solidFill>
                  <a:srgbClr val="00FF00"/>
                </a:solidFill>
                <a:latin typeface="Oswald"/>
                <a:ea typeface="Oswald"/>
                <a:cs typeface="Oswald"/>
                <a:sym typeface="Oswald"/>
              </a:rPr>
              <a:t>realism skills</a:t>
            </a:r>
            <a:r>
              <a:rPr lang="en" sz="4400">
                <a:solidFill>
                  <a:srgbClr val="FFFFFF"/>
                </a:solidFill>
                <a:latin typeface="Oswald"/>
                <a:ea typeface="Oswald"/>
                <a:cs typeface="Oswald"/>
                <a:sym typeface="Oswald"/>
              </a:rPr>
              <a:t>.</a:t>
            </a:r>
            <a:endParaRPr sz="2100">
              <a:solidFill>
                <a:srgbClr val="AAAAAA"/>
              </a:solidFill>
              <a:latin typeface="Average"/>
              <a:ea typeface="Average"/>
              <a:cs typeface="Average"/>
              <a:sym typeface="Average"/>
            </a:endParaRPr>
          </a:p>
        </p:txBody>
      </p:sp>
      <p:sp>
        <p:nvSpPr>
          <p:cNvPr descr="Translations" id="672" name="Google Shape;672;p101"/>
          <p:cNvSpPr txBox="1"/>
          <p:nvPr/>
        </p:nvSpPr>
        <p:spPr>
          <a:xfrm>
            <a:off x="0" y="1828800"/>
            <a:ext cx="9144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የትኞቹን የክህሎት ግንበኞች ማድረግ እንደሚፈልጉ ይምረጡ። የእውነታ ችሎታህን ማዳበርህን ቀጥል።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اختر مهارات بناء الشخصية التي ترغب بها. استمر في تطوير مهاراتك الواقعية.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Trieu quins creadors d'habilitats voleu fer. Continua desenvolupant les teves habilitats de realisme.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选择你想做的技能培养项目。持续提升你的现实主义技能。</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انتخاب کنید که کدام مهارت سازان را می خواهید انجام دهید. به توسعه مهارت های واقع گرایی خود ادامه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चुनें कि आप कौन से कौशल निर्माण करना चाहते हैं। अपने यथार्थवाद कौशल का विकास करते रहें।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やりたいスキルビルダーを選んでください。リアリズムスキルを磨き続けましょう。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어떤 기술 강화를 할지 선택하세요. 현실감 있는 기술을 계속 개발하세요.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Kîjan çêkerên jêhatîbûnê hûn dixwazin bikin hilbijêrin. Pêşxistina hunerên xwe yên realîzmê bidomînin.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Escolha quais habilidades você deseja desenvolver. Continue desenvolvendo suas habilidades de realismo.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ਚੁਣੋ ਕਿ ਤੁਸੀਂ ਕਿਹੜੇ ਹੁਨਰ ਬਿਲਡਰ ਕਰਨਾ ਚਾਹੁੰਦੇ ਹੋ। ਆਪਣੇ ਯਥਾਰਥਵਾਦ ਦੇ ਹੁਨਰ ਨੂੰ ਵਿਕਸਿਤ ਕਰਦੇ ਰਹੋ।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Выбирайте, какие упражнения вы хотите прокачать. Продолжайте развивать свои навыки реализма.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Dooro xirfad-dhisayaasha aad rabto inaad samayso. Sii wad horumarinta xirfadahaaga xaqiiqada.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Elige las habilidades que quieres desarrollar. Sigue desarrollando tus habilidades de realismo.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Chagua wajenzi wa ujuzi unaotaka kufanya. Endelea kukuza ujuzi wako wa uhalisia.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Piliin kung aling mga tagabuo ng kasanayan ang gusto mong gawin. Patuloy na paunlarin ang iyong mga kasanayan sa pagiging totoo.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Hangi beceri geliştirme aktivitelerini yapmak istediğinizi seçin. Gerçekçilik becerilerinizi geliştirmeye devam edin.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Виберіть, якими навичками ви хочете зайнятися. Продовжуйте розвивати свої навички реалізму.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Chọn kỹ năng xây dựng mà bạn muốn thực hiện. Tiếp tục phát triển kỹ năng thực tế của bạn.</a:t>
            </a:r>
            <a:endParaRPr sz="2100">
              <a:solidFill>
                <a:srgbClr val="CACACA"/>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descr="Translations" id="677" name="Google Shape;677;p102"/>
          <p:cNvSpPr txBox="1"/>
          <p:nvPr/>
        </p:nvSpPr>
        <p:spPr>
          <a:xfrm>
            <a:off x="3245925" y="0"/>
            <a:ext cx="5898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የራስዎን ችሎታ ፈጣሪዎች ይፍጠሩ! ጎግል ስላይዶችን በመጠቀም ከእኔ ጋር ምስል አጋራ።</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أنشئ مهاراتك الخاصة! شارك صورة معي باستخدام عروض جوجل التقديمية.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Crea els teus PROPIS creadors d'habilitats! Comparteix una imatge amb mi mitjançant Presentacions de Google.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创建你自己的技能构建器！使用 Google 幻灯片与我分享图片。</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سازندگان مهارت خود را ایجاد کنید! یک تصویر را با استفاده از اسلایدهای Google با من به اشتراک بگذارید.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अपने खुद के स्किल बिल्डर्स बनाएँ! Google स्लाइड्स का उपयोग करके मेरे साथ एक तस्वीर साझा करें।</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自分だけのスキルビルダーを作りましょう！Googleスライドを使って画像を共有してください。</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나만의 기술 강화 도구를 만들어 보세요! Google Slides를 사용하여 이미지를 공유해 주세요.</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Avakerên jêhatîbûna XWE biafirînin! Bi karanîna Google Slides wêneyek bi min re parve bikin.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Crie seus PRÓPRIOS construtores de habilidades! Compartilhe uma imagem comigo usando o Apresentações Google.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ਆਪਣੇ ਖੁਦ ਦੇ ਹੁਨਰ ਨਿਰਮਾਤਾ ਬਣਾਓ! ਗੂਗਲ ਸਲਾਈਡਾਂ ਦੀ ਵਰਤੋਂ ਕਰਕੇ ਮੇਰੇ ਨਾਲ ਇੱਕ ਚਿੱਤਰ ਸਾਂਝਾ ਕਰੋ।</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Создавайте свои СОБСТВЕННЫЕ упражнения для развития навыков! Поделитесь со мной изображением с помощью Google Slides.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Abuur xirfad dhisayaashaada! ila wadaag sawirka adoo isticmaalaya Google Slides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¡Crea tus propios constructores de habilidades! Comparte una imagen conmigo en Google Slides.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Unda wajenzi wako wa ujuzi! Shiriki picha nami kwa kutumia Slaidi za Google.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Lumikha ng iyong sariling mga tagabuo ng kasanayan! Magbahagi ng larawan sa akin gamit ang Google Slides.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Kendi beceri geliştiricilerinizi yaratın! Google Slaytlar'ı kullanarak benimle bir resim paylaşın.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Створюйте ВЛАСНИХ розробників навичок! Поділіться зі мною зображенням за допомогою Google Презентацій.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Tạo bộ kỹ năng của RIÊNG bạn! Chia sẻ hình ảnh với tôi bằng Google Slides.</a:t>
            </a:r>
            <a:endParaRPr sz="1350">
              <a:solidFill>
                <a:srgbClr val="B7B7B7"/>
              </a:solidFill>
              <a:latin typeface="Average"/>
              <a:ea typeface="Average"/>
              <a:cs typeface="Average"/>
              <a:sym typeface="Average"/>
            </a:endParaRPr>
          </a:p>
        </p:txBody>
      </p:sp>
      <p:pic>
        <p:nvPicPr>
          <p:cNvPr id="678" name="Google Shape;678;p102"/>
          <p:cNvPicPr preferRelativeResize="0"/>
          <p:nvPr/>
        </p:nvPicPr>
        <p:blipFill>
          <a:blip r:embed="rId3">
            <a:alphaModFix/>
          </a:blip>
          <a:stretch>
            <a:fillRect/>
          </a:stretch>
        </p:blipFill>
        <p:spPr>
          <a:xfrm>
            <a:off x="0" y="3925064"/>
            <a:ext cx="3200401" cy="2473012"/>
          </a:xfrm>
          <a:prstGeom prst="rect">
            <a:avLst/>
          </a:prstGeom>
          <a:noFill/>
          <a:ln>
            <a:noFill/>
          </a:ln>
        </p:spPr>
      </p:pic>
      <p:sp>
        <p:nvSpPr>
          <p:cNvPr id="679" name="Google Shape;679;p102"/>
          <p:cNvSpPr txBox="1"/>
          <p:nvPr/>
        </p:nvSpPr>
        <p:spPr>
          <a:xfrm>
            <a:off x="0" y="459925"/>
            <a:ext cx="3200400" cy="346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Create your </a:t>
            </a:r>
            <a:br>
              <a:rPr lang="en" sz="3600">
                <a:solidFill>
                  <a:srgbClr val="FFFFFF"/>
                </a:solidFill>
                <a:latin typeface="Oswald"/>
                <a:ea typeface="Oswald"/>
                <a:cs typeface="Oswald"/>
                <a:sym typeface="Oswald"/>
              </a:rPr>
            </a:br>
            <a:r>
              <a:rPr lang="en" sz="3600">
                <a:solidFill>
                  <a:srgbClr val="00FF00"/>
                </a:solidFill>
                <a:latin typeface="Oswald"/>
                <a:ea typeface="Oswald"/>
                <a:cs typeface="Oswald"/>
                <a:sym typeface="Oswald"/>
              </a:rPr>
              <a:t>OWN </a:t>
            </a:r>
            <a:r>
              <a:rPr lang="en" sz="3600">
                <a:solidFill>
                  <a:srgbClr val="FFFFFF"/>
                </a:solidFill>
                <a:latin typeface="Oswald"/>
                <a:ea typeface="Oswald"/>
                <a:cs typeface="Oswald"/>
                <a:sym typeface="Oswald"/>
              </a:rPr>
              <a:t>skill builders!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2500">
              <a:solidFill>
                <a:srgbClr val="FFFFFF"/>
              </a:solidFill>
              <a:latin typeface="Oswald"/>
              <a:ea typeface="Oswald"/>
              <a:cs typeface="Oswald"/>
              <a:sym typeface="Oswald"/>
            </a:endParaRPr>
          </a:p>
          <a:p>
            <a:pPr indent="0" lvl="0" marL="0" rtl="0" algn="ctr">
              <a:spcBef>
                <a:spcPts val="0"/>
              </a:spcBef>
              <a:spcAft>
                <a:spcPts val="0"/>
              </a:spcAft>
              <a:buNone/>
            </a:pPr>
            <a:r>
              <a:rPr lang="en" sz="2500">
                <a:solidFill>
                  <a:srgbClr val="FFFFFF"/>
                </a:solidFill>
                <a:latin typeface="Oswald"/>
                <a:ea typeface="Oswald"/>
                <a:cs typeface="Oswald"/>
                <a:sym typeface="Oswald"/>
              </a:rPr>
              <a:t>Share an image with me using </a:t>
            </a:r>
            <a:endParaRPr sz="2500">
              <a:solidFill>
                <a:srgbClr val="FFFFFF"/>
              </a:solidFill>
              <a:latin typeface="Oswald"/>
              <a:ea typeface="Oswald"/>
              <a:cs typeface="Oswald"/>
              <a:sym typeface="Oswald"/>
            </a:endParaRPr>
          </a:p>
          <a:p>
            <a:pPr indent="0" lvl="0" marL="0" rtl="0" algn="ctr">
              <a:spcBef>
                <a:spcPts val="0"/>
              </a:spcBef>
              <a:spcAft>
                <a:spcPts val="0"/>
              </a:spcAft>
              <a:buNone/>
            </a:pPr>
            <a:r>
              <a:rPr lang="en" sz="2500">
                <a:solidFill>
                  <a:srgbClr val="FFFFFF"/>
                </a:solidFill>
                <a:latin typeface="Oswald"/>
                <a:ea typeface="Oswald"/>
                <a:cs typeface="Oswald"/>
                <a:sym typeface="Oswald"/>
              </a:rPr>
              <a:t>Google Slides.</a:t>
            </a:r>
            <a:endParaRPr sz="25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descr="Title" id="684" name="Google Shape;684;p103"/>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Once you are finished your portrait, you will start your new skill builder drawings</a:t>
            </a:r>
            <a:endParaRPr sz="3400">
              <a:solidFill>
                <a:srgbClr val="FFFFFF"/>
              </a:solidFill>
              <a:latin typeface="Oswald"/>
              <a:ea typeface="Oswald"/>
              <a:cs typeface="Oswald"/>
              <a:sym typeface="Oswald"/>
            </a:endParaRPr>
          </a:p>
        </p:txBody>
      </p:sp>
      <p:sp>
        <p:nvSpPr>
          <p:cNvPr descr="Translations" id="685" name="Google Shape;685;p103"/>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የቁም ሥዕልህን እንደጨረስክ፣ አዲሱን የክህሎት ገንቢ ሥዕሎችህን ትጀምራለህ</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بمجرد الانتهاء من رسم صورتك الشخصية، ستبدأ في رسم مهاراتك الجديدة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Un cop hàgiu acabat el vostre retrat, començareu els vostres nous dibuixos de creador d'habilitats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完成肖像画后，您将开始绘制新的技能构建图</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هنگامی که پرتره خود را به پایان رساندید، نقاشی های سازنده مهارت جدید خود را شروع خواهید کرد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एक बार जब आप अपना चित्र पूरा कर लेंगे, तो आप अपने नए कौशल निर्माता चित्र बनाना शुरू कर देंगे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肖像画が完成したら、新しいスキルビルダーの描画を開始します。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초상화를 완성하면 새로운 기술 빌더 그림을 그리기 시작합니다.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Piştî ku hûn portreya xwe qedandin, hûn ê dest bi xêzkirinên çêkerê jêhatîbûna xwe ya nû bikin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Depois de terminar seu retrato, você começará seus novos desenhos de construção de habilidades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ਇੱਕ ਵਾਰ ਜਦੋਂ ਤੁਸੀਂ ਆਪਣਾ ਪੋਰਟਰੇਟ ਪੂਰਾ ਕਰ ਲੈਂਦੇ ਹੋ, ਤਾਂ ਤੁਸੀਂ ਆਪਣੇ ਨਵੇਂ ਹੁਨਰ ਬਿਲਡਰ ਡਰਾਇੰਗ ਸ਼ੁਰੂ ਕਰੋਗੇ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Как только вы закончите свой портрет, вы начнете рисовать новые навыки.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Marka aad dhammayso sawirkaaga, waxaad bilaabi doontaa sawir-dhisiyahaaga cusub</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Una vez que hayas terminado tu retrato, comenzarás con tus nuevos dibujos para desarrollar habilidades.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Ukimaliza picha yako, utaanza michoro yako mpya ya kijenzi ujuzi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Kapag natapos mo na ang iyong portrait, sisimulan mo ang iyong mga bagong drawing ng skill builder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Portrenizi tamamladıktan sonra yeni beceri geliştirici çizimlerinize başlayacaksınız</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Після того, як ви закінчите свій портрет, ви почнете створювати нові малюнки для створення навичок</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Sau khi hoàn thành bức chân dung của mình, bạn sẽ bắt đầu vẽ các bản vẽ xây dựng kỹ năng mới của mình</a:t>
            </a:r>
            <a:endParaRPr sz="2500">
              <a:solidFill>
                <a:srgbClr val="CACAC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descr="Translations" id="690" name="Google Shape;690;p104"/>
          <p:cNvSpPr txBox="1"/>
          <p:nvPr/>
        </p:nvSpPr>
        <p:spPr>
          <a:xfrm>
            <a:off x="2288750" y="0"/>
            <a:ext cx="685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የቁም ሥዕላችንን ትጨርሱታላችሁ፣ አስረክባችሁት እና ለጥልቅ ሥዕል ጥበብ ገንቢዎችን ከመጀመር።</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سوف تقوم بإكمال رسم صورتنا الشخصية، ثم تسليمها والبدء في بناء المهارات اللازمة للرسم العميق.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Acabaràs el nostre retrat, el lliuraràs i començaràs els creadors d'habilitats per al dibuix de profunditat.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您将完成我们的肖像，然后将其交上去并开始深度绘画的技能培养。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شما پرتره ما را به پایان می رسانید، سپس آن را تحویل می دهید و مهارت سازان را برای ترسیم عمق شروع می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 हमारा चित्र पूरा कर लेंगे, फिर उसे सौंप देंगे और गहराई से चित्र बनाने के लिए कौशल-निर्माण कार्य शुरू कर देंगे।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肖像画を完成したら提出し、深度描画のスキル構築を始めます。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초상화를 완성한 후 제출하고 깊이 있는 그림을 위한 기술 향상을 시작하세요.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Hûn ê portreya me biqedînin, paşê wê bidin dest û ji bo xêzkirina kûrahî dest bi avakerên jêhatî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Você terminará nosso retrato, depois o entregará e começará a desenvolver as habilidades para o desenho de profundidade.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ਤੁਸੀਂ ਸਾਡੇ ਪੋਰਟਰੇਟ ਨੂੰ ਪੂਰਾ ਕਰੋਗੇ, ਇਸ ਨੂੰ ਸੌਂਪਣ ਦੀ ਬਜਾਏ ਅਤੇ ਡੂੰਘਾਈ ਨਾਲ ਡਰਾਇੰਗ ਲਈ ਹੁਨਰ-ਬਿਲਡਰ ਸ਼ੁਰੂ ਕਰੋਗੇ।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 закончите наш портрет, затем сдадите его и начнете оттачивать навыки рисования глубины.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Waxaad dhammayn doontaa sawirkayaga, intii aad gacanta geli lahayd oo aad bilaabi doontaa xirfad-dhisayaasha sawirka qoto dheer.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Terminarás nuestro retrato, luego lo entregarás y comenzarás a desarrollar habilidades para el dibujo en profundidad.</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Utamaliza picha yetu, kuliko kuikabidhi na kuanza wajenzi wa ustadi wa kuchora kwa kina.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Tatapusin mo ang aming portrait, kaysa ibigay ito at simulan ang mga skill-builders para sa depth drawing.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Portrenizi bitirip teslim edeceksiniz ve derinlik çizimi için beceri geliştirme çalışmalarına başlayacaksınız.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 закінчите наш портрет, потім здасте його і приступите до формування навичок глибинного малюнка.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Bạn sẽ hoàn thành bức chân dung của chúng tôi, sau đó nộp và bắt đầu xây dựng kỹ năng cho bản vẽ chiều sâu.</a:t>
            </a:r>
            <a:endParaRPr>
              <a:solidFill>
                <a:srgbClr val="CACACA"/>
              </a:solidFill>
              <a:latin typeface="Average"/>
              <a:ea typeface="Average"/>
              <a:cs typeface="Average"/>
              <a:sym typeface="Average"/>
            </a:endParaRPr>
          </a:p>
        </p:txBody>
      </p:sp>
      <p:sp>
        <p:nvSpPr>
          <p:cNvPr id="691" name="Google Shape;691;p104"/>
          <p:cNvSpPr txBox="1"/>
          <p:nvPr/>
        </p:nvSpPr>
        <p:spPr>
          <a:xfrm>
            <a:off x="0" y="0"/>
            <a:ext cx="2288700" cy="107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692" name="Google Shape;692;p104"/>
          <p:cNvPicPr preferRelativeResize="0"/>
          <p:nvPr/>
        </p:nvPicPr>
        <p:blipFill rotWithShape="1">
          <a:blip r:embed="rId3">
            <a:alphaModFix/>
          </a:blip>
          <a:srcRect b="49589" l="0" r="0" t="0"/>
          <a:stretch/>
        </p:blipFill>
        <p:spPr>
          <a:xfrm>
            <a:off x="0" y="1075800"/>
            <a:ext cx="2288750" cy="2827925"/>
          </a:xfrm>
          <a:prstGeom prst="rect">
            <a:avLst/>
          </a:prstGeom>
          <a:noFill/>
          <a:ln>
            <a:noFill/>
          </a:ln>
        </p:spPr>
      </p:pic>
      <p:sp>
        <p:nvSpPr>
          <p:cNvPr id="693" name="Google Shape;693;p104"/>
          <p:cNvSpPr txBox="1"/>
          <p:nvPr/>
        </p:nvSpPr>
        <p:spPr>
          <a:xfrm>
            <a:off x="0" y="3903725"/>
            <a:ext cx="2288700" cy="2954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CACACA"/>
                </a:solidFill>
                <a:latin typeface="Average"/>
                <a:ea typeface="Average"/>
                <a:cs typeface="Average"/>
                <a:sym typeface="Average"/>
              </a:rPr>
              <a:t>We are going to</a:t>
            </a:r>
            <a:r>
              <a:rPr b="1" lang="en" sz="1800">
                <a:solidFill>
                  <a:srgbClr val="FFFFFF"/>
                </a:solidFill>
                <a:latin typeface="Average"/>
                <a:ea typeface="Average"/>
                <a:cs typeface="Average"/>
                <a:sym typeface="Average"/>
              </a:rPr>
              <a:t> finish shading</a:t>
            </a:r>
            <a:r>
              <a:rPr lang="en" sz="1800">
                <a:solidFill>
                  <a:srgbClr val="CACACA"/>
                </a:solidFill>
                <a:latin typeface="Average"/>
                <a:ea typeface="Average"/>
                <a:cs typeface="Average"/>
                <a:sym typeface="Average"/>
              </a:rPr>
              <a:t> our portrait project. When you are done, you should </a:t>
            </a:r>
            <a:r>
              <a:rPr b="1" lang="en" sz="1800">
                <a:solidFill>
                  <a:srgbClr val="FFFFFF"/>
                </a:solidFill>
                <a:latin typeface="Average"/>
                <a:ea typeface="Average"/>
                <a:cs typeface="Average"/>
                <a:sym typeface="Average"/>
              </a:rPr>
              <a:t>hand in</a:t>
            </a:r>
            <a:r>
              <a:rPr lang="en" sz="1800">
                <a:solidFill>
                  <a:srgbClr val="CACACA"/>
                </a:solidFill>
                <a:latin typeface="Average"/>
                <a:ea typeface="Average"/>
                <a:cs typeface="Average"/>
                <a:sym typeface="Average"/>
              </a:rPr>
              <a:t> your project and begin the </a:t>
            </a:r>
            <a:r>
              <a:rPr b="1" lang="en" sz="1800">
                <a:solidFill>
                  <a:srgbClr val="FFFFFF"/>
                </a:solidFill>
                <a:latin typeface="Average"/>
                <a:ea typeface="Average"/>
                <a:cs typeface="Average"/>
                <a:sym typeface="Average"/>
              </a:rPr>
              <a:t>skill-building</a:t>
            </a:r>
            <a:r>
              <a:rPr lang="en" sz="1800">
                <a:solidFill>
                  <a:srgbClr val="CACACA"/>
                </a:solidFill>
                <a:latin typeface="Average"/>
                <a:ea typeface="Average"/>
                <a:cs typeface="Average"/>
                <a:sym typeface="Average"/>
              </a:rPr>
              <a:t> drawings for the depth drawing. </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3"/>
          <p:cNvPicPr preferRelativeResize="0"/>
          <p:nvPr/>
        </p:nvPicPr>
        <p:blipFill>
          <a:blip r:embed="rId3">
            <a:alphaModFix/>
          </a:blip>
          <a:stretch>
            <a:fillRect/>
          </a:stretch>
        </p:blipFill>
        <p:spPr>
          <a:xfrm>
            <a:off x="0" y="0"/>
            <a:ext cx="4572000" cy="6096000"/>
          </a:xfrm>
          <a:prstGeom prst="rect">
            <a:avLst/>
          </a:prstGeom>
          <a:noFill/>
          <a:ln>
            <a:noFill/>
          </a:ln>
        </p:spPr>
      </p:pic>
      <p:pic>
        <p:nvPicPr>
          <p:cNvPr id="162" name="Google Shape;162;p33"/>
          <p:cNvPicPr preferRelativeResize="0"/>
          <p:nvPr/>
        </p:nvPicPr>
        <p:blipFill>
          <a:blip r:embed="rId4">
            <a:alphaModFix/>
          </a:blip>
          <a:stretch>
            <a:fillRect/>
          </a:stretch>
        </p:blipFill>
        <p:spPr>
          <a:xfrm>
            <a:off x="4572000" y="0"/>
            <a:ext cx="4572000" cy="6096000"/>
          </a:xfrm>
          <a:prstGeom prst="rect">
            <a:avLst/>
          </a:prstGeom>
          <a:noFill/>
          <a:ln>
            <a:noFill/>
          </a:ln>
        </p:spPr>
      </p:pic>
      <p:sp>
        <p:nvSpPr>
          <p:cNvPr id="163" name="Google Shape;163;p33"/>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Justine Parreno</a:t>
            </a:r>
            <a:r>
              <a:rPr lang="en" sz="2400">
                <a:solidFill>
                  <a:srgbClr val="888888"/>
                </a:solidFill>
                <a:latin typeface="Oswald"/>
                <a:ea typeface="Oswald"/>
                <a:cs typeface="Oswald"/>
                <a:sym typeface="Oswald"/>
              </a:rPr>
              <a:t> at Citadel High, Friday, September 26th</a:t>
            </a:r>
            <a:endParaRPr sz="2400">
              <a:solidFill>
                <a:srgbClr val="888888"/>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Photos and goals for Drapak's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Oswald"/>
                <a:ea typeface="Oswald"/>
                <a:cs typeface="Oswald"/>
                <a:sym typeface="Oswald"/>
              </a:rPr>
              <a:t>Team Axolotl</a:t>
            </a:r>
            <a:endParaRPr>
              <a:solidFill>
                <a:srgbClr val="888888"/>
              </a:solidFill>
              <a:latin typeface="Average"/>
              <a:ea typeface="Average"/>
              <a:cs typeface="Average"/>
              <a:sym typeface="Average"/>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እስካሁን የተነሱ በሂደት ላይ ያሉ ፎቶዎች</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صور العمل قيد التقدم التي تم التقاطها حتى الآن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en curs fetes fins ara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迄今为止拍摄的施工进度照片</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عکس های در حال انجام کار گرفته شده تا کنون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अब तक ली गई कार्य-प्रगति की तस्वीरें</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これまでに撮影した作業中の写真</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지금까지 촬영한 작업 진행 사진</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Wêneyên xebatê yên heta niha hatine kişandin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do trabalho em andamento tiradas até agora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ਹੁਣ ਤੱਕ ਲਈਆਂ ਗਈਆਂ ਵਰਕ-ਇਨ-ਪ੍ਰਗਤੀ ਵਾਲੀਆਂ ਫੋਟੋਆਂ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Фотографии в процессе работы, сделанные на данный момент</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Sawirada shaqada oo la qaaday ilaa hadda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del trabajo en progreso tomadas hasta ahora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Picha zinazoendelea zilizopigwa hadi sasa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Mga larawang ginagawa sa ngayon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Şu ana kadar çekilmiş, yapım aşamasındaki fotoğraflar</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На даний момент зроблено незавершені фотографії</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Những bức ảnh đang trong quá trình thực hiện được chụp cho đến nay</a:t>
            </a:r>
            <a:endParaRPr>
              <a:solidFill>
                <a:srgbClr val="888888"/>
              </a:solidFill>
              <a:latin typeface="Average"/>
              <a:ea typeface="Average"/>
              <a:cs typeface="Average"/>
              <a:sym typeface="Average"/>
            </a:endParaRPr>
          </a:p>
        </p:txBody>
      </p:sp>
      <p:sp>
        <p:nvSpPr>
          <p:cNvPr id="169" name="Google Shape;169;p3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Viktor Yadvizhyn     </a:t>
            </a:r>
            <a:endParaRPr>
              <a:solidFill>
                <a:srgbClr val="DDDDDD"/>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