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y="6858000" cx="9144000"/>
  <p:notesSz cx="6858000" cy="9144000"/>
  <p:embeddedFontLst>
    <p:embeddedFont>
      <p:font typeface="Cabin"/>
      <p:regular r:id="rId53"/>
      <p:bold r:id="rId54"/>
      <p:italic r:id="rId55"/>
      <p:boldItalic r:id="rId56"/>
    </p:embeddedFont>
    <p:embeddedFont>
      <p:font typeface="Open Sans SemiBold"/>
      <p:regular r:id="rId57"/>
      <p:bold r:id="rId58"/>
      <p:italic r:id="rId59"/>
      <p:boldItalic r:id="rId60"/>
    </p:embeddedFont>
    <p:embeddedFont>
      <p:font typeface="Average"/>
      <p:regular r:id="rId61"/>
    </p:embeddedFont>
    <p:embeddedFont>
      <p:font typeface="Open Sans Medium"/>
      <p:regular r:id="rId62"/>
      <p:bold r:id="rId63"/>
      <p:italic r:id="rId64"/>
      <p:boldItalic r:id="rId65"/>
    </p:embeddedFont>
    <p:embeddedFont>
      <p:font typeface="Oswald"/>
      <p:regular r:id="rId66"/>
      <p:bold r:id="rId67"/>
    </p:embeddedFon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6373A6-0875-4F0F-A6E4-77177B1D94E5}">
  <a:tblStyle styleId="{C86373A6-0875-4F0F-A6E4-77177B1D94E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320B55D-A1D0-4D81-8F75-57046BB66E1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OpenSansMedium-regular.fntdata"/><Relationship Id="rId61" Type="http://schemas.openxmlformats.org/officeDocument/2006/relationships/font" Target="fonts/Average-regular.fntdata"/><Relationship Id="rId20" Type="http://schemas.openxmlformats.org/officeDocument/2006/relationships/slide" Target="slides/slide13.xml"/><Relationship Id="rId64" Type="http://schemas.openxmlformats.org/officeDocument/2006/relationships/font" Target="fonts/OpenSansMedium-italic.fntdata"/><Relationship Id="rId63" Type="http://schemas.openxmlformats.org/officeDocument/2006/relationships/font" Target="fonts/OpenSansMedium-bold.fntdata"/><Relationship Id="rId22" Type="http://schemas.openxmlformats.org/officeDocument/2006/relationships/slide" Target="slides/slide15.xml"/><Relationship Id="rId66" Type="http://schemas.openxmlformats.org/officeDocument/2006/relationships/font" Target="fonts/Oswald-regular.fntdata"/><Relationship Id="rId21" Type="http://schemas.openxmlformats.org/officeDocument/2006/relationships/slide" Target="slides/slide14.xml"/><Relationship Id="rId65" Type="http://schemas.openxmlformats.org/officeDocument/2006/relationships/font" Target="fonts/OpenSansMedium-boldItalic.fntdata"/><Relationship Id="rId24" Type="http://schemas.openxmlformats.org/officeDocument/2006/relationships/slide" Target="slides/slide17.xml"/><Relationship Id="rId68" Type="http://schemas.openxmlformats.org/officeDocument/2006/relationships/font" Target="fonts/OpenSans-regular.fntdata"/><Relationship Id="rId23" Type="http://schemas.openxmlformats.org/officeDocument/2006/relationships/slide" Target="slides/slide16.xml"/><Relationship Id="rId67" Type="http://schemas.openxmlformats.org/officeDocument/2006/relationships/font" Target="fonts/Oswald-bold.fntdata"/><Relationship Id="rId60" Type="http://schemas.openxmlformats.org/officeDocument/2006/relationships/font" Target="fonts/OpenSansSemiBold-bold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OpenSans-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Cabin-regular.fntdata"/><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Cabin-italic.fntdata"/><Relationship Id="rId10" Type="http://schemas.openxmlformats.org/officeDocument/2006/relationships/slide" Target="slides/slide3.xml"/><Relationship Id="rId54" Type="http://schemas.openxmlformats.org/officeDocument/2006/relationships/font" Target="fonts/Cabin-bold.fntdata"/><Relationship Id="rId13" Type="http://schemas.openxmlformats.org/officeDocument/2006/relationships/slide" Target="slides/slide6.xml"/><Relationship Id="rId57" Type="http://schemas.openxmlformats.org/officeDocument/2006/relationships/font" Target="fonts/OpenSansSemiBold-regular.fntdata"/><Relationship Id="rId12" Type="http://schemas.openxmlformats.org/officeDocument/2006/relationships/slide" Target="slides/slide5.xml"/><Relationship Id="rId56" Type="http://schemas.openxmlformats.org/officeDocument/2006/relationships/font" Target="fonts/Cabin-boldItalic.fntdata"/><Relationship Id="rId15" Type="http://schemas.openxmlformats.org/officeDocument/2006/relationships/slide" Target="slides/slide8.xml"/><Relationship Id="rId59" Type="http://schemas.openxmlformats.org/officeDocument/2006/relationships/font" Target="fonts/OpenSansSemiBold-italic.fntdata"/><Relationship Id="rId14" Type="http://schemas.openxmlformats.org/officeDocument/2006/relationships/slide" Target="slides/slide7.xml"/><Relationship Id="rId58" Type="http://schemas.openxmlformats.org/officeDocument/2006/relationships/font" Target="fonts/OpenSansSemiBold-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abaf617ec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abaf617e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next to English, September 2024 generated on 9/7/2024</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Today you need your drawing kit from your cubby, the good copy of your portrait, and your Portrait booklet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أنت اليوم بحاجة إلى مجموعة الرسم الخاصة بك من حجيرتك، والنسخة الجيدة من صورتك الشخصية، وكتيب صورتك الشخصية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今天，您需要您的小房间里的绘画套件、您肖像的精美副本以及您的肖像小册子</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امروز شما به کیت طراحی خود، یک نسخه خوب از پرتره و کتابچه پرتره خود نیاز دارید.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오늘은 서랍장에 있는 그림 도구, 좋은 초상화 사본, 초상화 소책자가 필요합니다.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Ngayon kailangan mo ang iyong drawing kit mula sa iyong cubby, ang magandang kopya ng iyong portrait, at iyong Portrait booklet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Сьогодні тобі потрібен набір для малювання з кубика, хороша копія портрета та буклет із портретами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Sot ju duhet kompleti juaj i vizatimit nga vogëlushi juaj, një kopje e mirë e portretit tuaj dhe broshurën tuaj Portreti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Այսօր ձեզ անհրաժեշտ է ձեր փոքրիկի նկարչական հավաքածուն, ձեր դիմանկարի լավ պատճենը և ձեր դիմանկարի գրքույկը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Vandaag heb je je tekenpakket uit je hokje, de goede kopie van je portret en je Portretboekje nodig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Aujourd'hui il vous faut votre kit de dessin de votre cubby, la bonne copie de votre portrait, et votre livret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Heute benötigen Sie Ihr Zeichenset aus Ihrem Fach, die gute Kopie Ihres Porträts und Ihr Porträtheft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આજે તમારે તમારા ક્યુબીમાંથી તમારી ડ્રોઇંગ કીટ, તમારા પોટ્રેટની સારી નકલ અને તમારી પોટ્રેટ બુકલેટની જરૂર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आज आपको अपने क्यूबी से अपनी ड्राइंग किट, अपने पोर्ट्रेट की अच्छी कॉपी और अपनी पोर्ट्रेट बुकलेट की आवश्यकता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今日は、カビーにある描画セット、肖像画の良質なコピー、および肖像画の小冊子が必要です。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Îro pêdiviya we bi kîta xweya xêzkirinê ji kuçika xwe, kopiyek baş a portreya xwe, û pirtûka Portreya we heye.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आज तपाइँलाई तपाइँको क्यूबीबाट तपाइँको रेखाचित्र किट, तपाइँको पोर्ट्रेटको राम्रो प्रतिलिपि, र तपाइँको पोर्ट्रेट पुस्तिका चाहिन्छ।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نن ورځ تاسو د خپل کیوب څخه د انځور کولو کټ ته اړتیا لرئ، ستاسو د انځور ښه کاپي، او ستاسو د پورټریټ کتابچه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ਅੱਜ ਤੁਹਾਨੂੰ ਆਪਣੇ ਕਿਊਬੀ ਤੋਂ ਆਪਣੀ ਡਰਾਇੰਗ ਕਿੱਟ, ਤੁਹਾਡੇ ਪੋਰਟਰੇਟ ਦੀ ਚੰਗੀ ਕਾਪੀ, ਅਤੇ ਤੁਹਾਡੀ ਪੋਰਟਰੇਟ ਕਿਤਾਬਚੇ ਦੀ ਲੋੜ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Hoje você precisa do seu kit de desenho do seu cubículo, da boa cópia do seu retrato e do seu livreto de retratos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Сегодня вам понадобятся набор для рисования, хороший экземпляр портрета и буклет с портретами.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Maanta waxaad u baahan tahay qalabkaaga sawir-qaadista ee cubbykaaga, nuqulka wanaagsan ee sawirkaaga, iyo buug-yarahaaga Sawirka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Hoy necesitas tu kit de dibujo de tu cubículo, la copia buena de tu retrato y tu cuaderno de retratos.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Leo unahitaji seti yako ya kuchora kutoka kwa mtoto wako, nakala nzuri ya picha yako na kijitabu chako cha Picha.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இன்று உங்கள் குட்டியிலிருந்து உங்கள் வரைதல் கிட், உங்கள் உருவப்படத்தின் நல்ல நகல் மற்றும் உங்கள் போர்ட்ரெய்ட் கையேடு தேவை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วันนี้คุณต้องการอุปกรณ์วาดภาพจากลูกของคุณ สำเนารูปเหมือนของคุณ และสมุดรูปเหมือนของคุณ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Bugün dolabınızdan çizim kitinize, portrenizin iyi bir kopyasına ve Portre kitapçığına ihtiyacınız var.</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آج آپ کو اپنے کیوب سے اپنی ڈرائنگ کٹ، اپنے پورٹریٹ کی اچھی کاپی، اور اپنے پورٹریٹ بکلیٹ کی ضرورت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Hôm nay bạn cần bộ dụng cụ vẽ từ tủ đựng đồ của mình, bản sao đẹp của bức chân dung của bạn và tập sách Chân dung của bạn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5abaf617ec_0_1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5abaf617e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centred next to English,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Work in progress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Puna në vazhdim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በሂደት ላይ ያለ ስራ</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العمل قيد التقدم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Աշխատանքն ընթացքի մեջ 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Treball en curs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正在进行中</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Werk in uitvoering</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کار در حال انجام است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Travaux en cours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In Arbeit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કામ ચાલુ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कार्य प्रगति पर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Lavori in corso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進行中</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진행 중인 작업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Kar berdewam 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Kerja sedang berjalan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പണി പുരോഗമിക്കുന്നു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काम भइरहेको 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کار روان دی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Trabalho em andamento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ਕੰਮ ਚੱਲ ਰਿਹਾ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Работа в процессе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Радови у току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Shaqada ayaa socota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Trabajo en progreso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Gawé dina kamajuan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Kazi inaendelea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Arbete pågår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Kasalukuyang ginagawa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வேலை நடந்து கொண்டிருக்கிறது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งานที่กำลังดำเนินการอยู่</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Çalışma devam ediyor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Робота в процесі</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کام جاری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Công việc đang tiến hành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8259a2a438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8259a2a43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8259a2a438_0_5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8259a2a438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f2189beeb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f2189bee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5abaf617ec_0_29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5abaf617ec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Don’t focus on making a perfect portrait.  That is not possible. Instead, make your portrait a little better each day.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It is impossible to make a perfect portrait. Make it a little better each day.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Mos u fokusoni në krijimin e një portreti të përsosur.  Kjo nuk është e mundur. Në vend të kësaj, bëni portretin tuaj pak më të mirë çdo ditë.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ፍጹም የሆነ የቁም ሥዕል በመሥራት ላይ አታተኩር።  ያ አይቻልም። በምትኩ፣ የእርስዎን የቁም ምስል በየቀኑ ትንሽ የተሻለ ያድርጉት።</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لا تُركّز على رسم بورتريه مثالي، فهذا مستحيل. بل حسّن صورتك يومًا بعد يوم.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Մի կենտրոնացեք կատարյալ դիմանկար ստեղծելու վրա։  Դա հնարավոր չէ։ Փոխարենը, օրեցօր մի փոքր ավելի լավացրեք ձեր դիմանկարը: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No us centreu a fer un retrat perfecte.  Això no és possible. En canvi, millora cada dia el teu retrat.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不要专注于拍出完美的肖像照。那是不可能的。相反，每天让你的肖像照变得更好一点。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Focus je niet op het maken van een perfect portret. Dat is onmogelijk. Verbeter je portret in plaats daarvan elke dag een beetje.</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روی ایجاد یک پرتره عالی تمرکز نکنید.  که امکان پذیر نیست. در عوض، هر روز پرتره خود را کمی بهتر کنید.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Ne vous concentrez pas sur la réalisation d'un portrait parfait. C'est impossible. Améliorez-le plutôt un peu plus chaque jour.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Konzentrieren Sie sich nicht darauf, ein perfektes Porträt zu machen. Das ist nicht möglich. Machen Sie Ihr Porträt stattdessen jeden Tag ein bisschen besser.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સંપૂર્ણ પોટ્રેટ બનાવવા પર ધ્યાન કેન્દ્રિત કરશો નહીં.  એ શક્ય નથી. તેના બદલે, તમારા પોટ્રેટને દરરોજ થોડું સારું બનાવો.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एक परफेक्ट पोर्ट्रेट बनाने पर ध्यान केंद्रित न करें। यह संभव नहीं है। इसके बजाय, हर दिन अपने पोर्ट्रेट को थोड़ा बेहतर बनाएँ।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Non concentrarti sul realizzare un ritratto perfetto. Non è possibile. Piuttosto, migliora il tuo ritratto ogni giorno.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完璧な肖像画を描こうと焦ってはいけません。それは不可能です。その代わりに、毎日少しずつ肖像画を良くしていきましょう。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완벽한 인물 사진을 찍는 데 집중하지 마세요. 불가능한 일이죠. 대신, 매일 조금씩 더 나은 인물 사진을 만들어 보세요.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Li ser çêkirina portreyek bêkêmasî nesekinin.  Ev ne mimkûn e. Di şûna wê de, portreya xwe her roj hinekî çêtir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Jangan fokus untuk membuat potret yang sempurna.  Itu tidak mungkin. Sebaliknya, jadikan potret anda lebih baik sedikit setiap hari.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ഒരു മികച്ച പോർട്രെയ്റ്റ് നിർമ്മിക്കുന്നതിൽ ശ്രദ്ധ കേന്ദ്രീകരിക്കരുത്.  അത് സാധ്യമല്ല. പകരം, നിങ്ങളുടെ ഛായാചിത്രം ഓരോ ദിവസവും കുറച്ചുകൂടി മികച്ചതാക്കുക.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उत्तम पोर्ट्रेट बनाउनमा ध्यान नदिनुहोस्।  त्यो सम्भव छैन। बरु, प्रत्येक दिन आफ्नो पोर्ट्रेट अलि राम्रो बनाउनुहोस्।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 بشپړ انځور په جوړولو تمرکز مه کوئ.  دا ممکنه نه ده. پرځای یې، هره ورځ خپل انځور یو څه ښه 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Não se concentre em fazer um retrato perfeito. Isso não é possível. Em vez disso, melhore seu retrato um pouco a cada dia.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ਇੱਕ ਸੰਪੂਰਣ ਪੋਰਟਰੇਟ ਬਣਾਉਣ 'ਤੇ ਧਿਆਨ ਨਾ ਦਿਓ।  ਇਹ ਸੰਭਵ ਨਹੀਂ ਹੈ। ਇਸ ਦੀ ਬਜਾਏ, ਹਰ ਰੋਜ਼ ਆਪਣੇ ਪੋਰਟਰੇਟ ਨੂੰ ਥੋੜ੍ਹਾ ਬਿਹਤਰ ਬਣਾਓ।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Не зацикливайтесь на создании идеального портрета. Это невозможно. Вместо этого делайте свой портрет немного лучше каждый день.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Немојте се фокусирати на прављење савршеног портрета.  То није могуће. Уместо тога, сваки дан учините свој портрет мало бољим.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Ha diiradda saarin samaynta sawir qumman.  Taasi macquul maaha. Taa beddelkeeda, sawirkaaga ka dhig mid ka sii wanaagsan maalin kasta.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No te centres en hacer un retrato perfecto. Eso no es posible. En cambio, mejora tu retrato un poco cada día.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Ulah difokuskeun nyieun potret sampurna.  Éta henteu mungkin. Gantina, nyieun potret anjeun saeutik hadé unggal poé.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Usizingatie kutengeneza picha kamili.  Hilo haliwezekani. Badala yake, fanya picha yako iwe bora zaidi kila siku.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Fokusera inte på att göra ett perfekt porträtt.  Det är inte möjligt. Gör istället ditt porträtt lite bättre varje dag.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Huwag tumuon sa paggawa ng perpektong larawan.  Hindi pwede yun. Sa halip, pagandahin nang kaunti ang iyong larawan bawat araw.</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சரியான உருவப்படத்தை உருவாக்குவதில் கவனம் செலுத்த வேண்டாம்.  அது சாத்தியமில்லை. அதற்கு பதிலாக, ஒவ்வொரு நாளும் உங்கள் உருவப்படத்தை கொஞ்சம் சிறப்பாக மாற்றவும்.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อย่ามุ่งเน้นไปที่การถ่ายภาพบุคคลให้สมบูรณ์แบบ เพราะเป็นไปไม่ได้ จงทำให้ภาพบุคคลของคุณดีขึ้นทีละเล็กทีละน้อยในแต่ละวัน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Kusursuz bir portre çizmeye odaklanmayın. Bu mümkün değil. Bunun yerine, portrenizi her gün biraz daha güzelleştirin.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Не зосереджуйтеся на створенні ідеального портрета.  Це неможливо. Натомість робіть свій портрет щодня трохи кращим.</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کامل پورٹریٹ بنانے پر توجہ نہ دیں۔  ایسا ممکن نہیں ہے۔ اس کے بجائے، ہر روز اپنے پورٹریٹ کو تھوڑا بہتر بنائیں۔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Đừng tập trung vào việc tạo ra một bức chân dung hoàn hảo. Điều đó là không thể. Thay vào đó, hãy làm cho bức chân dung của bạn đẹp hơn mỗi ngày.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15fc05c4fb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15fc05c4f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5abaf617ec_0_4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5abaf617ec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11 languages shortened and centred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Crash course in using our watercolour paint. I will be teaching everyone how to paint later in the course. I won’t be able to squeeze a four week unit into a four minute conversation.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Quick information about watercolour paint.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Kurs përplasjeje në përdorimin e bojës sonë me bojëra uji. Unë do t'i mësoj të gjithëve se si të pikturojnë më vonë gjatë kursit. Unë nuk do të jem në gjendje të shtrydh një njësi katër javore në një bisedë katër minutëshe.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የእኛን የውሃ ቀለም ቀለም በመጠቀም የብልሽት ኮርስ። በኋላ ላይ በኮርሱ ውስጥ እንዴት መቀባት እንደሚቻል ለሁሉም ሰው አስተምራለሁ። የአራት ሳምንት ክፍልን በአራት ደቂቃ ውይይት ውስጥ መጭመቅ አልችልም።</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دورة مكثفة في استخدام ألواننا المائية. سأُعلّم الجميع كيفية الرسم لاحقًا في الدورة. لن أتمكن من اختصار وحدة دراسية مدتها أربعة أسابيع إلى محادثة مدتها أربع دقائق.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Մեր ջրաներկի ներկի օգտագործման վթարային դասընթաց: Դասընթացի ընթացքում ես կսովորեցնեմ բոլորին նկարել: Ես չեմ կարողանա չորս շաբաթվա միավորը չորս րոպեանոց զրույցի մեջ սեղմել:</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Curs intensiu d'ús de la nostra pintura a l'aquarel·la. Més endavant durant el curs ensenyaré a tothom a pintar. No podré esprémer una unitat de quatre setmanes en una conversa de quatre minuts.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速成水彩画教程。课程后期我会教大家画画。我没法把四周的学习内容塞进四分钟的对话里。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Spoedcursus in het gebruik van onze aquarelverf. Ik ga iedereen later in de cursus leren schilderen. Ik kan geen les van vier weken in een gesprek van vier minuten proppen.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دوره کرش در استفاده از رنگ آبرنگ ما. بعداً در دوره به همه آموزش خواهم داد که چگونه نقاشی کنند. من نمی توانم یک واحد چهار هفته ای را در یک مکالمه چهار دقیقه ای فشرده کنم.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Cours intensif sur l'utilisation de notre aquarelle. J'enseignerai à tout le monde comment peindre plus tard. Je ne pourrai pas condenser un module de quatre semaines en une conversation de quatre minutes.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Crashkurs im Umgang mit unseren Aquarellfarben. Ich werde allen später im Kurs das Malen beibringen. Ich werde es nicht schaffen, eine vierwöchige Einheit in ein vierminütiges Gespräch zu packen.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અમારા વોટરકલર પેઇન્ટનો ઉપયોગ કરવાનો ક્રેશ કોર્સ. હું કોર્સમાં પછીથી દરેકને કેવી રીતે પેઇન્ટ કરવું તે શીખવીશ. હું ચાર મિનિટની વાતચીતમાં ચાર અઠવાડિયાના એકમને સ્ક્વિઝ કરી શકીશ નહીં.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हमारे वाटरकलर पेंट के इस्तेमाल का क्रैश कोर्स। मैं आगे चलकर कोर्स में सभी को पेंटिंग करना सिखाऊँगा। मैं चार हफ़्ते की यूनिट को चार मिनट की बातचीत में समेट नहीं पाऊँगा।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Corso accelerato sull'uso dei nostri acquerelli. Insegnerò a tutti come dipingere più avanti nel corso. Non riuscirò a condensare un'unità didattica di quattro settimane in una conversazione di quattro minuti.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水彩絵の具の使い方の集中講座です。後半で、皆さんに絵の描き方をお教えします。4週間の講座を4分間の会話に詰め込むのは無理です。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수채화 물감 사용법 속성 강좌입니다. 강좌 후반부에서 모두에게 그림 그리는 법을 알려드릴 예정입니다. 4주 분량의 수업을 4분짜리 대화로 압축해서 설명하기는 어려울 것 같습니다.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Di bikaranîna boyaxa meya avî de qursa têkçûnê. Ez ê paşê di qursê de fêrî her kesî bikim ka meriv çawa boyax bike. Ez ê nikaribim yekîneyek çar hefteyî di danûstendinek çar deqeyan de biçim.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Kursus ranap dalam menggunakan cat cat air kami. Saya akan mengajar semua orang cara melukis nanti dalam kursus. Saya tidak akan dapat memerah unit empat minggu ke dalam perbualan empat minit.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ഞങ്ങളുടെ വാട്ടർ കളർ പെയിൻ്റ് ഉപയോഗിക്കുന്നതിൽ ക്രാഷ് കോഴ്സ്. കോഴ്‌സിൽ പിന്നീട് എങ്ങനെ പെയിൻ്റ് ചെയ്യാമെന്ന് ഞാൻ എല്ലാവരേയും പഠിപ്പിക്കും. നാല് ആഴ്ചത്തെ ഒരു യൂണിറ്റ് നാല് മിനിറ്റ് സംഭാഷണത്തിലേക്ക് ഞെക്കിപ്പിടിക്കാൻ എനിക്ക് കഴിയില്ല.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हाम्रो वाटर कलर पेन्ट प्रयोग गर्दा क्र्यास कोर्स। म पछि पाठ्यक्रममा कसरी पेन्ट गर्ने भनेर सबैलाई सिकाउनेछु। म चार मिनेटको वार्तालापमा चार हप्ताको एकाइ निचोड गर्न सक्षम हुने छैन।</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زموږ د اوبو رنګ رنګ کارولو کې د کریش کورس. زه به هرچا ته درس ورکړم چې څنګه وروسته په کورس کې رنګ کړم. زه نشم کولی د څلورو دقیقو خبرو اترو کې د څلورو اونیو واحد وخورم.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Curso intensivo sobre como usar nossa tinta aquarela. Mais tarde, ensinarei a todos como pintar. Não vou conseguir encaixar uma unidade de quatro semanas em uma conversa de quatro minutos.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ਸਾਡੇ ਵਾਟਰ ਕਲਰ ਪੇਂਟ ਦੀ ਵਰਤੋਂ ਕਰਨ ਵਿੱਚ ਕ੍ਰੈਸ਼ ਕੋਰਸ। ਮੈਂ ਕੋਰਸ ਵਿੱਚ ਬਾਅਦ ਵਿੱਚ ਹਰ ਕਿਸੇ ਨੂੰ ਪੇਂਟ ਕਰਨਾ ਸਿਖਾਵਾਂਗਾ। ਮੈਂ ਚਾਰ ਹਫ਼ਤਿਆਂ ਦੀ ਇਕਾਈ ਨੂੰ ਚਾਰ ਮਿੰਟ ਦੀ ਗੱਲਬਾਤ ਵਿੱਚ ਨਿਚੋੜਨ ਦੇ ਯੋਗ ਨਹੀਂ ਹੋਵਾਂਗਾ।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Экспресс-курс по работе с нашей акварелью. Позже я буду учить всех рисовать. Я не смогу втиснуть четырёхнедельный курс в четырёхминутную беседу.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Убрзани курс коришћења наше акварел боје. Касније ћу на курсу све научити како да сликају. Нећу моћи да угурам четворонедељну јединицу у четвороминутни разговор.</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Koorsada shilalka ee isticmaalka rinjiga midab-biyoodka. Waxaan bari doonaa qof walba sida loo rinjiyeeyo hadhow koorsada. Ma awoodi doono inaan ku tuujiyo halbeeg afar toddobaad ah wada-hadal afar daqiiqo ah.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Curso intensivo sobre el uso de nuestra acuarela. Les enseñaré a pintar más adelante. No podré condensar una unidad de cuatro semanas en una conversación de cuatro minutos.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Tangtu kacilakaan dina ngagunakeun cet watercolor urang. Kuring bakal ngajarkeun sadayana kumaha ngalukis engké dina kursus. Kuring moal bisa squeeze hiji Unit opat minggu kana paguneman opat menit.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Kozi ya ajali katika kutumia rangi yetu ya maji. Nitakuwa nikifundisha kila mtu jinsi ya kuchora baadaye katika kozi. Sitaweza kufinya kitengo cha wiki nne kwenye mazungumzo ya dakika nne.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Snabbkurs i att använda vår akvarellfärg. Jag kommer att lära alla hur man målar senare i kursen. Jag kommer inte att kunna klämma in en fyra veckors enhet i en fyra minuters konversation.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Crash course sa paggamit ng aming watercolor paint. Tuturuan ko ang lahat kung paano magpinta mamaya sa kurso. Hindi ko magagawang ipitin ang isang apat na linggong yunit sa apat na minutong pag-uusap.</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எங்கள் வாட்டர்கலர் பெயிண்ட் பயன்படுத்துவதில் க்ராஷ் கோர்ஸ். பாடத்திட்டத்தில் அனைவருக்கும் எப்படி வண்ணம் தீட்டுவது என்று கற்றுக்கொடுக்கிறேன். நான்கு நிமிட உரையாடலில் நான்கு வார அலகுகளை என்னால் அழுத்த முடியாது.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คอร์สเร่งรัดการใช้สีน้ำของเราค่ะ ไว้จะมาสอนทุกคนวาดรูปทีหลังนะคะ คงจะอัดเนื้อหาสี่สัปดาห์ให้จบภายในบทสนทนาสี่นาทีไม่ได้ค่ะ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Suluboya boyamızı kullanma konusunda hızlandırılmış kurs. Kursun ilerleyen kısımlarında herkese resim yapmayı öğreteceğim. Dört haftalık bir üniteyi dört dakikalık bir sohbete sığdıramam.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Прискорений курс використання наших акварельних фарб. Пізніше на курсі я буду вчити всіх малювати. Я не зможу втиснути чотири тижні в чотирихвилинну розмову.</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ہمارے واٹر کلر پینٹ کے استعمال میں کریش کورس۔ میں کورس میں بعد میں سب کو پینٹ کرنے کا طریقہ سکھاؤں گا۔ میں چار منٹ کی گفتگو میں چار ہفتے کے یونٹ کو نچوڑ نہیں پاؤں گا۔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Khóa học cấp tốc về cách sử dụng màu nước. Tôi sẽ hướng dẫn mọi người cách vẽ sau trong khóa học. Tôi không thể gói gọn một bài học bốn tuần vào một cuộc trò chuyện bốn phút được.</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abaf617ec_0_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5abaf617ec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Add water to your paint first: Get one of each of the colours filled to the top.</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Së pari shtoni ujë në bojën tuaj: Merrni një nga secila prej ngjyrave të mbushura deri në majë.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በመጀመሪያ ውሃ ወደ ቀለምዎ ይጨምሩ: ከእያንዳንዱ ቀለሞች ውስጥ አንዱን ወደ ላይ ይሞሉ.</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أضف الماء إلى الطلاء أولاً: املأ لونًا واحدًا من كل لون حتى الأعلى.</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Սկզբում ջուր ավելացրեք ձեր ներկին. Ստացեք գույներից յուրաքանչյուրը մինչև վերև լցված: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Afegiu aigua a la vostra pintura primer: obteniu un de cadascun dels colors que s'ompli fins a la part superior.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首先将水添加到颜料中：将每种颜色的颜料加至最顶部。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Voeg eerst water toe aan de verf: zorg dat van elke kleur één bakje tot de rand is gevuld.</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ابتدا به رنگ خود آب اضافه کنید: یکی از رنگ ها را تا بالا پر کنید.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Ajoutez d’abord de l’eau à votre peinture : remplissez-la jusqu’en haut avec une exemplaire de chaque couleur.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Geben Sie Ihrer Farbe zuerst Wasser hinzu: Füllen Sie von jeder Farbe eine bis zum Rand auf.</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પહેલા તમારા પેઇન્ટમાં પાણી ઉમેરો: ટોચ પર ભરેલા દરેક રંગોમાંથી એક મેળવો.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सबसे पहले अपने पेंट में पानी डालें: प्रत्येक रंग का एक भाग ऊपर तक भरें।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Per prima cosa aggiungi l'acqua alla vernice: riempila fino all'orlo con un colore per ciascun colore.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まず、絵の具に水を加えます。各色を上まで満たします。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먼저 페인트에 물을 넣으세요. 각 색깔을 하나씩 맨 위까지 채우세요.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Pêşî avê li boyaxa xwe zêde bikin: Ji her rengan yek ji wan rengan bigire heya jor.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Tambahkan air pada cat anda dahulu: Dapatkan satu daripada setiap warna yang diisi ke bahagian atas.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ആദ്യം നിങ്ങളുടെ പെയിൻ്റിൽ വെള്ളം ചേർക്കുക: മുകളിൽ നിറച്ച നിറങ്ങളിൽ ഒരെണ്ണം നേടുക.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आफ्नो पेन्टमा पहिले पानी थप्नुहोस्: शीर्षमा भरिएको प्रत्येक रङ मध्ये एक पाउनुहोस्।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لومړی خپل رنګ ته اوبه اضافه کړئ: د هر رنګ څخه یو له پورته څخه ډک 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Adicione água à tinta primeiro: pegue uma de cada cor e preencha até o topo.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ਪਹਿਲਾਂ ਆਪਣੇ ਪੇਂਟ ਵਿੱਚ ਪਾਣੀ ਸ਼ਾਮਲ ਕਰੋ: ਸਿਖਰ 'ਤੇ ਭਰੇ ਹਰੇਕ ਰੰਗ ਵਿੱਚੋਂ ਇੱਕ ਪ੍ਰਾਪਤ ਕਰੋ।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Сначала добавьте воду в краску: наполните емкость водой каждого цвета доверху.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Прво додајте воду у своју боју: Попуните једну од сваке боје до врха.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Biyaha ku dar rinjigaaga marka hore: Midab kasta ka hel mid ka mid ah kuwa ka buuxa xagga sare.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Primero añade agua a tu pintura: llena uno de cada color hasta el tope.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Tambahkeun cai kana cet anjeun heula: Cokot salah sahiji unggal kelir dieusian ka luhur.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Ongeza maji kwenye rangi yako kwanza: Pata moja ya kila rangi iliyojazwa juu.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Tillsätt vatten till din färg först: Få en av var och en av färgerna fylld till toppen.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Magdagdag muna ng tubig sa iyong pintura: Punan ang isa sa bawat kulay sa itaas.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முதலில் உங்கள் பெயிண்டில் தண்ணீரைச் சேர்க்கவும்: மேலே நிரப்பப்பட்ட ஒவ்வொரு வண்ணத்திலும் ஒன்றைப் பெறவும்.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เติมน้ำลงในสีก่อน: เติมสีแต่ละสีให้เต็มด้านบน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Boyanıza önce su ekleyin: Her renkten birer tane alıp boyayı ağzına kadar doldurun.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Спочатку додайте воду до вашої фарби: візьміть по одному з кожного кольору, заповненого доверху.</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پہلے اپنے پینٹ میں پانی شامل کریں: ہر ایک رنگ کو اوپر سے بھریں۔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Trước tiên, hãy đổ nước vào sơn: Lấy một màu của mỗi màu cho đến khi đầy.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5abaf617ec_0_4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5abaf617ec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Keep your colours pure. I will not replace your paint if you mess them up.</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Keep your colours pure. I will not replace your paint.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Mbani ngjyrat tuaja të pastra. Unë nuk do ta zëvendësoj bojën tuaj nëse i ngatërroni ato.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ቀለሞችዎን ንጹህ አድርገው ይያዙ. ብታበላሻቸው ቀለምህን አልቀይርም።</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حافظ على نقاء ألوانك. لن أستبدل طلاءك إذا أفسدته.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Պահպանեք ձեր գույները մաքուր: Ես չեմ փոխարինի ձեր ներկը, եթե դրանք խառնեք: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Mantingueu els vostres colors purs. No substituiré la teva pintura si la desordenas.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保持颜色纯净。如果弄乱了，我不会更换你的颜料。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Houd je kleuren zuiver. Ik vervang je verf niet als je ermee knoeit.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رنگ های خود را خالص نگه دارید. اگر آنها را خراب کنید، رنگ شما را جایگزین نمی کنم.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Gardez vos couleurs pures. Je ne remplacerai pas votre peinture si vous la ratez.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Halten Sie Ihre Farben rein. Ich werde Ihre Farbe nicht ersetzen, wenn Sie sie vermasseln.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તમારા રંગો શુદ્ધ રાખો. જો તમે તેમને ગડબડ કરશો તો હું તમારા પેઇન્ટને બદલીશ નહીં.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अपने रंग शुद्ध रखना। अगर तुमने रंग बिगाड़ दिया तो मैं तुम्हारा रंग नहीं बदलूँगा।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Mantieni i tuoi colori puri. Non sostituirò la tua vernice se li sbagli.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色はきれいなままにしておいてください。塗り間違えても交換はいたしません。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색깔은 깨끗하게 유지하세요. 페인트가 망가지면 새 것으로 교체해 드리지 않습니다.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Rengên xwe paqij bihêlin. Ger hûn wan xira bikin ez ê boyaxa we neguherim.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Pastikan warna anda tulen. Saya tidak akan menggantikan cat anda jika anda merosakkannya.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നിങ്ങളുടെ നിറങ്ങൾ ശുദ്ധമായി സൂക്ഷിക്കുക. നിങ്ങൾ അവരെ കുഴപ്പത്തിലാക്കിയാൽ ഞാൻ നിങ്ങളുടെ പെയിൻ്റ് മാറ്റിസ്ഥാപിക്കില്ല.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आफ्नो रंग शुद्ध राख्नुहोस्। यदि तपाईंले तिनीहरूलाई गडबड गर्नुभयो भने म तपाईंको रंग बदल्ने छैन।</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خپل رنګونه پاک وساتئ. زه به ستاسو رنګ بدل نه کړم که تاسو یې ګډوډ 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Mantenha as cores puras. Não vou trocar a tinta se você estragá-la.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ਆਪਣੇ ਰੰਗਾਂ ਨੂੰ ਸ਼ੁੱਧ ਰੱਖੋ। ਜੇ ਤੁਸੀਂ ਉਹਨਾਂ ਨੂੰ ਗੜਬੜ ਕਰਦੇ ਹੋ ਤਾਂ ਮੈਂ ਤੁਹਾਡੇ ਪੇਂਟ ਨੂੰ ਨਹੀਂ ਬਦਲਾਂਗਾ।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Сохраняйте чистоту цветов. Я не буду менять краску, если вы её испортите.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Нека ваше боје буду чисте. Нећу ти заменити фарбу ако их поквариш.</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Midabadaada nadiifi Ma bedeli doono rinjigaaga haddii aad iyaga kharribto.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Mantén tus colores puros. No te reemplazaré la pintura si los estropeas.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Jaga warna anjeun murni. Kuring moal ngaganti cet Anjeun lamun mess aranjeunna nepi.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Weka rangi zako safi. Sitabadilisha rangi yako ikiwa utaiharibu.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Håll dina färger rena. Jag byter inte ut din färg om du förstör dem.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Panatilihing dalisay ang iyong mga kulay. Hindi ko papalitan ang pintura mo kung ginugulo mo sila.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உங்கள் நிறங்களை சுத்தமாக வைத்திருங்கள். உங்கள் பெயிண்ட்டை நீங்கள் குழப்பினால் நான் மாற்ற மாட்டேன்.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รักษาสีให้บริสุทธิ์ ฉันจะไม่เปลี่ยนสีให้ถ้าคุณทำมันพัง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Renklerinizi saf tutun. Boyalarınız bozulursa yenisini koymam.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Зберігайте свої кольори чистими. Я не заміню вашу фарбу, якщо ви її зіпсуєте.</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اپنے رنگوں کو خالص رکھیں۔ اگر آپ ان میں گڑبڑ کرتے ہیں تو میں آپ کے پینٹ کو تبدیل نہیں کروں گا۔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Giữ màu sơn nguyên bản. Tôi sẽ không thay sơn mới nếu bạn làm hỏng chúng.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5abaf617ec_0_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5abaf617ec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Mix your colours in the centre of the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Përzieni ngjyrat tuaja në qendër të paletës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ቀለሞችዎን በቤተ-ስዕሉ መሃል ላይ ይቀላቅሉ</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قم بخلط الألوان في وسط اللوحة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Խառնեք ձեր գույները ներկապնակի կենտրոնում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Barreja els teus colors al centre de la paleta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在调色板的中心混合颜色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Meng je kleuren in het midden van het palet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رنگ های خود را در مرکز پالت مخلوط کنید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Mélangez vos couleurs au centre de la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Mischen Sie Ihre Farben in der Mitte der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તમારા રંગોને પેલેટની મધ્યમાં મિક્સ કરો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अपने रंगों को पैलेट के केंद्र में मिलाएं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Mescola i colori al centro della tavolozza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パレットの中央で色を混ぜます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팔레트 중앙에서 색상을 섞으세요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Rengên xwe di navenda paletê de tevlihev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Campurkan warna anda di tengah palet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പാലറ്റിൻ്റെ മധ്യഭാഗത്ത് നിങ്ങളുടെ നിറങ്ങൾ മിക്സ് ചെയ്യുക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प्यालेटको बीचमा आफ्नो रंगहरू मिलाउनुहोस्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خپل رنګونه د پیلټ په مرکز کې مخلوط 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Misture suas cores no centro da paleta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ਪੈਲੇਟ ਦੇ ਕੇਂਦਰ ਵਿੱਚ ਆਪਣੇ ਰੰਗਾਂ ਨੂੰ ਮਿਲਾਓ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Смешайте цвета в центре палитры.</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Помешајте своје боје у средини палете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Isku qas midabadaada bartamaha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Mezcla tus colores en el centro de la paleta.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Campur warna anjeun di tengah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Changanya rangi zako katikati ya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Blanda dina färger i mitten av paletten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Paghaluin ang iyong mga kulay sa gitna ng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தட்டுகளின் மையத்தில் உங்கள் வண்ணங்களை கலக்கவும்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ผสมสีของคุณตรงกลางจานสี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Renklerinizi paletin ortasında karıştırın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Змішайте свої кольори в центрі палітри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پیلیٹ کے بیچ میں اپنے رنگوں کو مکس کریں۔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Trộn màu của bạn ở giữa bảng màu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640677444_0_29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640677444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 are going to continue shading our portrait project, building up layers of detail and darkness. If you want, I can use a checklist to give you some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 are shading our portrait with more detail and darkness, and I can give you some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Ne do të vazhdojmë të hijezojmë projektin tonë të portretit, duke ndërtuar shtresa detajesh dhe errësirë. Nëse dëshironi, unë mund të përdor një listë kontrolli për t'ju dhënë disa komente.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የዝርዝር እና የጨለማ ንጣፎችን እየገነባን የቁም ፕሮጀክታችንን ጥላ እንቀጥላለን። ከፈለግክ አንዳንድ ግብረ መልስ ለመስጠት የማረጋገጫ ዝርዝር መጠቀም እችላለሁ።</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سنواصل تظليل مشروعنا للصور الشخصية، مع إضافة طبقات من التفاصيل والتعتيم. إذا رغبتم، يُمكنني استخدام قائمة مرجعية لإبداء ملاحظاتكم.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Մենք պատրաստվում ենք շարունակել ստվերել մեր դիմանկարային նախագիծը՝ կառուցելով դետալների և խավարի շերտեր: Եթե ցանկանում եք, ես կարող եմ օգտագործել ստուգաթերթը ձեզ հետադարձ կապ տալու համար:</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Continuarem ombrejant el nostre projecte de retrats, construint capes de detall i foscor. Si voleu, puc fer servir una llista de verificació per donar-vos alguns comentaris.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我们将继续为肖像项目添加阴影，构建细节和暗部层次。如果你需要，我可以用一个清单来给你一些反馈。</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 gaan verder met het schaduwen van ons portretproject, waarbij we lagen van detail en donkerte opbouwen. Als je wilt, kan ik een checklist gebruiken om je feedback te geven.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ما به سایه زدن پروژه پرتره خود ادامه می دهیم و لایه هایی از جزئیات و تاریکی ایجاد می کنیم. اگر بخواهید، می توانم از یک چک لیست برای ارائه بازخورد به شما استفاده کنم.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Nous allons continuer à ombrer notre projet de portrait, en ajoutant des couches de détails et d'obscurité. Si vous le souhaitez, je peux utiliser une liste de contrôle pour vous donner mon avis.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Wir werden unser Porträtprojekt weiter schattieren und dabei Detail- und Dunkelheitsschichten aufbauen. Wenn Sie möchten, kann ich Ihnen mithilfe einer Checkliste Feedback geben.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અમે અમારા પોટ્રેટ પ્રોજેક્ટને શેડ કરવાનું ચાલુ રાખીશું, વિગત અને અંધકારના સ્તરોનું નિર્માણ કરીશું. જો તમે ઇચ્છો તો, હું તમને થોડો પ્રતિસાદ આપવા માટે ચેકલિસ્ટનો ઉપયોગ કરી શકું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हम अपने पोर्ट्रेट प्रोजेक्ट में शेडिंग जारी रखेंगे, और बारीकियों और अंधेरे की परतें बनाते रहेंगे। अगर आप चाहें, तो मैं आपको कुछ सुझाव देने के लिए एक चेकलिस्ट का इस्तेमाल कर सकता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Continueremo a ombreggiare il nostro progetto di ritratto, aggiungendo livelli di dettaglio e oscurità. Se vuoi, posso usare una checklist per darti un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肖像画プロジェクトの陰影付けを続け、ディテールと暗さのレイヤーを重ねていきます。ご希望であれば、チェックリストを使ってフィードバックを差し上げることもできます。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인물 사진 프로젝트에 음영을 더하면서 디테일과 명암을 더해 나갈 예정입니다. 원하시면 체크리스트를 활용하여 피드백을 드릴 수 있습니다.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Em ê projeya xweya portreyê bişopînin, qatên hûrgulî û tarîtiyê ava bikin. Ger hûn bixwazin, ez dikarim navnîşek kontrolê bikar bînim da ku hin bertekên we bidim.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Kami akan meneruskan teduhan projek potret kami, membina lapisan perincian dan kegelapan. Jika anda mahu, saya boleh menggunakan senarai semak untuk memberi anda maklum balas.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വിശദാംശങ്ങളുടെയും ഇരുട്ടിൻ്റെയും പാളികൾ കെട്ടിപ്പടുക്കുന്നതിലൂടെ ഞങ്ങളുടെ പോർട്രെയിറ്റ് പ്രോജക്റ്റ് ഷേഡിംഗ് തുടരാൻ പോകുന്നു. നിങ്ങൾക്ക് വേണമെങ്കിൽ, നിങ്ങൾക്ക് കുറച്ച് ഫീഡ്‌ബാക്ക് നൽകാൻ എനിക്ക് ഒരു ചെക്ക്‌ലിസ്റ്റ് ഉപയോഗിക്കാം.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हामी हाम्रो पोर्ट्रेट परियोजनालाई छायांकन गर्न जारी राख्नेछौं, विवरण र अन्धकारको तहहरू निर्माण गर्दै। यदि तपाईं चाहनुहुन्छ भने, म तपाईंलाई केही प्रतिक्रिया दिन चेकलिस्ट प्रयोग गर्न सक्छु।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موږ به د خپل پورټریټ پروژې سیوري کولو ته دوام ورکړو ، د توضیحاتو او تیاره پرتونو رامینځته کول. که تاسو غواړئ، زه کولی شم یو چک لیست وکاروم چې تاسو ته یو څه نظر درکړم.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Continuaremos sombreando nosso projeto de retrato, criando camadas de detalhes e escuridão. Se quiser, posso usar uma lista de verificação para dar seu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ਅਸੀਂ ਆਪਣੇ ਪੋਰਟਰੇਟ ਪ੍ਰੋਜੈਕਟ ਨੂੰ ਸ਼ੇਡ ਕਰਨਾ, ਵੇਰਵੇ ਅਤੇ ਹਨੇਰੇ ਦੀਆਂ ਪਰਤਾਂ ਬਣਾਉਣਾ ਜਾਰੀ ਰੱਖਣ ਜਾ ਰਹੇ ਹਾਂ। ਜੇ ਤੁਸੀਂ ਚਾਹੋ, ਤਾਂ ਮੈਂ ਤੁਹਾਨੂੰ ਕੁਝ ਫੀਡਬੈਕ ਦੇਣ ਲਈ ਇੱਕ ਚੈਕਲਿਸਟ ਦੀ ਵਰਤੋਂ ਕਰ ਸਕਦਾ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Мы продолжим работу над нашим портретом, добавляя детали и тени. Если хотите, я могу воспользоваться контрольным списком, чтобы дать вам обратную связь.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Наставићемо да сенчимо наш пројекат портрета, стварајући слојеве детаља и таме. Ако желите, могу користити контролну листу да вам дам повратне информације.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Waxaan sii wadi doonnaa hadhaynta mashruucayaga sawirka, anagoo dhisayna lakabyo tafatiran iyo mugdi ah. Haddii aad rabto, waxaan isticmaali karaa liiska hubinta si aan ku siiyo xoogaa jawaab celin ah.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Seguiremos sombreando nuestro proyecto de retrato, añadiendo capas de detalle y oscuridad. Si quieres, puedo usar una lista de verificación para darte mi opinión.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Urang bakal neruskeun shading proyék potret urang, ngawangun nepi lapisan jéntré tur gelap. Upami anjeun hoyong, abdi tiasa make Daptar pariksa ka masihan anjeun sababaraha eupan balik.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Tutaendelea kuweka kivuli mradi wetu wa picha, tukijenga tabaka za undani na giza. Ukitaka, naweza kutumia orodha kukupa maoni.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Vi kommer att fortsätta skugga vårt porträttprojekt, bygga upp lager av detaljer och mörker. Om du vill kan jag använda en checklista för att ge dig lite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Ipagpapatuloy namin ang pagtatabing sa aming portrait na proyekto, pagbuo ng mga layer ng detalye at kadiliman. Kung gusto mo, maaari akong gumamit ng checklist para bigyan ka ng ilang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விவரங்கள் மற்றும் இருள் அடுக்குகளை உருவாக்கி, எங்கள் போர்ட்ரெய்ட் திட்டத்திற்கு நிழலிடுவதைத் தொடரப் போகிறோம். நீங்கள் விரும்பினால், நான் உங்களுக்கு சில கருத்துக்களை வழங்க சரிபார்ப்புப் பட்டியலைப் பயன்படுத்தலாம்.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เราจะลงเงาโปรเจกต์ภาพเหมือนของเราต่อไป โดยเพิ่มเลเยอร์ของรายละเอียดและความมืด ถ้าคุณต้องการ ฉันขอเช็คลิสต์เพื่อให้คำติชมได้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Portre projemizi gölgelendirmeye devam edeceğiz, detay ve koyuluk katmanları oluşturacağız. İsterseniz, size geri bildirim vermek için bir kontrol listesi kullanabilirim.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Ми збираємося продовжувати затіняти наш портретний проект, створюючи шари деталей і темряви. Якщо ви хочете, я можу використати контрольний список, щоб надати вам відгук.</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ہم اپنے پورٹریٹ پراجیکٹ کو شیڈنگ کرتے ہوئے، تفصیل اور تاریکی کی تہوں کو بنانا جاری رکھیں گے۔ اگر آپ چاہیں تو میں آپ کو کچھ رائے دینے کے لیے ایک چیک لسٹ استعمال کر سکتا ہوں۔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Chúng ta sẽ tiếp tục tô bóng cho dự án chân dung, xây dựng các lớp chi tiết và tối. Nếu bạn muốn, tôi có thể sử dụng danh sách kiểm tra để phản hồi cho bạn.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abaf617ec_0_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5abaf617ec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Mix your colours in the centre of the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Përzieni ngjyrat tuaja në qendër të paletës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ቀለሞችዎን በቤተ-ስዕሉ መሃል ላይ ይቀላቅሉ</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قم بخلط الألوان في وسط اللوحة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Խառնեք ձեր գույները ներկապնակի կենտրոնում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Barreja els teus colors al centre de la paleta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在调色板的中心混合颜色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Meng je kleuren in het midden van het palet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رنگ های خود را در مرکز پالت مخلوط کنید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Mélangez vos couleurs au centre de la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Mischen Sie Ihre Farben in der Mitte der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તમારા રંગોને પેલેટની મધ્યમાં મિક્સ કરો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अपने रंगों को पैलेट के केंद्र में मिलाएं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Mescola i colori al centro della tavolozza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パレットの中央で色を混ぜます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팔레트 중앙에서 색상을 섞으세요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Rengên xwe di navenda paletê de tevlihev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Campurkan warna anda di tengah palet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പാലറ്റിൻ്റെ മധ്യഭാഗത്ത് നിങ്ങളുടെ നിറങ്ങൾ മിക്സ് ചെയ്യുക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प्यालेटको बीचमा आफ्नो रंगहरू मिलाउनुहोस्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خپل رنګونه د پیلټ په مرکز کې مخلوط 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Misture suas cores no centro da paleta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ਪੈਲੇਟ ਦੇ ਕੇਂਦਰ ਵਿੱਚ ਆਪਣੇ ਰੰਗਾਂ ਨੂੰ ਮਿਲਾਓ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Смешайте цвета в центре палитры.</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Помешајте своје боје у средини палете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Isku qas midabadaada bartamaha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Mezcla tus colores en el centro de la paleta.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Campur warna anjeun di tengah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Changanya rangi zako katikati ya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Blanda dina färger i mitten av paletten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Paghaluin ang iyong mga kulay sa gitna ng palette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தட்டுகளின் மையத்தில் உங்கள் வண்ணங்களை கலக்கவும்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ผสมสีของคุณตรงกลางจานสี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Renklerinizi paletin ortasında karıştırın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Змішайте свої кольори в центрі палітри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پیلیٹ کے بیچ میں اپنے رنگوں کو مکس کریں۔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Trộn màu của bạn ở giữa bảng màu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abaf617ec_0_4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5abaf617ec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Experiment with the paint on a different piece of paper before trying to use them on your portrait project.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Experiment with the paint on a different piece of paper first.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Eksperimentoni me bojën në një copë letre tjetër përpara se të përpiqeni t'i përdorni në projektin tuaj të portretit.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በእርስዎ የቁም ፕሮጀክት ላይ ለመጠቀም ከመሞከርዎ በፊት ቀለሙን በተለየ ወረቀት ላይ ይሞክሩት።</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قم بتجربة الطلاء على قطعة مختلفة من الورق قبل محاولة استخدامها في مشروعك الشخصي.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Փորձեք ներկի հետ մեկ այլ թղթի վրա, նախքան փորձեք դրանք օգտագործել ձեր դիմանկարային նախագծում: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Experimenteu amb la pintura en un paper diferent abans d'intentar utilitzar-los al vostre projecte de retrat.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在尝试将颜料用于肖像画项目之前，请先在不同的纸上进行实验。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Experimenteer eerst met de verf op een ander stuk papier voordat u deze op uw portretproject gaat gebruiken.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قبل از استفاده از رنگ در پروژه پرتره خود، رنگ را روی یک تکه کاغذ دیگر آزمایش کنید.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Expérimentez avec la peinture sur un autre morceau de papier avant d'essayer de l'utiliser sur votre projet de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Experimentieren Sie mit der Farbe auf einem anderen Blatt Papier, bevor Sie versuchen, sie für Ihr Porträtprojekt zu verwenden.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તમારા પોટ્રેટ પ્રોજેક્ટ પર તેનો ઉપયોગ કરવાનો પ્રયાસ કરતા પહેલા કાગળના અલગ ટુકડા પર પેઇન્ટનો પ્રયોગ કરો.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अपने पोर्ट्रेट प्रोजेक्ट पर पेंट का उपयोग करने से पहले कागज के एक अलग टुकड़े पर पेंट के साथ प्रयोग करें।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Prima di provare a usare la vernice sul tuo progetto di ritratto, fai delle prove su un foglio di carta diverso.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肖像画プロジェクトで使用する前に、別の紙でペイントを試してみてください。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초상화 작업에 페인트를 사용하기 전에 다른 종이에 페인트를 칠해 실험해 보세요.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Berî ku hûn hewl bidin ku wan li ser projeya portreya xwe bikar bînin, bi boyaxê li ser kaxezek cûda ceribandin.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Eksperimen dengan cat pada sekeping kertas yang berbeza sebelum cuba menggunakannya pada projek potret anda.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നിങ്ങളുടെ പോർട്രെയ്റ്റ് പ്രോജക്റ്റിൽ പെയിൻ്റ് ഉപയോഗിക്കാൻ ശ്രമിക്കുന്നതിന് മുമ്പ് മറ്റൊരു പേപ്പറിൽ പെയിൻ്റ് ഉപയോഗിച്ച് പരീക്ഷിക്കുക.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तपाईंको चित्र परियोजनामा प्रयोग गर्ने प्रयास गर्नु अघि कागजको फरक टुक्रामा रंग प्रयोग गर्नुहोस्।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مخکې له دې چې د خپل انځور په پروژه کې د کارولو هڅه وکړئ د کاغذ په مختلف ټوټه کې د رنګ سره تجربه وکړئ.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Experimente a tinta em um pedaço de papel diferente antes de tentar usá-la em seu projeto de retrato.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ਆਪਣੇ ਪੋਰਟਰੇਟ ਪ੍ਰੋਜੈਕਟ 'ਤੇ ਉਹਨਾਂ ਦੀ ਵਰਤੋਂ ਕਰਨ ਦੀ ਕੋਸ਼ਿਸ਼ ਕਰਨ ਤੋਂ ਪਹਿਲਾਂ ਕਾਗਜ਼ ਦੇ ਵੱਖਰੇ ਟੁਕੜੇ 'ਤੇ ਪੇਂਟ ਨਾਲ ਪ੍ਰਯੋਗ ਕਰੋ।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Поэкспериментируйте с краской на другом листе бумаги, прежде чем использовать ее в своем портретном проекте.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Експериментишите са бојом на другом комаду папира пре него што покушате да их употребите на свом пројекту портрета.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 tijaabi rinjiga warqad kale ka hor intaadan isku dayin inaad ku isticmaasho mashruucaaga sawirka.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Experimente con la pintura en una hoja de papel diferente antes de intentar usarla en su proyecto de retrato.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Ékspérimén sareng cet dina salembar kertas anu béda sateuacan nyobian nganggo éta dina proyék potret anjeun.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Jaribu rangi kwenye kipande tofauti cha karatasi kabla ya kujaribu kuzitumia kwenye mradi wako wa picha.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Experimentera med färgen på ett annat papper innan du försöker använda dem på ditt porträttprojekt.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Eksperimento sa pintura sa ibang piraso ng papel bago subukang gamitin ang mga ito sa iyong portrait na proyekto.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உங்கள் போர்ட்ரெய்ட் திட்டத்தில் அவற்றைப் பயன்படுத்த முயற்சிக்கும் முன், வேறு காகிதத்தில் பெயிண்ட் மூலம் பரிசோதனை செய்யுங்கள்.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ทดลองใช้สีบนกระดาษแผ่นอื่นก่อนที่จะลองใช้กับโครงการวาดภาพเหมือนของคุณ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Portre projenizde kullanmadan önce boyayı farklı bir kağıt parçası üzerinde deneyin.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Поекспериментуйте з фарбами на іншому аркуші паперу, перш ніж спробувати використати їх у своєму проекті портрета.</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اپنے پورٹریٹ پروجیکٹ پر استعمال کرنے کی کوشش کرنے سے پہلے کاغذ کے مختلف ٹکڑے پر پینٹ کے ساتھ تجربہ کریں۔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Hãy thử nghiệm màu trên một tờ giấy khác trước khi sử dụng chúng cho dự án chân dung của bạn.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1707df1810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1707df181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64834391c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64834391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900">
                <a:solidFill>
                  <a:schemeClr val="dk1"/>
                </a:solidFill>
                <a:latin typeface="Open Sans"/>
                <a:ea typeface="Open Sans"/>
                <a:cs typeface="Open Sans"/>
                <a:sym typeface="Open Sans"/>
              </a:rPr>
              <a:t>Record Art 10 translations in notes only, waiting to automatically translate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Self-portrait Calendar: Hello! Skill builders - Lightly outline portrait - First shading layer - Second shading layer &amp; Art history - Final adjustments - Last goal-setting day - Truth and Reconciliation Day - Hand in / Last in-class day for portrait - Start the depth drawing - Final day to hand in portrait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Kalendari i autoportretit: Përshëndetje! Ndërtuesit e aftësive - Portret me skicë të lehtë - Shtresa e parë e hijezimit - Shtresa e dytë e hijes dhe historia e artit - Rregullimet përfundimtare - Dita e fundit e përcaktimit të synimeve - Dita e së vërtetës dhe pajtimit - Dita e fundit në klasë për portret - Filloni vizatimin e thellë - Dita e fundit për të dorëzuar portretin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የራስ ፎቶ የቀን መቁጠሪያ፡ ሰላም! የክህሎት ግንባታ ሰሪዎች - የቁም ሥዕልን አቅልለው ይግለጹ - የመጀመሪያው የጥላ ሽፋን - ሁለተኛ የጥላ ሽፋን እና የጥበብ ታሪክ - የመጨረሻ ማስተካከያዎች - የመጨረሻው የግብ ማቀናበሪያ ቀን - እውነት እና እርቅ ቀን - ግባ / ክፍል ውስጥ ለቁም ነገር የመጨረሻ ቀን - የጥልቀቱን ሥዕል ይጀምሩ - በመጨረሻው ቀን በቁም ምስል</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US" sz="900">
                <a:solidFill>
                  <a:schemeClr val="dk1"/>
                </a:solidFill>
                <a:latin typeface="Open Sans"/>
                <a:ea typeface="Open Sans"/>
                <a:cs typeface="Open Sans"/>
                <a:sym typeface="Open Sans"/>
              </a:rPr>
              <a:t>تقويم رسم البورتريه الذاتي: أهلاً بكم! خبراء بناء المهارات - رسم بورتريه بخطوط عريضة - أول طبقة تظليل - ثاني طبقة تظليل وتاريخ الفن - التعديلات النهائية - آخر يوم لتحديد الأهداف - يوم الحقيقة والمصالحة - تسليم / آخر يوم في الصف للبورتريه - بدء رسم العمق - آخر يوم لتسليم البورتريه</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Ինքնադիմանկար Օրացույց. Բարև: Հմտություն կերտողներ - Թեթև ուրվագծված դիմանկար - Առաջին ստվերային շերտ - Երկրորդ ստվերային շերտ և արվեստի պատմություն - Վերջնական ճշգրտումներ - Վերջին նպատակի սահմանման օր - Ճշմարտության և հաշտեցման օր - Ձեռք բերեք / Դասարանի վերջին օրը դիմանկարի համար - Սկսեք խորը գծագրությունը - Դիմանկար հանձնելու վերջին օրը</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Calendari d'autoretrats: Hola! Creadors d'habilitats - Retrat lleugerament de contorn - Primera capa d'ombrejat - Segona capa d'ombrejat i història de l'art - Ajustaments finals - Últim dia de fixació d'objectius - Dia de la veritat i la reconciliació - Entrega / Últim dia de classe per al retrat - Començar el dibuix en profunditat - Últim dia a mà en retrat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自画像日历：你好！技能培养 - 轻轻勾勒肖像轮廓 - 第一层阴影 - 第二层阴影 &amp; 艺术史 - 最终调整 - 设定最后目标日 - 真相与和解日 - 交稿/最后上课日 - 开始深度绘画 - 交稿最后一天</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Zelfportretkalender: Hallo! Vaardigheidstrainers - Portret lichtjes omlijnen - Eerste schaduwlaag - Tweede schaduwlaag &amp; Kunstgeschiedenis - Laatste aanpassingen - Laatste dag van het stellen van doelen - Waarheids- en Verzoeningsdag - Inleveren / Laatste dag in de les voor portret - Begin met de dieptetekening - Laatste dag om portret in te leveren</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US" sz="900">
                <a:solidFill>
                  <a:schemeClr val="dk1"/>
                </a:solidFill>
                <a:latin typeface="Open Sans"/>
                <a:ea typeface="Open Sans"/>
                <a:cs typeface="Open Sans"/>
                <a:sym typeface="Open Sans"/>
              </a:rPr>
              <a:t>تقویم سلفی پرتره: سلام! سازندگان مهارت - پرتره با طرح کلی - اولین لایه سایه - لایه سایه دوم و تاریخچه هنر - تنظیمات نهایی - آخرین روز تعیین هدف - روز حقیقت و آشتی - دست در دست / آخرین روز کلاس برای پرتره - شروع طراحی عمیق - آخرین روز برای تحویل پرتره</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Calendrier autoportrait : Bonjour ! Développement des compétences : Contours légers du portrait ; Première couche d'ombrage ; Deuxième couche d'ombrage et Histoire de l'art ; Derniers ajustements ; Dernier jour de définition des objectifs ; Journée vérité et réconciliation ; Remise/Dernier jour de classe pour le portrait ; Début du dessin en profondeur ; Dernier jour pour remettre le portrait.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Selbstporträt-Kalender: Hallo! Fertigkeitsaufbau – Porträt leicht umreißen – Erste Schattierungsebene – Zweite Schattierungsebene &amp; Kunstgeschichte – Letzte Anpassungen – Letzter Tag zur Zielsetzung – Tag der Wahrheit und Versöhnung – Abgabe / Letzter Tag im Unterricht für das Porträt – Mit der Tiefenzeichnung beginnen – Letzter Tag zur Abgabe des Porträts</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સ્વ-પોટ્રેટ કેલેન્ડર: હેલો! કૌશલ્ય નિર્માતાઓ - હળવાશથી રૂપરેખા પોટ્રેટ - પ્રથમ શેડિંગ સ્તર - બીજું શેડિંગ સ્તર અને કલા ઇતિહાસ - અંતિમ ગોઠવણો - છેલ્લો ધ્યેય-સેટિંગ દિવસ - સત્ય અને સમાધાન દિવસ - પોટ્રેટ માટે હેન્ડ ઇન / ક્લાસમાં છેલ્લો દિવસ - ઊંડાણથી ચિત્રકામ શરૂ કરો - પોટ્રેટ હાથ ધરવાનો અંતિમ દિવસ</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सेल्फ़-पोर्ट्रेट कैलेंडर: नमस्ते! कौशल निर्माणकर्ता - पोर्ट्रेट की हल्की रूपरेखा - पहली छायांकन परत - दूसरी छायांकन परत और कला इतिहास - अंतिम समायोजन - अंतिम लक्ष्य-निर्धारण दिवस - सत्य और सुलह दिवस - पोर्ट्रेट जमा करें / पोर्ट्रेट के लिए कक्षा में अंतिम दिन - गहराई से चित्र बनाना शुरू करें - पोर्ट्रेट जमा करने का अंतिम दिन</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Calendario degli autoritratti: Ciao! Sviluppatori di abilità - Delineare leggermente il ritratto - Primo strato di ombreggiatura - Secondo strato di ombreggiatura e storia dell'arte - Ultimi aggiustamenti - Ultimo giorno di definizione degli obiettivi - Giorno della verità e della riconciliazione - Consegna / Ultimo giorno in classe per il ritratto - Iniziare il disegno in profondità - Ultimo giorno per consegnare il ritratto</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自画像カレンダー: こんにちは! スキルアップ - 肖像画のアウトライン - 最初のシェーディングレイヤー - 2番目のシェーディングレイヤーと美術史 - 最終調整 - 最終目標設定日 - 真実と和解の日 - 肖像画の提出/授業最終日 - 深度描画開始 - 肖像画提出最終日</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자화상 달력: 안녕하세요! 스킬 강화 - 초상화 가볍게 윤곽 그리기 - 첫 번째 음영 레이어 - 두 번째 음영 레이어 및 미술사 - 최종 조정 - 마지막 목표 설정일 - 진실과 화해의 날 - 초상화 제출/수업 마지막 날 - 심도 드로잉 시작 - 초상화 제출 마지막 날</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Salnameya Xwe-portreyê: Merheba! Avakerên jêhatîbûnê - Portreya bi sivikî xêz dike - Yekemîn qata siyarkirinê - Qada şemitandinê ya duyemîn &amp; Dîroka hunerê - Guherandinên dawî - Roja dawîn a danîna armancê - Roja Rastî û Lihevhatinê - Destê xwe didin / Roja paşîn a di polê de ji bo portreyê - Dest bi xêzkirina kûrahiyê bikin - Roja dawî ku hûn portreyê bidin dest pê kirin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Kalendar Potret diri: Hello! Pembina kemahiran - Gariskan potret ringan - Lapisan lorekan pertama - Lapisan lorekan kedua &amp; Sejarah seni - Pelarasan akhir - Hari penetapan matlamat terakhir - Hari Kebenaran dan Rekonsiliasi - Serah terima / Hari terakhir dalam kelas untuk potret - Mulakan lukisan mendalam - Hari terakhir untuk serahkan potret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സ്വയം പോർട്രെയ്റ്റ് കലണ്ടർ: ഹലോ! സ്‌കിൽ ബിൽഡർമാർ - ലഘുവായി ഔട്ട്‌ലൈൻ പോർട്രെയ്‌റ്റ് - ആദ്യ ഷേഡിംഗ് ലെയർ - രണ്ടാമത്തെ ഷേഡിംഗ് ലെയറും ആർട്ട് ഹിസ്റ്ററിയും - അന്തിമ ക്രമീകരണങ്ങൾ - അവസാന ലക്ഷ്യം നിർണയിക്കുന്ന ദിവസം - സത്യവും അനുരഞ്ജനവും ദിനം - പോർട്രെയ്‌റ്റിനായി ഹാൻഡ് ഇൻ / അവസാനത്തെ ക്ലാസ് ദിവസം - ഡെപ്ത് ഡ്രോയിംഗ് ആരംഭിക്കുക - അവസാന ദിവസം പോർട്രെയ്‌റ്റ് കൈമാറുക</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सेल्फ-पोर्ट्रेट क्यालेन्डर: नमस्कार! कौशल निर्माणकर्ताहरू - हल्का रूपरेखा पोर्ट्रेट - पहिलो छायांकन तह - दोस्रो छायांकन तह र कला इतिहास - अन्तिम समायोजनहरू - अन्तिम लक्ष्य सेटिङ दिन - सत्य र मेलमिलाप दिन - हातमा / पोर्ट्रेटको लागि अन्तिम कक्षाको दिन - गहिरो रेखाचित्र सुरु गर्नुहोस् - पोर्ट्रेटमा हात पार्ने अन्तिम दिन</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US" sz="900">
                <a:solidFill>
                  <a:schemeClr val="dk1"/>
                </a:solidFill>
                <a:latin typeface="Open Sans"/>
                <a:ea typeface="Open Sans"/>
                <a:cs typeface="Open Sans"/>
                <a:sym typeface="Open Sans"/>
              </a:rPr>
              <a:t>د ځان انځور کیلنڈر: سلام! د مهارت جوړونکي - په روښانه ډول د انځورګرۍ انځور - لومړی سیډینګ پرت - دوهم سیډینګ پرت او د هنر تاریخ - وروستی سمونونه - د هدف ټاکلو وروستۍ ورځ - د حقیقت او پخلاینې ورځ - د پورټریټ لپاره لاس په لاس / په ټولګي کې وروستۍ ورځ - د ژورې نقاشۍ پیل کول - د پورټریټ د لاس ته راوړلو وروستۍ ورځ</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Calendário de Autorretrato: Olá! Desenvolvedores de habilidades - Contorno leve do retrato - Primeira camada de sombreamento - Segunda camada de sombreamento e História da Arte - Ajustes finais - Último dia de definição de metas - Dia da Verdade e Reconciliação - Entrega / Último dia de aula para o retrato - Início do desenho em profundidade - Último dia para entrega do retrato</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ਸਵੈ-ਪੋਰਟਰੇਟ ਕੈਲੰਡਰ: ਹੈਲੋ! ਹੁਨਰ ਨਿਰਮਾਤਾ - ਹਲਕੀ ਰੂਪਰੇਖਾ ਪੋਰਟਰੇਟ - ਪਹਿਲੀ ਸ਼ੇਡਿੰਗ ਲੇਅਰ - ਦੂਜੀ ਸ਼ੇਡਿੰਗ ਲੇਅਰ ਅਤੇ ਕਲਾ ਇਤਿਹਾਸ - ਅੰਤਮ ਸਮਾਯੋਜਨ - ਆਖਰੀ ਟੀਚਾ ਨਿਰਧਾਰਤ ਕਰਨ ਵਾਲਾ ਦਿਨ - ਸੱਚ ਅਤੇ ਸੁਲ੍ਹਾ ਦਿਵਸ - ਪੋਰਟਰੇਟ ਲਈ ਹੈਂਡ ਇਨ / ਕਲਾਸ ਵਿੱਚ ਆਖਰੀ ਦਿਨ - ਡੂੰਘਾਈ ਨਾਲ ਡਰਾਇੰਗ ਸ਼ੁਰੂ ਕਰੋ - ਪੋਰਟਰੇਟ ਨੂੰ ਸੌਂਪਣ ਦਾ ਅੰਤਮ ਦਿਨ</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Календарь автопортретов: Привет! Развивающие навыки — Легкий контур портрета — Первый слой теней — Второй слой теней и история искусства — Финальная корректировка — Последний день постановки целей — День истины и примирения — Сдача/Последний день занятий по портрету — Начало прорисовки глубины — Последний день сдачи портрета</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Календар аутопортрета: Здраво! Креатори вештина - Лагани обрис портрета - Први слој сенчења - Други слој сенчења и историја уметности - Коначна прилагођавања - Последњи дан постављања циљева - Дан истине и помирења - Предајте / Последњи дан у разреду за портрет - Започните цртање дубине - Последњи дан за предају портрета</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Jadwalka sawir-qaadista: Hello! Xirfad-dhisayaasha - Si khafiif ah u sharrax sawirka - Lakabka hadhka koowaad - lakabka hadhaynta labaad &amp; taariikhda farshaxanka - hagaajinta ugu dambaysa - Maalinta dejinta yoolka u dambaysa - Maalinta runta iyo dib u heshiisiinta - Soo gelinta / maalinta ugu dambaysa ee sawirka - Bilow sawirka qoto dheer - Maalinta ugu dambeysa ee gacanta sawirka</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Calendario de autorretratos: ¡Hola! Desarrollo de habilidades: Delinear ligeramente el retrato - Primera capa de sombreado - Segunda capa de sombreado e Historia del Arte - Ajustes finales - Último día de definición de objetivos - Día de la Verdad y la Reconciliación - Entrega/Último día de clase para el retrato - Comenzar el dibujo de profundidad - Último día para entregar el retrato</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Kalénder potret diri: Halo! Pembina kaahlian - Enteng outline potret - Lapisan shading munggaran - Lapisan shading kadua &amp; Sajarah seni - pangaluyuan final - Poé netepkeun tujuan panungtungan - Poé Kaleresan jeung Rekonsiliasi - Pangiriman / Poé panungtungan di kelas pikeun potret - Mimitian gambar jero - Poé ahir pikeun leungeun dina potrét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Kalenda ya picha ya kibinafsi: Hujambo! Wajenzi wa ujuzi - Taswira nyepesi - Safu ya kwanza ya kivuli - Safu ya pili ya kivuli &amp; Historia ya Sanaa - Marekebisho ya mwisho - Siku ya mwisho ya kuweka malengo - Siku ya Ukweli na Maridhiano - Shirikiana / Siku ya mwisho ya darasa kwa picha - Anza kuchora kwa kina - Siku ya mwisho ya kukabidhi picha</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Självporträttskalender: Hej! Färdighetsbyggare - Lätt konturer porträtt - Första skuggskiktet - Andra skuggskiktet &amp; Konsthistoria - Slutliga justeringar - Sista målsättningsdagen - Sannings- och försoningsdagen - Lämna in / Sista dagen i klassen för porträtt - Börja djupritningen - Sista dagen att lämna in porträtt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Self-portrait Calendar: Hello! Mga tagabuo ng kasanayan - Bahagyang outline portrait - Unang shading layer - Pangalawang shading layer at Art history - Mga huling pagsasaayos - Huling araw ng pagtatakda ng layunin - Araw ng Katotohanan at Pagkakasundo - Hand in / Huling in-class na araw para sa portrait - Simulan ang depth drawing - Huling araw sa hand in portrait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சுய உருவப்பட காலண்டர்: வணக்கம்! ஸ்கில் பில்டர்ஸ் - லேசாக அவுட்லைன் போர்ட்ரெய்ட் - முதல் ஷேடிங் லேயர் - இரண்டாவது ஷேடிங் லேயர் &amp; ஆர்ட் ஹிஸ்டரி - இறுதி சரிசெய்தல் - கடைசி இலக்கை நிர்ணயிக்கும் நாள் - உண்மை மற்றும் நல்லிணக்க நாள் - போர்ட்ரெய்ட் / கடைசி வகுப்பில் உள்ள நாள் - ஓவியம் வரையத் தொடங்கு - இறுதி நாள் போர்ட்ரெய்ட்</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ปฏิทินวาดภาพเหมือนตนเอง: สวัสดี! ฝึกทักษะ - ร่างภาพเหมือนอย่างเบามือ - เลเยอร์แรเงาชั้นแรก - เลเยอร์แรเงาชั้นที่สอง &amp; ประวัติศิลปะ - ปรับแต่งขั้นสุดท้าย - วันกำหนดเป้าหมายสุดท้าย - วันแห่งความจริงและการปรองดอง - ส่งงาน / วันสุดท้ายในชั้นเรียนสำหรับการวาดภาพเหมือน - เริ่มวาดภาพความลึก - วันสุดท้ายสำหรับการส่งภาพเหมือน</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Otoportre Takvimi: Merhaba! Beceri geliştiriciler - Portrenin hafif ana hatlarını çizin - İlk gölgelendirme katmanı - İkinci gölgelendirme katmanı ve Sanat tarihi - Son ayarlamalar - Son hedef belirleme günü - Hakikat ve Uzlaşma Günü - Portre için teslim / Sınıftaki son gün - Derinlemesine çizime başlayın - Portreyi teslim etmek için son gün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Календар автопортретів: Привіт! Розвиток навичок - Легкий контур портрета - Перший шар затінення - Другий шар затінення та історія мистецтва - Остаточні коригування - Останній день встановлення цілей - День правди та примирення - Здача / Останній день у класі для портрета - Початок глибокого малювання - Останній день здачі портрета</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US" sz="900">
                <a:solidFill>
                  <a:schemeClr val="dk1"/>
                </a:solidFill>
                <a:latin typeface="Open Sans"/>
                <a:ea typeface="Open Sans"/>
                <a:cs typeface="Open Sans"/>
                <a:sym typeface="Open Sans"/>
              </a:rPr>
              <a:t>سیلف پورٹریٹ کیلنڈر: ہیلو! ہنر بنانے والے - ہلکے سے آؤٹ لائن پورٹریٹ - پہلی شیڈنگ پرت - دوسری شیڈنگ پرت اور آرٹ کی تاریخ - حتمی ایڈجسٹمنٹس - آخری مقصد طے کرنے کا دن - سچائی اور مصالحت کا دن - پورٹریٹ کے لئے ہینڈ ان / کلاس میں آخری دن - گہرائی سے ڈرائنگ شروع کریں - پورٹریٹ دینے کا آخری دن</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Lịch tự họa: Xin chào! Những người xây dựng kỹ năng - Phác thảo nhẹ chân dung - Lớp tô bóng đầu tiên - Lớp tô bóng thứ hai &amp; Lịch sử nghệ thuật - Điều chỉnh cuối cùng - Ngày đặt mục tiêu cuối cùng - Ngày Sự thật và Hòa giải - Nộp/Ngày cuối cùng trong lớp học để vẽ chân dung - Bắt đầu vẽ chiều sâu - Ngày cuối cùng để nộp chân dung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64834391c4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64834391c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900">
                <a:solidFill>
                  <a:schemeClr val="dk1"/>
                </a:solidFill>
                <a:latin typeface="Open Sans"/>
                <a:ea typeface="Open Sans"/>
                <a:cs typeface="Open Sans"/>
                <a:sym typeface="Open Sans"/>
              </a:rPr>
              <a:t>Record Art 10 translations in notes only, waiting to automatically translate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skill building - light outline - first layer - second layer - adjustment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ndërtimi i aftësive - skica e lehtë - shtresa e parë - shtresa e dytë - rregullimi</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የክህሎት ግንባታ - የብርሃን ንድፍ - የመጀመሪያው ንብርብር - ሁለተኛ ንብርብር - ማስተካከያ</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US" sz="900">
                <a:solidFill>
                  <a:schemeClr val="dk1"/>
                </a:solidFill>
                <a:latin typeface="Open Sans"/>
                <a:ea typeface="Open Sans"/>
                <a:cs typeface="Open Sans"/>
                <a:sym typeface="Open Sans"/>
              </a:rPr>
              <a:t>بناء المهارات - مخطط الضوء - الطبقة الأولى - الطبقة الثانية - التعديل</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հմտությունների ձևավորում - լույսի ուրվագիծ - առաջին շերտ - երկրորդ շերտ - ճշգրտում</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desenvolupament d'habilitats - contorn lleuger - primera capa - segona capa - ajust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技能培养 - 浅轮廓 - 第一层 - 第二层 - 调整</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vaardigheidsopbouw - lichte schets - eerste laag - tweede laag - aanpassing</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US" sz="900">
                <a:solidFill>
                  <a:schemeClr val="dk1"/>
                </a:solidFill>
                <a:latin typeface="Open Sans"/>
                <a:ea typeface="Open Sans"/>
                <a:cs typeface="Open Sans"/>
                <a:sym typeface="Open Sans"/>
              </a:rPr>
              <a:t>ساخت مهارت - طرح کلی نور - لایه اول - لایه دوم - تنظیم</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développement des compétences - contour lumineux - première couche - deuxième couche - ajustement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Kompetenzaufbau – Lichtumriss – erste Schicht – zweite Schicht – Anpassung</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કૌશલ્ય નિર્માણ - પ્રકાશ રૂપરેખા - પ્રથમ સ્તર - બીજું સ્તર - ગોઠવણ</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कौशल निर्माण - प्रकाश रूपरेखा - पहली परत - दूसरी परत - समायोजन</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sviluppo delle competenze - contorno leggero - primo strato - secondo strato - regolazione</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スキル構築 - 軽いアウトライン - 最初のレイヤー - 2 番目のレイヤー - 調整</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스킬 구축 - 가벼운 윤곽선 - 첫 번째 레이어 - 두 번째 레이어 - 조정</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avakirina jêhatîbûnê - nexşeya ronahiyê - qata yekem - qata duyemîn - verastkirin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pembinaan kemahiran - garis besar cahaya - lapisan pertama - lapisan kedua - pelarasan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നൈപുണ്യ നിർമ്മാണം - ലൈറ്റ് ഔട്ട്‌ലൈൻ - ആദ്യ പാളി - രണ്ടാമത്തെ പാളി - ക്രമീകരണം</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कौशल निर्माण - प्रकाश रूपरेखा - पहिलो तह - दोस्रो तह - समायोजन</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US" sz="900">
                <a:solidFill>
                  <a:schemeClr val="dk1"/>
                </a:solidFill>
                <a:latin typeface="Open Sans"/>
                <a:ea typeface="Open Sans"/>
                <a:cs typeface="Open Sans"/>
                <a:sym typeface="Open Sans"/>
              </a:rPr>
              <a:t>د مهارت جوړول - د رڼا خاکه - لومړی پرت - دوهم پرت - سمون</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desenvolvimento de habilidades - contorno claro - primeira camada - segunda camada - ajuste</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ਹੁਨਰ ਨਿਰਮਾਣ - ਰੋਸ਼ਨੀ ਦੀ ਰੂਪਰੇਖਾ - ਪਹਿਲੀ ਪਰਤ - ਦੂਜੀ ਪਰਤ - ਵਿਵਸਥਾ</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развитие навыков - легкий контур - первый слой - второй слой - корректировка</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изградња вештина - светлосни обрис - први слој - други слој - подешавање</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dhisidda xirfad - dulmar iftiin - lakabka koowaad - lakabka labaad - hagaajinta</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desarrollo de habilidades - contorno ligero - primera capa - segunda capa - ajuste</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wangunan skill - outline lampu - lapisan kahiji - lapisan kadua - adjustment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jengo la ujuzi - muhtasari wa mwanga - safu ya kwanza - safu ya pili - marekebisho</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färdighetsbyggande - ljuskontur - första lagret - andra lagret - justering</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pagbuo ng kasanayan - light outline - unang layer - pangalawang layer - pagsasaayos</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திறன் கட்டிடம் - ஒளி அவுட்லைன் - முதல் அடுக்கு - இரண்டாவது அடுக்கு - சரிசெய்தல்</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การสร้างทักษะ - โครงร่างแสง - ชั้นแรก - ชั้นที่สอง - การปรับแต่ง</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beceri geliştirme - hafif ana hat - ilk katman - ikinci katman - ayarlama</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формування навичок - легкий контур - перший шар - другий шар - коригування</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US" sz="900">
                <a:solidFill>
                  <a:schemeClr val="dk1"/>
                </a:solidFill>
                <a:latin typeface="Open Sans"/>
                <a:ea typeface="Open Sans"/>
                <a:cs typeface="Open Sans"/>
                <a:sym typeface="Open Sans"/>
              </a:rPr>
              <a:t>مہارت کی تعمیر - روشنی کا خاکہ - پہلی پرت - دوسری پرت - ایڈجسٹمنٹ</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US" sz="900">
                <a:solidFill>
                  <a:schemeClr val="dk1"/>
                </a:solidFill>
                <a:latin typeface="Open Sans"/>
                <a:ea typeface="Open Sans"/>
                <a:cs typeface="Open Sans"/>
                <a:sym typeface="Open Sans"/>
              </a:rPr>
              <a:t>xây dựng kỹ năng - phác thảo nhẹ - lớp đầu tiên - lớp thứ hai - điều chỉnh</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5abaf617ec_0_5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5abaf617ec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Record Art 10 translations in notes only,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Evaluation for the portrait project: Proportion and detail: Shapes, sizes, and contour. Shading technique: Deep black colours, smooth, blending. Composition: Complete, full, finished, and balanced.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Vlerësimi për projektin e portretit: Proporcioni dhe detajet: Format, madhësitë dhe konturet. Teknika e hijezimit: Ngjyra të zeza të thella, të lëmuara, të përziera. Përbërja: E plotë, e plotë, e përfunduar dhe e balancuar.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የቁም ፕሮጀክቱ ግምገማ፡- መጠንና ዝርዝር፡ ቅርጾች፣ መጠኖች እና ኮንቱር። የጥላ ቴክኒክ: ጥልቅ ጥቁር ቀለሞች, ለስላሳ, ቅልቅል. ቅንብር፡ ሙሉ፣ ሙሉ፣ የተጠናቀቀ እና ሚዛናዊ።</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تقييم مشروع البورتريه: النسب والتفاصيل: الأشكال والأحجام والخطوط الخارجية. تقنية التظليل: ألوان سوداء داكنة، ناعمة، متداخلة. التكوين: كامل، مكتمل، متقن، ومتوازن.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Գնահատում դիմանկարային նախագծի համար. Համամասնություն և դետալ. Ձևեր, չափեր և եզրագիծ: Ստվերավորման տեխնիկա. Խորը սև գույներ, հարթ, միաձուլվող: Կազմը՝ ամբողջական, ամբողջական, ավարտված և հավասարակշռված: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Avaluació del projecte de retrat: Proporció i detall: Formes, mides i contorn. Tècnica d'ombrejat: colors negres profunds, suaus, barrejats. Composició: Complet, ple, acabat i equilibrat.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肖像画项目评估：比例与细节：形状、大小和轮廓。阴影技法：深黑色，平滑，融合。构图：完整、饱满、精致、平衡。</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Evaluatie van het portretproject: Proportie en detail: vormen, maten en contouren. Schaduwtechniek: diepzwarte kleuren, vloeiend, blendend. Compositie: compleet, vol, afgewerkt en evenwichtig.</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ارزیابی پروژه پرتره: تناسب و جزئیات: شکل ها، اندازه ها و کانتور. تکنیک سایه‌زنی: رنگ‌های سیاه عمیق، صاف، ترکیبی. ترکیب: کامل، کامل، تمام شده و متعادل.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Évaluation du projet de portrait : Proportions et détails : formes, tailles et contours. Technique d’ombrage : couleurs noires profondes, lisses, fondues. Composition : complète, pleine, finie et équilibrée.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Bewertung für das Porträtprojekt: Proportionen und Details: Formen, Größen und Konturen. Schattierungstechnik: Tiefschwarze Farben, glatt, verschmelzend. Komposition: Vollständig, umfassend, fertig und ausgewogen.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પોટ્રેટ પ્રોજેક્ટ માટે મૂલ્યાંકન: પ્રમાણ અને વિગત: આકારો, કદ અને સમોચ્ચ. શેડિંગ તકનીક: ઠંડા કાળા રંગો, સરળ, સંમિશ્રણ. રચના: સંપૂર્ણ, પૂર્ણ, સમાપ્ત અને સંતુલિત.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चित्र परियोजना के लिए मूल्यांकन: अनुपात और विवरण: आकृतियाँ, माप और रूपरेखा। छायांकन तकनीक: गहरे काले रंग, चिकने, मिश्रित। रचना: पूर्ण, परिपूर्ण, पूर्ण और संतुलित।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Valutazione per il progetto del ritratto: Proporzioni e dettagli: Forme, dimensioni e contorno. Tecnica di ombreggiatura: Colori neri intensi, uniformi, sfumati. Composizione: Completa, piena, rifinita ed equilibrata.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肖像画プロジェクトの評価：プロポーションとディテール：形、サイズ、輪郭。陰影技法：深みのある黒、滑らかで溶け合う色。構図：完成度が高く、豊かで、完成度が高く、バランスが取れている。</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초상화 프로젝트 평가: 비율 및 세부 묘사: 모양, 크기, 윤곽. 음영 기법: 진한 검은색, 매끄럽고 혼합. 구성: 완벽하고, 풍성하고, 완성되었으며, 균형 잡혀 있음.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Nirxandina ji bo projeya portreyê: Rêje û hûrgulî: Şêwe, mezinahî, û rêgez. Teknîka şidandinê: Rengên reş ên kûr, nerm, tevlihev. Pêkhatin: Temam, tije, qedandî û hevseng.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Penilaian untuk projek potret: Perkadaran dan perincian: Bentuk, saiz dan kontur. Teknik teduhan: Warna hitam pekat, licin, sebati. Komposisi: Lengkap, penuh, siap dan seimbang.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പോർട്രെയിറ്റ് പ്രോജക്റ്റിനായുള്ള മൂല്യനിർണ്ണയം: അനുപാതവും വിശദാംശങ്ങളും: ആകൃതികൾ, വലുപ്പങ്ങൾ, കോണ്ടൂർ. ഷേഡിംഗ് ടെക്നിക്: കടും കറുപ്പ് നിറങ്ങൾ, മിനുസമാർന്ന, മിശ്രണം. രചന: പൂർണ്ണവും പൂർണ്ണവും പൂർത്തിയായതും സമതുലിതമായതും.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पोर्ट्रेट परियोजनाको लागि मूल्याङ्कन: अनुपात र विवरण: आकार, आकार, र समोच्च। छायांकन प्रविधि: गहिरो कालो रंग, चिल्लो, मिश्रण। रचना: पूर्ण, पूर्ण, समाप्त, र सन्तुलित।</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 پورټریټ پروژې ارزونه: تناسب او توضیحات: شکلونه، اندازې، او کنټور. د سیوري کولو تخنیک: ژور تور رنګونه، نرم، مخلوط. ترکیب: بشپړ، بشپړ، بشپړ او متوازن.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Avaliação para o projeto de retrato: Proporção e detalhes: Formas, tamanhos e contornos. Técnica de sombreamento: Cores pretas profundas, suaves e mescladas. Composição: Completa, plena, acabada e equilibrada.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ਪੋਰਟਰੇਟ ਪ੍ਰੋਜੈਕਟ ਲਈ ਮੁਲਾਂਕਣ: ਅਨੁਪਾਤ ਅਤੇ ਵੇਰਵੇ: ਆਕਾਰ, ਆਕਾਰ ਅਤੇ ਸਮਰੂਪ। ਸ਼ੇਡਿੰਗ ਤਕਨੀਕ: ਡੂੰਘੇ ਕਾਲੇ ਰੰਗ, ਨਿਰਵਿਘਨ, ਮਿਸ਼ਰਣ। ਰਚਨਾ: ਸੰਪੂਰਨ, ਸੰਪੂਰਨ, ਮੁਕੰਮਲ ਅਤੇ ਸੰਤੁਲਿਤ।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Оценка портретного проекта: Пропорции и детализация: формы, размеры и контуры. Техника штриховки: насыщенные чёрные цвета, плавные переходы. Композиция: целостная, полная, завершённая и сбалансированная.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Евалуација за пројекат портрета: Пропорције и детаљи: Облици, величине и контуре. Техника сенчења: Дубоке црне боје, глатке, мешање. Композиција: Комплетна, пуна, готова и избалансирана.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Qiimaynta mashruuca sawirka: Saamiga iyo faahfaahinta: Qaababka, cabbirrada, iyo kontoorka. Farsamada hadhka: Midab madow oo qoto dheer, siman, isku dhafan. Halabuurka: Dhammaystir, buuxa, dhammaystiran, oo dheellitiran.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Evaluación del proyecto de retrato: Proporción y detalle: Formas, tamaños y contornos. Técnica de sombreado: Negro intenso, suave y difuminado. Composición: Completa, plena, acabada y equilibrada.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Evaluasi pikeun proyék potret: Proporsi sareng detil: Bentuk, ukuran, sareng kontur. Téhnik shading: kelir hideung jero, lemes, blending. Komposisi: Lengkep, lengkep, réngsé, sareng saimbang.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Tathmini ya mradi wa picha: Uwiano na undani: Maumbo, ukubwa, na contour. Mbinu ya kivuli: Rangi nyeusi za kina, laini, zinazochanganya. Muundo: Kamili, kamili, imekamilika, na yenye usawa.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Utvärdering för porträttprojektet: Proportion och detalj: Former, storlekar och konturer. Skuggningsteknik: Djupsorta färger, slät, blandad. Komposition: Komplett, full, färdig och balanserad.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Pagsusuri para sa portrait na proyekto: Proporsyon at detalye: Mga hugis, sukat, at tabas. Pamamaraan ng pagtatabing: Malalim na itim na kulay, makinis, pinaghalong. Komposisyon: Kumpleto, buo, tapos, at balanse.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உருவப்படத் திட்டத்திற்கான மதிப்பீடு: விகிதம் மற்றும் விவரம்: வடிவங்கள், அளவுகள் மற்றும் விளிம்பு. நிழல் நுட்பம்: அடர் கருப்பு நிறங்கள், மென்மையான, கலவை. கலவை: முழுமையான, முழுமையான, முடிக்கப்பட்ட மற்றும் சமச்சீர்.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การประเมินผลสำหรับโครงการภาพเหมือน: สัดส่วนและรายละเอียด: รูปทรง ขนาด และเส้นขอบ เทคนิคการแรเงา: สีดำเข้ม เรียบเนียน กลมกลืน องค์ประกอบ: สมบูรณ์ เต็มอิ่ม เสร็จสมบูรณ์ และสมดุล</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Portre projesi için değerlendirme: Oran ve detay: Şekiller, boyutlar ve kontur. Gölgeleme tekniği: Koyu siyah renkler, pürüzsüz, harmanlama. Kompozisyon: Tamamlanmış, tam, tamamlanmış ve dengeli.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Оцінка проекту портрета: Пропорції та деталізація: форми, розміри та контур. Техніка затінення: глибокі чорні кольори, згладжування, змішування. Склад: Повний, повний, завершений і збалансований.</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پورٹریٹ پروجیکٹ کے لیے تشخیص: تناسب اور تفصیل: شکلیں، سائز، اور سموچ۔ شیڈنگ کی تکنیک: گہرے سیاہ رنگ، ہموار، ملاوٹ۔ ساخت: مکمل، مکمل، ختم، اور متوازن۔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Đánh giá cho dự án chân dung: Tỷ lệ và chi tiết: Hình dạng, kích thước và đường nét. Kỹ thuật đổ bóng: Màu đen đậm, mượt mà, hòa quyện. Bố cục: Hoàn chỉnh, đầy đặn, hoàn thiện và cân đối.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84d78a3563_0_15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84d78a3563_0_1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efb1d4d823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efb1d4d82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900">
                <a:latin typeface="Open Sans"/>
                <a:ea typeface="Open Sans"/>
                <a:cs typeface="Open Sans"/>
                <a:sym typeface="Open Sans"/>
              </a:rPr>
              <a:t>You are figuring out how learning works in Visual Arts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Focus on getting better, not doing things perfectly. You can’t be perfect in Art. Marks of 10/10 are for dang good work, not perfect work.</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Doing the skill-builders helps you get way better. When you do the drills, you can shine on the court.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How you use your time really affects the quality of your artwork. When you work steadily, you run past the people who don’t.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Do your work while your teacher is talking. You remember things better and get way more done.</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Your teacher can’t help you with everything. But if you experiment, you can figure things out yourself. More about this tomorrow.</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أنت تحدد كيف يعمل التعلم في الفنون البصرية 😀</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التركيز على التحسن، وليس القيام بالأشياء تماما. لا يمكنك أن تكون مثاليا في الفن. علامات 10/10 هي لدنغ عمل جيد، وليس العمل المثالي.</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القيام بمهارات بناة يساعدك على الحصول على أفضل. عندما تقوم بالتدريبات، يمكنك تألقها في المحكمة.</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كيف تستخدم وقتك يؤثر حقا على جودة عملك الفني. عندما تعمل بشكل مطرد، تدير الأشخاص الذين لا يفعلون ذلك.</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هل عملك أثناء التحدث معلمك. تتذكر الأشياء أفضل والحصول على طريقة أكثر.</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لا يمكن لمعلمك مساعدتك في كل شيء. ولكن إذا قمت بتجربة، يمكنك معرفة الأشياء بنفسك. المزيد عن هذا غدا.</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Unaelezea jinsi kujifunza kazi katika Sanaa ya Visual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Kuzingatia kupata bora, si kufanya mambo kikamilifu. Huwezi kuwa mkamilifu katika Sanaa. Marudio ya 10/10 ni kwa kazi nzuri ya dang, sio kazi kamili.</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Kufanya wajenzi wa ujuzi husaidia kupata njia bora zaidi. Unapofanya drills, unaweza kuangaza kwenye mahakama.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Jinsi unatumia muda wako huathiri ubora wa mchoro wako. Unapofanya kazi kwa kasi, unakimbia watu ambao hawana.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Fanya kazi yako wakati mwalimu wako anazungumza. Unakumbuka mambo bora na kupata njia zaidi kufanyika.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Mwalimu wako hawezi kukusaidia kwa kila kitu. Lakini ikiwa unajaribu, unaweza kufikiri mambo mwenyewe. Zaidi kuhusu hii kesho.</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-Dombo / -a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你在弄清楚学习在视觉艺术中的作品♥</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专注于变得更好，没有完全做事。你不能完美。 10/10的痕迹是为了做好工作，而不是完美的工作。</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做技能建设者可以帮助你变得更好。当你做钻头时，你可以在法庭上闪耀。</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如何使用您的时间真正影响您的艺术品的质量。当你稳步上班时，你跑过那些没有的人。</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在老师谈话的时候做你的工作。你记得更好的事情并更好地完成。</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你的老师无法帮助你。但是，如果你试验，你可以自己弄清楚东西。关于明天的更多信息。</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Ikaw ay pag-uunawa kung paano gumagana ang pag-aaral sa visual arts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Tumutok sa pagkuha ng mas mahusay, hindi ginagawa ang mga bagay ganap na ganap. Hindi ka maaaring maging perpekto sa sining. Ang mga marka ng 10/10 ay para sa mabuting gawa, hindi perpektong trabaho.</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Ang paggawa ng mga manggagawa-builders ay tumutulong sa iyo na mas mahusay na paraan. Kapag ginawa mo ang mga drills, maaari kang lumiwanag sa hukuman.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Paano mo ginagamit ang iyong oras talagang nakakaapekto sa kalidad ng iyong likhang sining. Kapag nagtatrabaho ka steadily, tumakbo ka sa mga tao na hindi.</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Gawin ang iyong trabaho habang nakikipag-usap ang iyong guro. Naaalala mo ang mga bagay na mas mahusay at mas magawa.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Ang iyong guro ay hindi makakatulong sa iyo sa lahat. Ngunit kung eksperimento ka, maaari mong malaman ang mga bagay sa iyong sarili. Higit pa tungkol sa bukas na ito.</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Você está descobrindo como o aprendizado funciona em artes visuais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Concentre-se a melhorar, não fazendo as coisas perfeitamente. Você não pode ser perfeito na arte. Marcas de 10/10 são para bom trabalho, não o trabalho perfeito.</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Fazer os construtores de habilidades ajuda você a melhorar melhor. Quando você faz as brocas, você pode brilhar no tribunal.</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Como você usa seu tempo realmente afeta a qualidade do seu trabalho artístico. Quando você trabalha de forma constante, você passa pelas pessoas que não.</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Faça o seu trabalho enquanto seu professor está falando. Você se lembra melhor e fica mais feito.</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Seu professor não pode te ajudar com tudo. Mas se você experimentar, você pode descobrir as coisas sozinho. Mais sobre isso amanhã.</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तपाईं दृश्य कला मा कसरी सिक्ने को रूप मा पत्ता लगाउँदै हुनुहुन्छ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अझ राम्रो हुँदै जान्छ, पूर्ण रूपमा चीजहरू गर्नुहुन्न। तपाईं कला मा सिद्ध हुन सक्नुहुन्न। 10/10 को चिन्हहरू दा U का लागि राम्रो काम होइन, उत्तम काम होइन।</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कौशल-निर्माणकर्ताहरू गर्दै तपाईंलाई अझ राम्रो हुन मद्दत गर्दछ। जब तपाईं ड्रिल गर्नुहुन्छ, तपाईं अदालतमा चम्किन सक्नुहुन्छ।</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कसरी तपाईको समय प्रयोग गर्नुहोस् तपाईको कलाकृतिको गुणस्तरलाई कसरी प्रभाव पार्छ। जब तपाईं निरन्तर काम गर्नुहुन्छ, तपाईं व्यक्तिहरूलाई विगतमा चल्नुहुन्छ जो गर्दैनन्।</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तपाईंको शिक्षकले कुरा गर्दा तपाईंको काम गर्नुहोस्। तपाईंले चीजहरू राम्रोसँग याद गर्नुभयो र अधिक गरिरहनु भएको छ।</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तपाईंको शिक्षकले तपाईंलाई सबै चीजको साथ मद्दत गर्न सक्दैन। तर यदि तपाईंले प्रयोग गर्नुभयो भने, तपाईं आफैले चीजहरू पत्ता लगाउन सक्नुहुन्छ। यस भोलि यसका बारेमा अधिक।</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Hûn di nav Hunerên Visual de çawa fêr dibin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Li ser baştir bisekinin, ne ku tiştan bêkêmasî bikin. Hûn nekarin di hunerê de bêkêmasî bin. Marks of 10/10 ji bo xebata baş a Dang in, ne xebatek bêkêmasî.</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Kirina kargêrên jêhatîbûnê ji we re dibe alîkar ku hûn çêtir bibin rê. Gava ku hûn drills dikin, hûn dikarin li dadgehê ronî bikin.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Hûn çawa dema xwe bikar tînin bi rastî bandor li ser kalîteya hunera xwe bandor dike. Gava ku hûn bi aramî bixebitin, hûn kesên ku nakin paşerojê dimeşînin.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Dema ku mamosteyê we dipeyivî, karê xwe bikin. Hûn tiştan çêtir bîra xwe dikin û awayê bêtir têne kirin.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Mamosteyê we nikare her tiştî ji we re bibe alîkar. Lê heke hûn ezmûn bikin, hûn dikarin tiştan ji xwe derxînin. Bêtir li ser vê sibê.</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Usted está averiguiendo cómo funciona el aprendizaje en las artes visuales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Centrarse en mejorar, no hacer las cosas perfectamente. No puedes ser perfecto en el arte. Las marcas de 10/10 son para un buen trabajo, no un trabajo perfecto.</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Hacer los constructores de habilidades lo ayuda a mejorar. Cuando haces los ejercicios, puedes brillar en la cancha.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Cómo usa su tiempo realmente afecta la calidad de su obra de arte. Cuando trabajas constantemente, pasas más allá de las personas que no.</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Haz tu trabajo mientras tu profesor está hablando. Recuerdas mejor las cosas y te acabas más.</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Tu profesor no puede ayudarte con todo. Pero si experimentas, puedes imaginar las cosas a ti mismo. Más sobre esto mañana.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당신은 시각 예술에서의 학습이 어떻게 작동 하는지를 알아 내고 있습니다.</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점점 더 좋아지고, 일을 완벽하게하지 않는 것에 집중하십시오. 당신은 예술에 완벽 할 수 없습니다. 10/10의 마크는 완벽한 일이 아닌 댕 훌륭한 일을위한 것입니다.</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기술 빌더를하는 일을하는 데 도움이됩니다. 훈련을 할 때 법원에서 빛날 수 있습니다.</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당신의 시간을 어떻게 사용하는지 아트웍의 품질에 실제로 영향을 미칩니다. 꾸준히 일할 때, 당신은하지 않는 사람들을 지나서 달리고 있습니다.</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선생님이 말하는 동안 당신의 일을하십시오. 당신은 일을 더 잘 기억하고 더 많은 일을 할 수 있습니다.</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선생님이 모든 것을 도울 수 없습니다. 그러나 실험한다면, 당신은 자신을 밖으로 알아낼 수 있습니다. 내일에 대해 더 많이.</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Waxaad tahay inaad ogaato sida waxbarashadu u shaqeyso farshaxanka muuqaalka ah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Xoogga saar si aad u soo fiicnaato, oo aadan wax u qaban karin. Kama fiicnaan kartid farshaxanka. Calaamadaha 10/10 waxay u yihiin shaqo wanaagsan, maahan shaqo kaamil ah.</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Sameynta xirfad-yaqaannada-kuwa wax dhisa waxay kaa caawineysaa inaad si fiican u fiicnaato. Markaad tagto tacliinta, waxaad ku iftiimin kartaa maxkamada.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Sida aad u isticmaasho waqtigaaga runtii waxay saameyn ku yeelanaysaa tayada farshaxankaaga. Markaad si isdaba joog ah u shaqeyso, waxaad dhaaftay dadka aan sameynin.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Shaqadaada samee inta macalinku uu hadlayo. Waxaad xasuusataa waxyaabaha ka fiican oo aad u sii wado si aad u sii badan.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Macallinkaaga wax walba kama caawin karo. Laakiin haddii aad tijaabiso, waxaad sameyn kartaa waxyaabo naftaada. Inbadan oo tan ku saabsan berri.</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Sie haben herausgefunden, wie Lernarbeiten in den bildenden Künsten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Konzentriere dich darauf, besser zu werden, was nicht perfekt tut. Sie können nicht perfekt in der Kunst sein. Marken von 10/10 sind für Dang gute Arbeit, nicht perfekte Arbeit.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Die Skill-Builders zu tun, hilft Ihnen, viel besser zu bekommen. Wenn Sie die Bohrer machen, können Sie an dem Gerichtshof leuchten.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Wie Sie Ihre Zeit nutzen, beeinflusst wirklich die Qualität Ihres Kunstwerks. Wenn Sie stetig arbeiten, rennen Sie an den Leuten vorbei, die dies nicht tun.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Tun Sie Ihre Arbeit, während Ihr Lehrer spricht. Sie erinnern sich daran, dass die Dinge besser sind und viel mehr erledigen.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Ihr Lehrer kann Ihnen nicht mit allem helfen. Aber wenn Sie experimentieren, können Sie die Dinge selbst herausfinden. Mehr dazu morgen.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あなたはビジュアルアートでの学習のどのようにどのように機能するかを考え出しています。</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良くなることに焦点を当てて、完璧に物事をしていません。あなたは芸術に完璧になることはできません。 10/10のマークはDang Good Workのためのもので、完璧な仕事ではありません。</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スキルビルダーをやることはあなたがより良い方法を得るのを助けます。あなたがドリルをするとき、あなたは裁判所に輝くことができます。</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あなたの時間をどのように使うかは、あなたのアートワークの品質に本当に影響します。あなたが着実に働くとき、あなたはそうでない人々を過ぎて走ります。</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あなたの先生が話している間あなたの仕事をしなさい。あなたは物事をよく覚えていて、もっとやり方をします。</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あなたの先生はあなたをすべてのものに役立てることはできません。しかし、実験した場合は、自分で物事を把握できます。この明日の詳細。</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Bạn đang tìm ra cách học tập trong nghệ thuật thị giác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Tập trung vào việc tốt hơn, không làm mọi thứ một cách hoàn hảo. Bạn không thể hoàn hảo trong nghệ thuật. Marks 10/10 dành cho công việc tốt, không hoàn hảo công việc.</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Làm những người xây dựng kỹ năng giúp bạn có được cách tốt hơn. Khi bạn thực hiện các cuộc tập trận, bạn có thể tỏa sáng trên sân.</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Làm thế nào bạn sử dụng thời gian của bạn thực sự ảnh hưởng đến chất lượng tác phẩm nghệ thuật của bạn. Khi bạn làm việc ổn định, bạn chạy qua những người không.</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Làm công việc của bạn trong khi giáo viên của bạn đang nói chuyện. Bạn nhớ những điều tốt hơn và được thực hiện nhiều hơn nữa.</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Giáo viên của bạn không thể giúp bạn với tất cả mọi thứ. Nhưng nếu bạn thử nghiệm, bạn có thể tự mình tìm ra mọi thứ. Thêm về điều này vào ngày mai.</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คุณกำลังหาวิธีการเรียนรู้ในการทัศนศิลป์😀</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มุ่งเน้นไปที่การดีขึ้นไม่ทำสิ่งต่าง ๆ อย่างสมบูรณ์แบบ คุณไม่สามารถเล่นได้ที่สมบูรณ์แบบ เครื่องหมาย 10/10 สำหรับงานที่ดีของ Dang ไม่ใช่งานที่สมบูรณ์แบบ</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การทำทักษะผู้สร้างช่วยให้คุณได้รับวิธีที่ดีขึ้น เมื่อคุณทำการฝึกซ้อมคุณสามารถเปล่งประกายบนสนามได้</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วิธีที่คุณใช้เวลาของคุณส่งผลกระทบต่อคุณภาพงานศิลปะของคุณ เมื่อคุณทำงานอย่างต่อเนื่องคุณวิ่งผ่านคนที่ทำไม่ได้</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ทำงานของคุณในขณะที่ครูกำลังพูด คุณจำสิ่งต่าง ๆ ได้ดีขึ้นและทำวิธีที่ทำมากขึ้น</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ครูของคุณไม่สามารถช่วยคุณได้ทุกอย่าง แต่ถ้าคุณทดลองคุณสามารถคิดออกตัวเองได้ เพิ่มเติมเกี่ยวกับวันพรุ่งนี้</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شما بدانید که چگونه یادگیری در هنرهای تجسمی کار می کند</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تمرکز بر بهتر شدن، انجام کارها کاملا کامل نیست. شما نمیتوانید در هنر کامل باشید. علامت های 10/10 برای کارهای خوب دنگ هستند، کار کامل نیست.</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انجام مهارت سازندگان به شما کمک می کند تا بهتر شوید. هنگامی که شما تمرین می کنید، می توانید بر روی دادگاه بشوید.</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نحوه استفاده از وقت خود را واقعا بر کیفیت آثار هنری خود تاثیر می گذارد. هنگامی که شما به طور پیوسته کار می کنید، از افرادی که نمی خواهید انجام می دهید.</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کار خود را در حالی که معلم شما صحبت می کند. شما چیزها را بهتر به یاد می آورید و بیشتر کار می کنید.</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معلم شما نمیتواند با همه چیز به شما کمک کند. اما اگر شما آزمایش کنید، می توانید همه چیز را شکل دهید. بیشتر در مورد این فردا.</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Ви з'ясуєте, як працює у візуальному мистецтві</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Зосередьтеся на тому, щоб краще, не робити речі ідеально. Ви не можете бути досконалими в мистецтві. Знаки 10/10 призначені для Dang Хороша робота, не досконала робота.</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Робити майстер-будівельники допомагає вам отримати шлях. Коли ви робите свердла, ви можете блищати на суді.</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Як ви використовуєте свій час, дійсно впливає на якість вашої твори мистецтва. Коли ви постійно працюєте, ви берете повз людей, які цього не роблять.</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Зробіть свою роботу, поки ваш вчитель розмовляє. Ви пам'ятаєте речі краще і отримати шлях більше.</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Ваш вчитель не може допомогти вам у всьому. Але якщо ви експериментуєте, ви можете зрозуміти речі. Більше про це завтра.</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تاسو په لید کې څنګه زده کړه کوئ 😀</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د غوره کیدو تمرکز وکړئ، په سم ډول نه کول. تاسو په هنر کې کامل نشئ. د 10/10 نښه د دانګ ښه کار لپاره دي، سم کار.</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د مهارت جوړونکو ترسره کول تاسو سره مرسته کوي د لارې په تیریدو سره. کله چې تاسو تمرین کوئ، تاسو کولی شئ په محکمه کې روښانه شئ.</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تاسو څنګه خپل وخت وکاروئ واقعیا ستاسو د هنري کارونو کیفیت اغیزه کوي. کله چې تاسو په ثابت ډول کار کوئ، تاسو د هغه خلکو تیروتلو چې نه کوي.</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خپل کار وکړئ پداسې حال کې چې ستاسو ښوونکی خبرې کوي. تاسو شیان ښه په یاد لرئ او ډیر څه ترسره کړئ.</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ستاسو ښوونکی ستاسو سره د هرڅه سره مرسته نشي کولی. مګر که تاسو تجربه وکړئ، تاسو کولی شئ خپل ځانونه په ګوته کړئ. د دې سبا په اړه نور.</a:t>
            </a:r>
            <a:endParaRPr sz="900">
              <a:latin typeface="Open Sans"/>
              <a:ea typeface="Open Sans"/>
              <a:cs typeface="Open Sans"/>
              <a:sym typeface="Open Sans"/>
            </a:endParaRPr>
          </a:p>
          <a:p>
            <a:pPr indent="0" lvl="0" marL="0" rtl="1" algn="r">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आप यह पता लगा रहे हैं कि दृश्य कला में सीखना कैसे काम करता है 😀</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बेहतर होने पर ध्यान केंद्रित करें, चीजों को पूरी तरह से नहीं कर रहा है। आप कला में परिपूर्ण नहीं हो सकते। 10/10 के निशान अच्छे काम के लिए हैं, सही काम नहीं करते हैं।</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कौशल-बिल्डर्स करने से आपको बेहतर तरीके से मिलने में मदद मिलती है। जब आप ड्रिल करते हैं, तो आप अदालत में चमक सकते हैं।</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आप अपने समय का उपयोग कैसे करते हैं वास्तव में आपकी कलाकृति की गुणवत्ता को प्रभावित करता है। जब आप तेजी से काम करते हैं, तो आप उन लोगों के पीछे चलते हैं जो नहीं करते हैं।</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अपने शिक्षक की बात करते समय अपना काम करो। आप चीजों को बेहतर याद करते हैं और आगे बढ़ते हैं।</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आपका शिक्षक सब कुछ के साथ आपकी मदद नहीं कर सकता। लेकिन अगर आप प्रयोग करते हैं, तो आप चीजों को स्वयं समझ सकते हैं। इस कल के बारे में अधिक।</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US" sz="900">
                <a:latin typeface="Open Sans"/>
                <a:ea typeface="Open Sans"/>
                <a:cs typeface="Open Sans"/>
                <a:sym typeface="Open Sans"/>
              </a:rPr>
              <a:t>-</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15fc05c4fb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15fc05c4f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centred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You are figuring out how learning works in Visual Arts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Po kuptoni se si funksionon mësimi në Artet Pamore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በእይታ ጥበብ ውስጥ መማር እንዴት እንደሚሰራ እያወቁ ነው።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أنت تكتشف كيف يعمل التعلم في الفنون البصرية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Դուք պարզում եք, թե ինչպես է ուսումը աշխատում Վիզուալ արվեստում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Esteu descobrint com funciona l'aprenentatge a les arts visuals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你正在弄清楚视觉艺术的学习是如何进行的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Je ontdekt hoe leren werkt in de beeldende kunst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شما در حال پی بردن به نحوه عملکرد یادگیری در هنرهای تجسمی هستید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Vous découvrez comment fonctionne l'apprentissage dans les arts visuels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Sie finden heraus, wie Lernen in der Bildenden Kunst funktioniert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તમે શોધી રહ્યાં છો કે વિઝ્યુઅલ આર્ટ્સમાં શિક્ષણ કેવી રીતે કાર્ય કરે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आप यह समझ रहे हैं कि दृश्य कला में सीखना कैसे काम करता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Stai scoprendo come funziona l'apprendimento nelle arti visive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視覚芸術における学習の仕組みを理解しています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당신은 시각 예술에서 학습이 어떻게 이루어지는지 알아내고 있습니다.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Hûn fêr dibin ka fêrbûn di Hunerên Dîtbarî de çawa dixebite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Anda sedang memikirkan cara pembelajaran berfungsi dalam Seni Visual</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വിഷ്വൽ ആർട്ടിൽ പഠനം എങ്ങനെ പ്രവർത്തിക്കുന്നുവെന്ന് നിങ്ങൾ കണ്ടെത്തുകയാണ്</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तपाईंले भिजुअल आर्ट्समा कसरी सिक्ने काम गर्छ भनी पत्ता लगाउँदै हुनुहुन्छ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تاسو معلومه کوئ چې څنګه زده کړه په بصري هنرونو کې کار کوي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Você está descobrindo como funciona a aprendizagem em Artes Visuais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ਤੁਸੀਂ ਇਹ ਪਤਾ ਲਗਾ ਰਹੇ ਹੋ ਕਿ ਵਿਜ਼ੂਅਲ ਆਰਟਸ ਵਿੱਚ ਸਿੱਖਣਾ ਕਿਵੇਂ ਕੰਮ ਕਰਦਾ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Вы выясняете, как работает обучение в области изобразительного искусства.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Схватате како учење функционише у визуелним уметностима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Waxaad garanaysaa sida waxbarashadu ugu shaqeyso Fanka Muuqaalka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Estás descubriendo cómo funciona el aprendizaje en las Artes Visuales.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Anjeun terang kumaha cara diajar dina Seni Visual</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Unafikiria jinsi kujifunza kunavyofanya kazi katika Sanaa Zinazoonekana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Du klurar på hur lärande fungerar i bildkonst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Inaalam mo kung paano gumagana ang pag-aaral sa Visual Arts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விஷுவல் ஆர்ட்ஸில் கற்றல் எவ்வாறு செயல்படுகிறது என்பதை நீங்கள் கண்டுபிடிக்கிறீர்கள்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คุณกำลังเรียนรู้ว่าการเรียนรู้ในศิลปะภาพนั้นเป็นอย่างไร</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Görsel Sanatlarda öğrenmenin nasıl işlediğini anlamaya çalışıyorsunuz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Ви з’ясовуєте, як відбувається навчання в образотворчому мистецтві</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آپ اندازہ لگا رہے ہیں کہ بصری فنون میں سیکھنا کس طرح کام کرتا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Bạn đang tìm hiểu cách học tập hoạt động trong Nghệ thuật thị giác</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15fc05c4fb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15fc05c4fb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Focus on getting better, not doing things perfectly. You can’t be perfect in Art. Marks of 10/10 are for dang good work, not perfect work.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Focus on getting better, not doing things perfectly.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Përqendrohuni në përmirësimin, jo duke i bërë gjërat në mënyrë perfekte. Nuk mund të jesh perfekt në Art. Notat 10/10 janë për punë të mirë, jo punë të përsosur.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ነገሮችን በትክክል ባለማድረግ ላይ ያተኩሩ። በ Art ውስጥ ፍጹም መሆን አይችሉም. የ10/10 ምልክቶች ለዳንግ ጥሩ ስራ እንጂ ፍጹም ስራ አይደለም።</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ركّز على التحسين، لا على الكمال. لا يمكنك أن تكون مثاليًا في الفنون. درجات ١٠/١٠ تُشير إلى عملٍ رائع، وليس إلى عملٍ مثالي.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Կենտրոնացեք ավելի լավը դառնալու վրա, ոչ թե կատարյալ գործեր անելու: Դուք չեք կարող կատարյալ լինել արվեստում. 10/10 գնահատականը լավ աշխատանքի համար է, ոչ թե կատարյալ աշխատանքի: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Centra't en millorar, no fer les coses a la perfecció. No pots ser perfecte en Art. Les notes de 10/10 són per un bon treball, no per un treball perfecte.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专注于不断进步，而不是追求完美。艺术方面不可能完美。10/10 的分数是用来衡量优秀作品的，而不是用来衡量完美作品的。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Focus op beter worden, niet op perfectie. Je kunt niet perfect zijn in kunst. Een 10/10 is voor verdomd goed werk, niet voor perfect werk.</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روی بهتر شدن تمرکز کنید، نه اینکه کارها را کامل انجام دهید. شما نمی توانید در هنر کامل باشید. نمره 10/10 برای کار خوب است نه کار کامل.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Concentrez-vous sur l'amélioration, pas sur la perfection. On ne peut pas être parfait en art. Une note de 10/10 est attribuée à un travail de qualité, pas à un travail parfait.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Konzentrieren Sie sich darauf, besser zu werden, nicht darauf, Dinge perfekt zu machen. In der Kunst kann man nicht perfekt sein. 10/10 Punkte gibt es für verdammt gute Arbeit, nicht für perfekte Arbeit.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સારી રીતે કામ કરવા પર ધ્યાન કેન્દ્રિત કરો. તમે આર્ટમાં સંપૂર્ણ બની શકતા નથી. 10/10 ના ગુણ ડાંગ સારા કામ માટે છે, સંપૂર્ણ કામ માટે નથી.</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चीज़ों को पूरी तरह से करने पर नहीं, बल्कि बेहतर बनने पर ध्यान केंद्रित करें। आप कला में पूर्ण नहीं हो सकते। 10/10 अंक अच्छे काम के लिए होते हैं, पूर्ण काम के लिए नहीं।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Concentrati sul miglioramento, non sul fare le cose alla perfezione. Non si può essere perfetti in Arte. Il voto 10/10 è per un lavoro davvero buono, non per un lavoro perfetto.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完璧にやるのではなく、上達することに集中しましょう。美術では完璧は無理です。10点満点というのは、完璧な出来ではなく、本当に良い出来に与えられるものです。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완벽하게 하는 것보다는 나아지는 데 집중하세요. 미술에서 완벽할 수는 없습니다. 10/10점은 훌륭한 작품을 평가하는 것이지, 완벽한 작품을 평가하는 것이 아닙니다.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Li ser çêtirbûnê bisekinin, ne ku tiştan bi rengek bêkêmasî bikin. Hûn nikarin di Hunerê de bêkêmasî bin. Nîşanên 10/10 ji bo karê baş e, ne karê bêkêmasî ye.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Fokus untuk menjadi lebih baik, tidak melakukan sesuatu dengan sempurna. Anda tidak boleh menjadi sempurna dalam Seni. Markah 10/10 adalah untuk kerja bagus dang, bukan kerja sempurna.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കാര്യങ്ങൾ കൃത്യമായി ചെയ്യാതെ, മെച്ചപ്പെടുന്നതിൽ ശ്രദ്ധ കേന്ദ്രീകരിക്കുക. നിങ്ങൾക്ക് കലയിൽ തികഞ്ഞവരാകാൻ കഴിയില്ല. 10/10 മാർക്ക് നല്ല ജോലിക്കുള്ളതാണ്, തികഞ്ഞ ജോലിയല്ല.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राम्रो हुने कुरामा ध्यान दिनुहोस्, पूर्ण रूपमा काम नगर्नुहोस्। तपाईं कलामा सिद्ध हुन सक्नुहुन्न। 10/10 को अंक दाङ राम्रो कामको लागि हो, पूर्ण काम होइन।</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په ښه کیدو تمرکز وکړئ، نه په بشپړ ډول کارونه ترسره کول. تاسو په هنر کې بشپړ نه شئ. د 10/10 نښه د ښه کار لپاره ده، نه د بشپړ کار لپاره.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Concentre-se em melhorar, não em fazer as coisas perfeitamente. Você não pode ser perfeito em Arte. Notas de 10/10 são para um trabalho muito bom, não para um trabalho perfeito.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ਬਿਹਤਰ ਹੋਣ 'ਤੇ ਧਿਆਨ ਦਿਓ, ਚੀਜ਼ਾਂ ਨੂੰ ਪੂਰੀ ਤਰ੍ਹਾਂ ਨਾਲ ਨਾ ਕਰੋ। ਤੁਸੀਂ ਕਲਾ ਵਿੱਚ ਸੰਪੂਰਨ ਨਹੀਂ ਹੋ ਸਕਦੇ। 10/10 ਦੇ ਅੰਕ ਡਾਂਗ ਚੰਗੇ ਕੰਮ ਲਈ ਹਨ, ਸੰਪੂਰਨ ਕੰਮ ਲਈ ਨਹੀਂ।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Сосредоточьтесь на том, чтобы стать лучше, а не на том, чтобы делать всё идеально. В искусстве невозможно быть идеальным. Оценки 10/10 ставятся за чертовски хорошую работу, а не за идеальную.</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Фокусирајте се на то да будете бољи, а не да радите ствари савршено. Не можете бити савршени у уметности. Оцене од 10/10 су за веома добар, а не савршен рад.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Diirada saar sidii aad u fiicnaan lahayd, oo aanad si fiican wax u samayn. Kuma qummanaan kartid farshaxanka. Calaamadaha 10/10 waxaa loogu talagalay shaqo wanaagsan, maaha shaqo qumman.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Concéntrate en mejorar, no en hacer las cosas a la perfección. En arte, no se puede ser perfecto. Un 10/10 es para un trabajo excelente, no para uno perfecto.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Fokus kana hadé, henteu ngalakukeun hal-hal anu sampurna. Anjeun teu bisa sampurna dina Art. Tanda 10/10 kanggo dang damel anu saé, sanés padamelan anu sampurna.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Kuzingatia kupata bora, si kufanya mambo kikamilifu. Huwezi kuwa mkamilifu katika Sanaa. Alama za 10/10 ni za kazi nzuri, sio kazi kamilifu.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Fokusera på att bli bättre, inte göra saker perfekt. Du kan inte vara perfekt i konst. Betygen 10/10 är för bra arbete, inte perfekt arbete.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Tumutok sa pagbuti, hindi paggawa ng mga bagay nang perpekto. Hindi ka maaaring maging perpekto sa Art. Ang mga marka ng 10/10 ay para sa dang good work, hindi perpektong trabaho.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விஷயங்களைச் சரியாகச் செய்யாமல், சிறப்பாகச் செய்வதில் கவனம் செலுத்துங்கள். நீங்கள் கலையில் சரியானவராக இருக்க முடியாது. 10/10 மதிப்பெண்கள் நல்ல வேலைக்கு, சரியான வேலை அல்ல.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มุ่งเน้นไปที่การพัฒนาตัวเองให้ดีขึ้น ไม่ใช่การทำสิ่งต่างๆ ให้สมบูรณ์แบบ คุณไม่สามารถสมบูรณ์แบบในงานศิลปะได้ คะแนน 10/10 สำหรับงานที่ยอดเยี่ยม ไม่ใช่งานที่สมบูรณ์แบบ</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Mükemmel işler yapmaya değil, daha iyi olmaya odaklanın. Sanatta mükemmel olamazsınız. 10/10 puanlar mükemmel işler için değil, çok iyi işler içindir.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Зосередьтеся на тому, щоб стати кращим, а не робити щось ідеально. Ви не можете бути ідеальними в мистецтві. Оцінки 10/10 – це за погану роботу, а не за ідеальну.</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بہتر ہونے پر توجہ مرکوز کریں، کام مکمل طور پر نہ کریں۔ آپ آرٹ میں کامل نہیں ہو سکتے۔ 10/10 کے نمبر اچھے کام کے لیے ہیں، کامل کام کے لیے نہیں۔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Tập trung vào việc cải thiện, chứ không phải làm mọi việc một cách hoàn hảo. Bạn không thể hoàn hảo trong nghệ thuật. Điểm 10/10 dành cho một tác phẩm tốt, chứ không phải hoàn hảo.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d992358a91_0_1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d992358a9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If you did not have a photo yesterday, open your booklet so I can check the today’s goal for today.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If you didn’t get a photo yesterday, hand in today’s goal..</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Nëse nuk keni pasur një foto dje, hapni broshurën tuaj që të mund të kontrolloj objektivin e sotëm për sot.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ትላንትና ፎቶ ከሌለህ የዛሬውን ግብ ለማየት እንድችል ቡክሌትህን ክፈት።</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إذا لم يكن لديك صورة بالأمس، افتح كتيبك حتى أتمكن من التحقق من هدف اليوم.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Եթե երեկ լուսանկար չունեիք, բացեք ձեր գրքույկը, որպեսզի կարողանամ ստուգել այսօրվա նպատակը: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no teníeu cap foto ahir, obriu el vostre fullet perquè pugui comprovar l'objectiu d'avui.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如果您昨天没有照片，请打开您的小册子，以便我检查今天的目标。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Als je gisteren geen foto had, open dan je boekje zodat ik het doel voor vandaag kan controleren.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اگر دیروز عکسی نداشتید، دفترچه خود را باز کنید تا بتوانم هدف امروز را برای امروز بررسی کنم.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vous n’aviez pas de photo hier, ouvrez votre livret pour que je puisse vérifier l’objectif d’aujourd’hui.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Wenn Sie gestern kein Foto hatten, öffnen Sie Ihr Heft, damit ich das heutige Ziel überprüfen kann.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જો તમારી પાસે ગઈકાલે ફોટો ન હોય, તો તમારી પુસ્તિકા ખોલો જેથી હું આજનું આજનું લક્ષ્ય ચકાસી શકું.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यदि कल आपके पास कोई फोटो नहीं थी, तो अपनी पुस्तिका खोलें ताकि मैं आज के लक्ष्य की जांच कर सकूं।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 ieri non avevi una foto, apri il tuo opuscolo così posso controllare l'obiettivo di oggi.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昨日写真を撮っていなかったら、冊子を開いて今日の目標を確認させてください。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어제 사진이 없으셨다면 책자를 펴서 오늘의 목표를 확인해 보세요.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Ger duh wêneyek we tunebû, pirtûka xwe vekin da ku ez bikaribim armanca îro ya îro kontrol bikim.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Jika anda tidak mempunyai foto semalam, buka buku kecil anda supaya saya boleh menyemak matlamat hari ini untuk hari ini.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ഇന്നലെ നിങ്ങളുടെ പക്കൽ ഫോട്ടോ ഇല്ലെങ്കിൽ, നിങ്ങളുടെ ബുക്ക്‌ലെറ്റ് തുറക്കുക, അതുവഴി ഇന്നത്തെ ലക്ഷ്യം എനിക്ക് പരിശോധിക്കാം.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यदि तपाईंसँग हिजो फोटो छैन भने, तपाईंको पुस्तिका खोल्नुहोस् ताकि म आजको लागि आजको लक्ष्य जाँच गर्न सकूँ।</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که تاسو پرون عکس نه درلود، خپل کتابچه خلاص کړئ ترڅو زه د نن ورځې هدف وګورم.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 você não tinha foto ontem, abra seu livreto para que eu possa conferir a meta de hoje.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ਜੇਕਰ ਤੁਹਾਡੇ ਕੋਲ ਕੱਲ੍ਹ ਕੋਈ ਫੋਟੋ ਨਹੀਂ ਸੀ, ਤਾਂ ਆਪਣੀ ਕਿਤਾਬਚਾ ਖੋਲ੍ਹੋ ਤਾਂ ਜੋ ਮੈਂ ਅੱਜ ਦੇ ਲਈ ਅੱਜ ਦੇ ਟੀਚੇ ਦੀ ਜਾਂਚ ਕਰ ਸਕਾਂ।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Если вчера у вас не было фотографии, откройте ваш буклет, чтобы я мог проверить сегодняшнюю цель на сегодня.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Ако јуче нисте имали фотографију, отворите своју књижицу да могу да проверим данашњи циљ за данас.</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Haddii aanad haysan sawir shalay, fur buug-yarahaaga si aan u hubiyo yoolka maanta ee maanta.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no tuviste una foto ayer, abre tu cuadernillo para que pueda verificar el objetivo de hoy.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Upami anjeun teu gaduh poto kamari, buka buklet anjeun supados kuring tiasa mariksa tujuan dinten ayeuna.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Ikiwa hukuwa na picha jana, fungua kijitabu chako ili niweze kuangalia lengo la leo la leo.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Om du inte hade ett foto igår, öppna ditt häfte så att jag kan kolla dagens mål för idag.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Kung wala kang larawan kahapon, buksan ang iyong buklet para masuri ko ang layunin ngayon para sa araw na ito.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நேற்று உங்களிடம் புகைப்படம் இல்லையென்றால், உங்கள் கையேட்டைத் திறக்கவும், இதன் மூலம் இன்றைய இலக்கை என்னால் சரிபார்க்க முடியும்.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หากคุณไม่มีรูปถ่ายเมื่อวานนี้ โปรดเปิดสมุดของคุณเพื่อให้ฉันสามารถตรวจสอบเป้าหมายของวันนี้ได้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Dün fotoğrafınız yoksa lütfen kitapçığınızı açın ki bugünkü hedefinizi kontrol edebileyim.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Якщо у вас не було фотографії вчора, відкрийте свій буклет, щоб я міг перевірити сьогоднішню мету на сьогодні.</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اگر آپ کے پاس کل تصویر نہیں تھی، تو اپنا کتابچہ کھولیں تاکہ میں آج کے لیے آج کا مقصد دیکھ سکوں۔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Nếu bạn không có ảnh chụp ngày hôm qua, hãy mở tập sách ra để tôi có thể kiểm tra mục tiêu của ngày hôm nay.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5fc05c4fb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15fc05c4f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Doing the skill-builders helps you improve dramatically. When you do the drills, you can shine on the court.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Doing the skill-builders helps you improve dramatically.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Bërja e ndërtuesve të aftësive ju ndihmon të përmirësoheni në mënyrë dramatike. Kur bëni stërvitjet, mund të shkëlqeni në fushë.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ችሎታ-ገንቢዎችን ማድረግ በሚያስደንቅ ሁኔታ ለማሻሻል ይረዳዎታል። ልምምዶችን ሲያደርጉ, በፍርድ ቤት ላይ ማብራት ይችላሉ.</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ممارسة تمارين بناء المهارات تُحسّن أدائك بشكل ملحوظ. عند ممارستها، ستتألق في الملعب.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Հմտություն կերտողներին օգնելն օգնում է ձեզ կտրուկ կատարելագործվել: Երբ վարժություններ եք անում, կարող եք փայլել կորտում: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Fer els creadors d'habilitats t'ajuda a millorar de manera espectacular. Quan fas els exercicis, pots brillar a la pista.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进行技能训练能显著提高你的水平。坚持练习，你就能在球场上大放异彩。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Door de skill-builders te doen, verbeter je je vaardigheden aanzienlijk. En als je de oefeningen doet, kun je schitteren op het veld.</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انجام مهارت‌سازها به شما کمک می‌کند تا به طور چشمگیری پیشرفت کنید. وقتی تمرینات را انجام می دهید، می توانید در زمین بدرخشید.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Suivre les exercices de développement de compétences vous permet de progresser considérablement. Grâce à eux, vous pourrez briller sur le terrain.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Durch die Durchführung der Skill-Builder-Übungen können Sie sich erheblich verbessern. Wenn Sie die Übungen machen, können Sie auf dem Platz glänzen.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કૌશલ્ય-નિર્માતાઓ કરવાથી તમને નાટકીય રીતે સુધારો કરવામાં મદદ મળે છે. જ્યારે તમે કવાયત કરો છો, ત્યારે તમે કોર્ટ પર ચમકી શકો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कौशल-निर्माण अभ्यास करने से आपको नाटकीय रूप से सुधार करने में मदद मिलती है। जब आप अभ्यास करते हैं, तो आप कोर्ट पर चमक सकते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Eseguire gli esercizi di potenziamento delle abilità ti aiuta a migliorare notevolmente. Quando esegui gli esercizi, puoi brillare in campo.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スキルアップのための練習をすることで、劇的な上達につながります。ドリルをこなせば、コートで輝きを放つことができます。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기술 향상 훈련을 하면 실력이 눈에 띄게 향상됩니다. 훈련을 통해 코트에서 빛날 수 있습니다.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Kirina çêkerên jêhatî ji we re dibe alîkar ku hûn bi rengek berbiçav pêşve bibin. Dema ku hûn dersan dikin, hûn dikarin li dadgehê bibiriqe.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Melakukan pembina kemahiran membantu anda meningkat secara mendadak. Apabila anda melakukan latihan, anda boleh bersinar di gelanggang.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നൈപുണ്യ-നിർമ്മാതാക്കൾ ചെയ്യുന്നത് നാടകീയമായി മെച്ചപ്പെടുത്താൻ നിങ്ങളെ സഹായിക്കുന്നു. ഡ്രില്ലുകൾ ചെയ്യുമ്പോൾ, നിങ്ങൾക്ക് കോർട്ടിൽ തിളങ്ങാൻ കഴിയും.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कौशल-निर्माताहरू गर्नाले तपाईंलाई नाटकीय रूपमा सुधार गर्न मद्दत गर्दछ। जब तपाइँ अभ्यास गर्नुहुन्छ, तपाइँ अदालतमा चमक गर्न सक्नुहुन्छ।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 مهارت جوړونکو ترسره کول تاسو سره په ډراماتیک ډول وده کې مرسته کوي. کله چې تاسو تمرینونه کوئ، تاسو کولی شئ په محکمه کې چمک شئ.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Praticar os exercícios de desenvolvimento de habilidades ajuda você a melhorar significativamente. Ao fazer os exercícios, você pode brilhar em quadra.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ਹੁਨਰ-ਨਿਰਮਾਤਾ ਕਰਨ ਨਾਲ ਤੁਹਾਨੂੰ ਨਾਟਕੀ ਢੰਗ ਨਾਲ ਸੁਧਾਰ ਕਰਨ ਵਿੱਚ ਮਦਦ ਮਿਲਦੀ ਹੈ। ਜਦੋਂ ਤੁਸੀਂ ਅਭਿਆਸ ਕਰਦੇ ਹੋ, ਤੁਸੀਂ ਕੋਰਟ 'ਤੇ ਚਮਕ ਸਕਦੇ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Выполнение упражнений на развитие навыков поможет вам значительно улучшить свои навыки. Выполняя их, вы сможете блистать на корте.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Рад на изградњи вештина помаже вам да се драматично побољшате. Када радите вежбе, можете да блистате на терену.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Samaynta xirfad-dhisayaasha ayaa kaa caawinaysa inaad horumar weyn gaadho. Markaad sameyso laylisyada, waxaad ku iftiimin kartaa maxkamadda.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Realizar los ejercicios de desarrollo de habilidades te ayuda a mejorar drásticamente. Al practicarlos, puedes destacar en la cancha.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Ngalakonan skill-builders mantuan Anjeun ningkatkeun nyirorot. Lamun anjeun ngalakukeun drills, anjeun tiasa caang dina pangadilan.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Kufanya wajenzi wa ustadi hukusaidia kuboresha sana. Unapofanya drills, unaweza kuangaza kwenye mahakama.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Att göra färdighetsbyggarna hjälper dig att förbättra dig dramatiskt. När du gör övningarna kan du glänsa på banan.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Ang paggawa ng mga skill-builders ay nakakatulong sa iyong pagbutihin nang husto. Kapag ginawa mo ang mga drills, maaari kang sumikat sa court.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திறன்-கட்டமைப்பாளர்களைச் செய்வது உங்களை வியத்தகு முறையில் மேம்படுத்த உதவுகிறது. நீங்கள் பயிற்சிகள் செய்யும் போது, நீங்கள் நீதிமன்றத்தில் பிரகாசிக்க முடியும்.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การฝึกฝนทักษะจะช่วยให้คุณพัฒนาได้อย่างมาก เมื่อคุณฝึกฝนจนชำนาญ คุณจะเปล่งประกายในสนาม</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Beceri geliştirme egzersizlerini yapmak, önemli ölçüde gelişmenize yardımcı olur. Egzersizleri yaptığınızda, sahada parlayabilirsiniz.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Виконання тренінгів для формування навичок допоможе вам значно покращитися. Коли ви виконуєте вправи, ви можете блищати на корті.</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مہارت بنانے والوں کو کرنے سے آپ کو ڈرامائی طور پر بہتر بنانے میں مدد ملتی ہے۔ جب آپ مشق کرتے ہیں، تو آپ کورٹ پر چمک سکتے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Thực hiện các bài tập xây dựng kỹ năng sẽ giúp bạn cải thiện đáng kể. Khi bạn thực hiện các bài tập, bạn có thể tỏa sáng trên sân.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15fc05c4fb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15fc05c4f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How you use your time really affects the quality of your artwork. When you work steadily, you run past the people who don’t.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How you use your time really affects the quality of your artwork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Mënyra se si e përdorni kohën tuaj ndikon vërtet në cilësinë e veprës suaj artistike. Kur punoni në mënyrë të qëndrueshme, i kaloni njerëzit që nuk e bëjnë këtë.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ጊዜዎን እንዴት እንደሚጠቀሙበት በእውነቱ የጥበብ ስራዎን ጥራት ይነካል። በተረጋጋ ሁኔታ ስትሠራ፣ ከማይሠሩት ሰዎች ትሮጣለህ።</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إن كيفية استغلالك لوقتك تؤثر بشكل كبير على جودة أعمالك الفنية. فعندما تعمل بثبات، تتفوق على من لا يعمل.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Այն, թե ինչպես եք օգտագործում ձեր ժամանակը, իսկապես ազդում է ձեր ստեղծագործության որակի վրա: Երբ դուք կայուն աշխատում եք, դուք վազում եք այն մարդկանց կողքով, ովքեր չեն աշխատում: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La manera com utilitzeu el vostre temps afecta realment la qualitat de la vostra obra d'art. Quan treballes de manera constant, passes per davant de les persones que no ho fan.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你如何利用时间真的会影响你的艺术作品的质量。当你稳定地工作时，你就能超越那些不努力的人。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Hoe je je tijd besteedt, heeft echt invloed op de kwaliteit van je kunstwerk. Als je gestaag doorwerkt, loop je voorbij aan de mensen die dat niet doen.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نحوه استفاده از زمان واقعاً بر کیفیت آثار هنری شما تأثیر می گذارد. وقتی به طور پیوسته کار می کنید، از کنار افرادی که این کار را نمی کنند می گذرید.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La façon dont vous gérez votre temps influence réellement la qualité de votre travail artistique. En travaillant régulièrement, vous surpassez ceux qui ne le font pas.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Wie Sie Ihre Zeit nutzen, wirkt sich maßgeblich auf die Qualität Ihrer Kunstwerke aus. Wenn Sie stetig arbeiten, überholen Sie die Leute, die das nicht tun.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તમે તમારા સમયનો ઉપયોગ કેવી રીતે કરો છો તે ખરેખર તમારી આર્ટવર્કની ગુણવત્તાને અસર કરે છે. જ્યારે તમે સતત કામ કરો છો, ત્યારે તમે એવા લોકોથી આગળ નીકળી જાઓ છો જેઓ નથી કરતા.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आप अपने समय का उपयोग कैसे करते हैं, यह वास्तव में आपकी कलाकृति की गुणवत्ता को प्रभावित करता है। जब आप लगातार काम करते हैं, तो आप उन लोगों से आगे निकल जाते हैं जो ऐसा नहीं करते।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Il modo in cui impieghi il tuo tempo influisce davvero sulla qualità della tua opera d'arte. Quando lavori con costanza, superi chi non lo fa.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時間の使い方は、作品の質に大きく影響します。着実に作業を進めれば、そうでない人を追い抜くことができます。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시간을 어떻게 쓰느냐에 따라 작품의 질에 큰 영향을 미칩니다. 꾸준히 작업하다 보면 그렇지 않은 사람들을 따라잡게 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Çawa hûn wextê xwe bikar tînin bi rastî bandorê li kalîteya hunera we dike. Dema ku hûn bi domdarî dixebitin, hûn berê xwe didin kesên ku nakin.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Cara anda menggunakan masa anda benar-benar mempengaruhi kualiti karya seni anda. Apabila anda bekerja dengan mantap, anda akan melepasi orang yang tidak bekerja.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നിങ്ങളുടെ സമയം എങ്ങനെ ഉപയോഗിക്കുന്നു എന്നത് നിങ്ങളുടെ കലാസൃഷ്ടിയുടെ ഗുണനിലവാരത്തെ ശരിക്കും ബാധിക്കുന്നു. നിങ്ങൾ സ്ഥിരമായി പ്രവർത്തിക്കുമ്പോൾ, അല്ലാത്ത ആളുകളെ നിങ്ങൾ മറികടക്കും.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तपाईंले आफ्नो समय कसरी प्रयोग गर्नुहुन्छ वास्तवमा तपाईंको कलाकृतिको गुणस्तरलाई असर गर्छ। जब तपाइँ स्थिर रूपमा काम गर्नुहुन्छ, तपाइँ नगर्ने मानिसहरूलाई पछाडि दौडिनुहुन्छ।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تاسو څنګه خپل وخت وکاروئ واقعیا ستاسو د هنر کار کیفیت اغیزه کوي. کله چې تاسو ثابت کار کوئ، تاسو د هغو خلکو څخه تیریږي چې نه یې کوي.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 maneira como você usa seu tempo realmente afeta a qualidade da sua arte. Quando você trabalha com constância, você ultrapassa aqueles que não o fazem.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ਤੁਸੀਂ ਆਪਣੇ ਸਮੇਂ ਦੀ ਵਰਤੋਂ ਕਿਵੇਂ ਕਰਦੇ ਹੋ ਅਸਲ ਵਿੱਚ ਤੁਹਾਡੀ ਕਲਾਕਾਰੀ ਦੀ ਗੁਣਵੱਤਾ ਨੂੰ ਪ੍ਰਭਾਵਿਤ ਕਰਦਾ ਹੈ। ਜਦੋਂ ਤੁਸੀਂ ਲਗਾਤਾਰ ਕੰਮ ਕਰਦੇ ਹੋ, ਤਾਂ ਤੁਸੀਂ ਉਨ੍ਹਾਂ ਲੋਕਾਂ ਤੋਂ ਪਿੱਛੇ ਚਲੇ ਜਾਂਦੇ ਹੋ ਜੋ ਨਹੀਂ ਕਰਦੇ.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То, как вы используете своё время, действительно влияет на качество ваших работ. Когда вы работаете стабильно, вы опережаете тех, кто работает не так.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Начин на који користите своје време заиста утиче на квалитет вашег уметничког дела. Када радите стабилно, трчите поред људи који то не раде.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Sida aad wakhtigaaga u isticmaasho waxay runtii saamaynaysaa tayada farshaxankaaga. Markaad si joogto ah u shaqeyso, waxaad dhaaftaa dadka aan shaqayn.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La forma en que empleas tu tiempo realmente afecta la calidad de tu trabajo artístico. Cuando trabajas con constancia, superas a quienes no lo hacen.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Kumaha anjeun ngagunakeun waktos anjeun leres-leres mangaruhan kualitas karya seni anjeun. Nalika anjeun damel steadily, anjeun ngajalankeun kaliwat jalma anu henteu.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Jinsi unavyotumia wakati wako huathiri sana ubora wa kazi yako ya sanaa. Unapofanya kazi kwa uthabiti, unakimbia kupita watu ambao hawafanyi.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Hur du använder din tid påverkar verkligen kvaliteten på ditt konstverk. När du jobbar stadigt springer du förbi de människor som inte gör det.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Kung paano mo ginagamit ang iyong oras ay talagang nakakaapekto sa kalidad ng iyong likhang sining. Kapag tuluy-tuloy kang nagtatrabaho, tinatakbuhan mo ang mga taong hindi.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உங்கள் நேரத்தை நீங்கள் எவ்வாறு பயன்படுத்துகிறீர்கள் என்பது உங்கள் கலைப்படைப்பின் தரத்தை உண்மையில் பாதிக்கிறது. நீங்கள் சீராக வேலை செய்யும் போது, நீங்கள் செய்யாதவர்களைக் கடந்து ஓடுவீர்கள்.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การใช้เวลาของคุณส่งผลต่อคุณภาพของงานศิลปะของคุณอย่างมาก เมื่อคุณทำงานอย่างสม่ำเสมอ คุณจะทำงานแซงหน้าคนที่ไม่ทำ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Zamanınızı nasıl kullandığınız, sanat eserinizin kalitesini gerçekten etkiler. Düzenli çalıştığınızda, düzenli çalışmayanları geride bırakırsınız.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Те, як ви використовуєте свій час, справді впливає на якість ваших робіт. Коли ти стабільно працюєш, ти пробігаєш повз людей, які цього не роблять.</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آپ اپنے وقت کو کس طرح استعمال کرتے ہیں واقعی آپ کے آرٹ ورک کے معیار کو متاثر کرتا ہے۔ جب آپ مستقل مزاجی سے کام کرتے ہیں، تو آپ ان لوگوں سے آگے نکل جاتے ہیں جو نہیں کرتے۔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Cách bạn sử dụng thời gian thực sự ảnh hưởng đến chất lượng tác phẩm nghệ thuật của bạn. Khi bạn làm việc đều đặn, bạn sẽ vượt qua những người không làm như vậy.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15fc05c4fb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15fc05c4fb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Do your work while your teacher is talking. You remember things better and get way more done.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Do your work while your teacher is talking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Bëni punën tuaj ndërsa mësuesi juaj është duke folur. Ju i mbani mend gjërat më mirë dhe bëni shumë më tepër.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አስተማሪዎ በሚናገርበት ጊዜ ስራዎን ይስሩ. ነገሮችን በደንብ ታስታውሳለህ እና የበለጠ ትሰራለህ።</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أنجز واجباتك بينما يتحدث معلمك. ستتذكر الأمور بشكل أفضل وتنجز أكثر بكثير.</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Կատարեք ձեր աշխատանքը, մինչ ձեր ուսուցիչը խոսում է: Դուք ամեն ինչ ավելի լավ եք հիշում և ավելին եք անում: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Fes la teva feina mentre el teu professor parla. Recordes millor les coses i fas més coses.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老师讲课的时候做作业。这样你就能记性更好，完成更多任务。</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Doe je werk terwijl je leraar praat. Je onthoudt dingen beter en krijgt veel meer gedaan.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در حالی که معلمتان صحبت می کند، کارتان را انجام دهید. چیزها را بهتر به یاد می آورید و کارهای بیشتری انجام می دهید.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Travaillez pendant que votre professeur parle. Vous vous souviendrez mieux des choses et serez plus productif.</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Erledigen Sie Ihre Arbeit, während Ihr Lehrer spricht. Sie behalten die Dinge besser im Gedächtnis und schaffen viel mehr.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જ્યારે તમારા શિક્ષક વાત કરતા હોય ત્યારે તમારું કામ કરો. તમે વસ્તુઓને વધુ સારી રીતે યાદ રાખો છો અને વધુ કામ કરો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जब आपके शिक्षक बात कर रहे हों, तब अपना काम करते रहें। इससे आपको चीज़ें बेहतर याद रहेंगी और आप ज़्यादा काम कर पाएँगे।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Fai i tuoi compiti mentre l'insegnante parla. Ti ricorderai meglio le cose e riuscirai a fare molto di più.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先生が話している間に宿題をしましょう。記憶力も良くなり、より多くの成果が得られます。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선생님이 말씀하시는 동안 공부하세요. 기억력이 좋아지고 더 많은 것을 해낼 수 있습니다.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Dema ku mamosteyê we dipeyive karê xwe bikin. Hûn tiştan çêtir bi bîr tînin û pir zêde dikin.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Buat kerja anda semasa guru anda bercakap. Anda mengingati sesuatu dengan lebih baik dan melakukan lebih banyak perkara.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നിങ്ങളുടെ ടീച്ചർ സംസാരിക്കുമ്പോൾ നിങ്ങളുടെ ജോലി ചെയ്യുക. നിങ്ങൾ കാര്യങ്ങൾ നന്നായി ഓർക്കുകയും കൂടുതൽ കാര്യങ്ങൾ ചെയ്യുകയും ചെയ്യും.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तपाईंको शिक्षकले कुरा गरिरहेको बेला आफ्नो काम गर्नुहोस्। तपाईंले चीजहरू राम्रोसँग सम्झनुहुन्छ र अझ धेरै कामहरू गर्नुहुन्छ।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خپل کار په داسې حال کې وکړئ چې ستاسو ښوونکی خبرې کوي. تاسو شیان ښه په یاد لرئ او ډیر څه ترسره کوئ.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Faça seu trabalho enquanto seu professor fala. Você se lembra melhor das coisas e consegue produzir muito mais.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ਜਦੋਂ ਤੁਹਾਡਾ ਅਧਿਆਪਕ ਗੱਲ ਕਰ ਰਿਹਾ ਹੋਵੇ ਤਾਂ ਆਪਣਾ ਕੰਮ ਕਰੋ। ਤੁਸੀਂ ਚੀਜ਼ਾਂ ਨੂੰ ਬਿਹਤਰ ਢੰਗ ਨਾਲ ਯਾਦ ਰੱਖਦੇ ਹੋ ਅਤੇ ਹੋਰ ਕੰਮ ਕਰਦੇ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Выполняйте работу, пока говорит учитель. Вы лучше запоминаете материал и успеваете гораздо больше.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Радите свој посао док ваш учитељ говори. Боље се сећате ствари и радите много више.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Qabo shaqadaada inta uu macalinkaagu hadlayo. Si fiican ayaad wax u xasuusataa oo aad wax badan u qabataa.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Trabaja mientras tu profesor habla. Recuerdas mejor las cosas y logras mucho más.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Laksanakeun padamelan anjeun bari guru nyarios. Anjeun émut hal-hal anu langkung saé sareng langkung seueur dilakukeun.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Fanya kazi yako wakati mwalimu wako anazungumza. Unakumbuka mambo vizuri zaidi na unafanya mengi zaidi.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Gör ditt arbete medan din lärare pratar. Du kommer ihåg saker bättre och får mycket mer gjort.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Gawin mo ang iyong trabaho habang nagsasalita ang iyong guro. Mas naaalala mo ang mga bagay at mas nagagawa mo.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உங்கள் ஆசிரியர் பேசும்போது உங்கள் வேலையைச் செய்யுங்கள். நீங்கள் விஷயங்களை நன்றாக நினைவில் வைத்து மேலும் பலவற்றைச் செய்யுங்கள்.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ทำงานไปด้วยขณะที่ครูสอน คุณจะจำสิ่งต่างๆ ได้ดีขึ้นและทำงานได้มากขึ้น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Öğretmeniniz konuşurken siz de çalışmanızı yapın. Böylece öğrendiklerinizi daha iyi hatırlar ve çok daha fazlasını başarırsınız.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Виконуйте свою роботу, поки ваш учитель говорить. Ви краще запам’ятовуєте речі й виконуєте набагато більше.</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جب آپ کا استاد بات کر رہا ہو تو اپنا کام کریں۔ آپ چیزوں کو بہتر طریقے سے یاد کرتے ہیں اور مزید کام کرتے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Hãy làm bài tập trong khi giáo viên đang giảng bài. Bạn sẽ nhớ bài tốt hơn và hoàn thành được nhiều việc hơn.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15fc05c4fb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15fc05c4f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Your teacher can’t help you with everything.  But if you experiment, you can figure things out yourself.</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Your teacher can’t help you with everything.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Mësuesi juaj nuk mund t'ju ndihmojë me gjithçka.  Por nëse eksperimentoni, mund t'i kuptoni gjërat vetë.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አስተማሪዎ በሁሉም ነገር ሊረዳዎ አይችልም.  ነገር ግን ከሞከርክ ራስህ ነገሮችን ማወቅ ትችላለህ።</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لا يستطيع معلمك مساعدتك في كل شيء. لكن بالتجربة، يمكنك اكتشاف الأمور بنفسك.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Ձեր ուսուցիչը չի կարող օգնել ձեզ ամեն ինչում:  Բայց եթե փորձեր կատարես, կարող ես ինքդ պարզել ամեն ինչ: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El teu professor no et pot ajudar amb tot.  Però si experimentes, pots esbrinar les coses tu mateix.</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你的老师不可能事事都帮你。但只要你多尝试，就能自己找到答案。</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Je leraar kan je niet met alles helpen. Maar door te experimenteren, kun je het zelf uitzoeken.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معلم شما نمی تواند در همه چیز به شما کمک کند.  اما اگر آزمایش کنید، خودتان می توانید همه چیز را بفهمید.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Votre professeur ne peut pas vous aider sur tous les plans. Mais en expérimentant, vous pourrez trouver des solutions par vous-même.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Dein Lehrer kann dir nicht bei allem helfen. Aber wenn du experimentierst, kannst du die Dinge selbst herausfinden.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તમારા શિક્ષક તમને દરેક બાબતમાં મદદ કરી શકતા નથી.  પરંતુ જો તમે પ્રયોગ કરો છો, તો તમે તમારી જાતે જ વસ્તુઓ શોધી શકો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आपका शिक्षक हर चीज़ में आपकी मदद नहीं कर सकता। लेकिन अगर आप प्रयोग करें, तो आप खुद ही चीज़ें समझ सकते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Il tuo insegnante non può aiutarti in tutto. Ma se sperimenti, puoi capire le cose da solo.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先生が全てを助けてくれるわけではありません。でも、自分で実験してみれば、自分で理解できるようになります。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선생님이 모든 걸 도와줄 수는 없어요. 하지만 직접 실험해 보면 스스로 알아낼 수 있을 거예요.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Mamosteyê we bi her tiştî nikare alîkariya we bike.  Lê heke hûn ceribandinê bikin, hûn dikarin tiştan bi xwe fam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Guru anda tidak dapat membantu anda dalam segala-galanya.  Tetapi jika anda bereksperimen, anda boleh memikirkannya sendiri.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എല്ലാ കാര്യങ്ങളിലും നിങ്ങളെ സഹായിക്കാൻ നിങ്ങളുടെ അധ്യാപകന് കഴിയില്ല.  എന്നാൽ നിങ്ങൾ പരീക്ഷണം നടത്തുകയാണെങ്കിൽ, നിങ്ങൾക്ക് കാര്യങ്ങൾ സ്വയം കണ്ടെത്താനാകും.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तपाईको शिक्षकले तपाईलाई सबै कुरामा मद्दत गर्न सक्दैन।  तर यदि तपाईंले प्रयोग गर्नुभयो भने, तपाईं आफैले चीजहरू पत्ता लगाउन सक्नुहुन्छ।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ستاسو ښوونکی نشي کولی تاسو سره په هرڅه کې مرسته وکړي.  مګر که تاسو تجربه وکړئ، تاسو کولی شئ شیان پخپله ومومئ.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Seu professor não pode te ajudar com tudo. Mas, se você experimentar, poderá descobrir as coisas sozinho.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ਤੁਹਾਡਾ ਅਧਿਆਪਕ ਹਰ ਚੀਜ਼ ਵਿੱਚ ਤੁਹਾਡੀ ਮਦਦ ਨਹੀਂ ਕਰ ਸਕਦਾ।  ਪਰ ਜੇ ਤੁਸੀਂ ਪ੍ਰਯੋਗ ਕਰਦੇ ਹੋ, ਤਾਂ ਤੁਸੀਂ ਆਪਣੇ ਆਪ ਚੀਜ਼ਾਂ ਦਾ ਪਤਾ ਲਗਾ ਸਕਦੇ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Учитель не может помочь вам во всём. Но если поэкспериментировать, то можно разобраться во всём самостоятельно.</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Ваш учитељ вам не може помоћи у свему.  Али ако експериментишете, можете сами да схватите ствари.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Macallinkaagu wax walba kuma caawin karo.  Laakiin haddii aad tijaabiso, adiga ayaa wax garan kara.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Tu profesor no puede ayudarte con todo. Pero si experimentas, puedes descubrir las cosas por ti mismo.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Guru anjeun teu tiasa ngabantosan anjeun sadayana.  Tapi upami anjeun ékspérimén, anjeun tiasa terangkeun nyalira.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Mwalimu wako hawezi kukusaidia kwa kila kitu.  Lakini ikiwa unajaribu, unaweza kujua mambo mwenyewe.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Din lärare kan inte hjälpa dig med allt.  Men om du experimenterar kan du ta reda på saker själv.</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Hindi ka matutulungan ng iyong guro sa lahat ng bagay.  Ngunit kung mag-eksperimento ka, maaari mong malaman ang mga bagay sa iyong sarili.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உங்கள் ஆசிரியர் உங்களுக்கு எல்லாவற்றிலும் உதவ முடியாது.  ஆனால் நீங்கள் பரிசோதனை செய்தால், விஷயங்களை நீங்களே கண்டுபிடிக்கலாம்.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ครูของคุณไม่สามารถช่วยคุณได้ทุกอย่าง แต่ถ้าคุณได้ลอง คุณก็จะสามารถค้นพบคำตอบได้ด้วยตัวเอง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Öğretmeniniz size her konuda yardımcı olamaz. Ama deneyerek, her şeyi kendiniz çözebilirsiniz.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Ваш вчитель не може допомогти вам у всьому.  Але якщо поекспериментувати, то можна зрозуміти щось самостійно.</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آپ کا استاد ہر چیز میں آپ کی مدد نہیں کر سکتا۔  لیکن اگر آپ تجربہ کریں تو آپ خود ہی چیزوں کا اندازہ لگا سکتے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Giáo viên không thể giúp bạn mọi thứ. Nhưng nếu bạn tự mình thử nghiệm, bạn có thể tự tìm ra cách giải quyết.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1640677444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1640677444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5abaf617ec_0_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5abaf617ec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If you did not finish the art history assignment, DO THAT FIRST!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Nëse nuk e mbarove detyrën e historisë së artit, BËJE TË PARË!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የጥበብ ታሪክ ስራውን ካልጨረስክ፣ መጀመሪያ ያንን አድርግ!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إذا لم تقم بإنهاء مهمة تاريخ الفن، قم بذلك أولاً!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Եթե դուք չեք ավարտել արվեստի պատմության առաջադրանքը, ԱՆԱ՛Ր ՆԱԽԸ: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no has acabat el treball d'història de l'art, FES-HO PRIMERAMENT!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如果您尚未完成艺术史作业，请先完成！</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Als je de opdracht over kunstgeschiedenis nog niet af hebt, DOE DAT DAN EERST!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اگر تکلیف تاریخ هنر را تمام نکردید، ابتدا این کار را انجام دهید!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vous n’avez pas terminé le devoir d’histoire de l’art, FAITES-LE D’ABORD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Wenn Sie die kunstgeschichtliche Aufgabe noch nicht beendet haben, TUN SIE DAS ZUERST!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જો તમે કલા ઇતિહાસ સોંપણી પૂર્ણ કરી નથી, તો તે પ્રથમ કરો!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यदि आपने कला इतिहास का कार्य पूरा नहीं किया है, तो पहले उसे पूरा करें!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 non hai finito il compito di storia dell'arte, FALLO PRIMA!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美術史の課題が終わっていないなら、まずそれをやりましょう。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미술사 과제를 아직 끝내지 못했다면, 먼저 끝내세요!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Ger we peywira dîroka hunerê neqedand, PÊŞÎ WÊ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Jika anda tidak menyiapkan tugasan sejarah seni, LAKUKAN ITU DULU!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നിങ്ങൾ ആർട്ട് ഹിസ്റ്ററി അസൈൻമെൻ്റ് പൂർത്തിയാക്കിയില്ലെങ്കിൽ, ആദ്യം അത് ചെയ്യുക!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यदि तपाईंले कला इतिहास असाइनमेन्ट समाप्त गर्नुभएन भने, त्यो पहिले गर्नुहोस्!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که تاسو د هنر تاریخ دنده پای ته نه ده رسولې، دا لومړی وکړئ!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 você não terminou a tarefa de história da arte, FAÇA ISSO PRIMEIRO!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ਜੇ ਤੁਸੀਂ ਕਲਾ ਇਤਿਹਾਸ ਅਸਾਈਨਮੈਂਟ ਨੂੰ ਪੂਰਾ ਨਹੀਂ ਕੀਤਾ, ਤਾਂ ਪਹਿਲਾਂ ਕਰੋ!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Если вы не выполнили задание по истории искусств, СДЕЛАЙТЕ ЭТО СНАЧАЛА!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Ако нисте завршили задатак из историје уметности, РАДИТЕ ТО ПРВО!</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Haddii aanad dhammayn hawsha taariikhda fanka, MARKA HORE SAMEE!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no terminaste la tarea de historia del arte, ¡HAZ ESO PRIMERO!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Upami anjeun henteu ngaréngsékeun tugas sajarah seni, LAKUKAN NU wé!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Ikiwa hukumaliza kazi ya historia ya sanaa, FANYA HILO KWANZA!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Om du inte klarade konsthistoriska uppdraget, GÖR DET FÖRST!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Kung hindi mo natapos ang art history assignment, GAWIN MO MUNA!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கலை வரலாற்றுப் பணியை நீங்கள் முடிக்கவில்லை என்றால், முதலில் அதைச் செய்யுங்கள்!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หากคุณไม่ได้ทำการบ้านประวัติศาสตร์ศิลปะเสร็จ ให้ทำการบ้านนั้นก่อน!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Eğer sanat tarihi ödevini bitirmediyseniz, ÖNCE BUNU YAPIN!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Якщо ви не закінчили завдання з історії мистецтва, ЗРОБІТЬ ЦЕ ПЕРШИМ!</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اگر آپ نے آرٹ کی تاریخ کی تفویض ختم نہیں کی ہے، تو یہ سب سے پہلے کریں!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Nếu bạn chưa hoàn thành bài tập lịch sử nghệ thuật, HÃY LÀM ĐIỀU ĐÓ TRƯỚC!</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85003f8826_0_16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85003f8826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These students should do their art history assignment FIRST today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Këta studentë duhet të bëjnë detyrën e tyre të historisë së artit PARË sot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እነዚህ ተማሪዎች ዛሬ በመጀመሪያ የጥበብ ታሪክ ስራቸውን መስራት አለባቸው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يجب على هؤلاء الطلاب القيام بواجبهم في تاريخ الفن أولاً اليوم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Այս ուսանողները պետք է այսօր կատարեն իրենց արվեստի պատմության առաջադրանքը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Aquests estudiants haurien de fer la seva tasca d'història de l'art PRIMER avui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这些学生今天应该首先完成艺术史作业</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Deze studenten zouden vandaag EERST hun opdracht over kunstgeschiedenis moeten doen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این دانش آموزان باید تکلیف تاریخ هنر خود را اول امروز انجام دهند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Ces étudiants devraient faire leur devoir d'histoire de l'art EN PREMIER aujourd'hui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Diese Schüler sollten heute ZUERST ihre Kunstgeschichtsaufgabe machen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આ વિદ્યાર્થીઓએ તેમની કલા ઇતિહાસની સોંપણી આજે સૌથી પહેલા કરવી જોઈએ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इन छात्रों को आज सबसे पहले अपना कला इतिहास का असाइनमेंट पूरा करना चाहिए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Questi studenti dovrebbero svolgere PRIMA il loro compito di storia dell'arte oggi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これらの学生は今日、まず美術史の課題に取り組むべきです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이 학생들은 오늘 미술사 과제를 먼저 해야 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Divê ev xwendekar îro pêþî peywira xwe ya dîroka hunerê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Pelajar-pelajar ini harus membuat tugasan sejarah seni mereka DAHULU hari ini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ഈ വിദ്യാർത്ഥികൾ അവരുടെ ആർട്ട് ഹിസ്റ്ററി അസൈൻമെൻ്റ് ഇന്ന് ആദ്യം ചെയ്യണം</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यी विद्यार्थीहरूले आज आफ्नो कला इतिहास असाइनमेन्ट पहिले गर्नुपर्छ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دا زده کونکي باید نن ورځ د خپل هنر تاریخ دنده ترسره کړي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Esses alunos deveriam fazer a tarefa de história da arte PRIMEIRO hoje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ਇਨ੍ਹਾਂ ਵਿਦਿਆਰਥੀਆਂ ਨੂੰ ਅੱਜ ਸਭ ਤੋਂ ਪਹਿਲਾਂ ਆਪਣੀ ਕਲਾ ਇਤਿਹਾਸ ਦਾ ਕੰਮ ਕਰਨਾ ਚਾਹੀਦਾ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Эти студенты должны сегодня выполнить задание по истории искусств В ПЕРВУЮ ОЧЕРЕДЬ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Ови ученици би требало да данас ПРВО ураде задатак из историје уметности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Ardaydani waa in ay maanta u horeeyaan hawshooda taariikheed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Estos estudiantes deberían hacer su tarea de historia del arte PRIMERO hoy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Murid-murid ieu kedah ngalaksanakeun tugas sajarah senina tiheula ayeuna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Wanafunzi hawa wanapaswa kufanya kazi yao ya historia ya sanaa KWANZA leo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Dessa elever borde göra sin konsthistoriska uppgift FÖRST idag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Dapat gawin MUNA ng mga estudyanteng ito ang kanilang art history assignment ngayon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இந்த மாணவர்கள் தங்கள் கலை வரலாற்றுப் பணியை இன்றே முதலில் செய்ய வேண்டும்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นักเรียนเหล่านี้ควรทำการบ้านประวัติศาสตร์ศิลปะก่อนวันนี้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Bu öğrenciler bugün ÖNCE sanat tarihi ödevlerini yapmalılar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Ці студенти повинні сьогодні виконати завдання з історії мистецтва ПЕРШИМ</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ان طلباء کو آج سب سے پہلے اپنی آرٹ ہسٹری اسائنمنٹ کرنا چاہیے۔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Những học sinh này nên làm bài tập lịch sử nghệ thuật của mình TRƯỚC HÔM NAY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85003f882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85003f88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5abaf617ec_0_7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5abaf617ec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Record Art 10 translations in notes only,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General teaching strategies in Visual Arts: Demonstrations. So you know how to do the skills. Finished exemplars. So you know what it looks like when it is done. In-progress scans. So you see how things develop and how they deal with problems. Drive-by comments. So you know if you are doing a skills generally right. Checklist feedback. So you get a written version of advice. Student goal-setting. So you have time to think about specific areas to improve. One-on-one coaching. For helping people with specific advice. Group coaching. Showing other students how to coach others. Because there is more of you than me.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Strategjitë e përgjithshme të mësimdhënies në Artet Pamore: Demonstrimet. Kështu që ju e dini se si t'i bëni aftësitë. Shembuj të përfunduar. Kështu që ju e dini se si duket kur është bërë. Skanimet në vazhdim. Pra, ju shihni se si zhvillohen gjërat dhe si merren me problemet. Komentet e nxituara. Kështu që ju e dini nëse jeni duke bërë një aftësi në përgjithësi të drejtë. Komentet e listës së kontrollit. Kështu që ju merrni një version të shkruar të këshillës. Përcaktimi i synimeve të nxënësve. Kështu që ju keni kohë për të menduar për fusha specifike për t'u përmirësuar. Stërvitje një për një. Për të ndihmuar njerëzit me këshilla specifike. Stërvitje në grup. Duke u treguar studentëve të tjerë se si t'i stërvitin të tjerët. Sepse ju jeni më shumë se unë.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አጠቃላይ የማስተማር ስልቶች በእይታ አርትስ፡ ማሳያዎች። ስለዚህ ችሎታዎችን እንዴት እንደሚሠሩ ያውቃሉ. የተጠናቀቁ አብነቶች። ስለዚህ ሲጠናቀቅ ምን እንደሚመስል ያውቃሉ. በሂደት ላይ ያሉ ቅኝቶች። ስለዚህ ነገሮች እንዴት እንደሚዳብሩ እና ችግሮችን እንዴት እንደሚፈቱ ይመለከታሉ. አስተያየቶች መንዳት. ስለዚህ በአጠቃላይ በትክክል ክህሎቶችን እየሰሩ እንደሆነ ያውቃሉ. የማረጋገጫ ዝርዝር ግብረመልስ። ስለዚህ በጽሑፍ የተሰጠ ምክር ያገኛሉ. የተማሪ ግብ አቀማመጥ። ስለዚህ ለማሻሻል የተወሰኑ ቦታዎችን ለማሰብ ጊዜ አለዎት. አንድ ለአንድ ማሰልጠን። የተለየ ምክር ሰዎችን ለመርዳት። የቡድን ስልጠና. ለሌሎች ተማሪዎች እንዴት ሌሎችን ማሰልጠን እንደሚችሉ ማሳየት። ምክንያቱም ከእኔ በላይ ካንቺ ይበልጣል።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استراتيجيات تدريس عامة في الفنون البصرية: العروض التوضيحية. لمعرفة كيفية أداء المهارات. نماذج جاهزة. لمعرفة شكلها عند الانتهاء. مسح ضوئي قيد التنفيذ. لرؤية كيفية تطور العمل وكيفية التعامل مع المشكلات. تعليقات عابرة. لمعرفة ما إذا كنت تؤدي مهارة بشكل صحيح بشكل عام. ملاحظات حول قائمة المراجعة. للحصول على نصائح مكتوبة. تحديد أهداف الطلاب. ليتاح لك الوقت للتفكير في جوانب محددة للتحسين. تدريب فردي. لمساعدة الطلاب بنصائح محددة. تدريب جماعي. تعليم الطلاب الآخرين كيفية تدريب بعضهم البعض. لأن لديك من أنت أكثر مني.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Ընդհանուր ուսուցման ռազմավարություններ տեսողական արվեստում. ցուցադրություններ. Այսպիսով, դուք գիտեք, թե ինչպես կատարել հմտությունները: Ավարտված օրինակներ. Այսպիսով, դուք գիտեք, թե ինչ տեսք ունի այն, երբ դա արվում է: Ընթացիկ սկանավորումներ: Այսպիսով, դուք տեսնում եք, թե ինչպես են իրադարձությունները զարգանում և ինչպես են նրանք վերաբերվում խնդիրներին: Drive-ի մեկնաբանություններ. Այսպիսով, դուք գիտեք, թե արդյոք ընդհանուր առմամբ ճիշտ եք անում հմտությունները: Ստուգաթերթի հետադարձ կապ. Այսպիսով, դուք ստանում եք գրավոր խորհուրդ: Ուսանողների նպատակների սահմանում. Այսպիսով, դուք ժամանակ ունեք մտածելու կոնկրետ ոլորտների մասին, որոնք պետք է բարելավվեն: Մեկ-մեկ մարզում. Մարդկանց հատուկ խորհուրդներով օգնելու համար: Խմբային մարզում. Ցույց տալ այլ ուսանողներին, թե ինչպես վարժեցնել ուրիշներին: Որովհետև դու ինձանից շատ ես:</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Estratègies generals d'ensenyament en arts plàstiques: demostracions. Així que saps com fer les habilitats. Exemplars acabats. Així que ja saps com es veu quan està fet. Exploracions en curs. Així veus com es desenvolupen les coses i com s'enfronten als problemes. Comentaris de drive-by. Així que ja saps si estàs fent una habilitat generalment correcta. Retroalimentació de la llista de verificació. Així, obteniu una versió escrita del consell. Fixació d'objectius de l'estudiant. Així que tens temps per pensar en àrees específiques per millorar. Coaching individualitzat. Per ajudar a la gent amb consells específics. Coaching grupal. Mostrar als altres estudiants com entrenar als altres. Perquè hi ha més de vosaltres que jo.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视觉艺术的通用教学策略：演示。这样你就能知道如何运用这些技能。完成的范例。这样你就能知道完成后是什么样子。进行中的扫描。这样你就能了解事情的发展以及他们如何处理问题。引导式评论。这样你就能知道自己的技能掌握是否正确。清单式反馈。这样你就能得到书面的建议。学生目标设定。这样你就有时间思考需要改进的具体领域。一对一辅导。为人们提供具体的建议。小组辅导。向其他学生展示如何指导他人。因为你们比我更优秀。</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Algemene lesstrategieën voor beeldende kunst: Demonstraties. Zodat je weet hoe je de vaardigheden moet toepassen. Afgemaakte voorbeelden. Zodat je weet hoe het eruitziet als het klaar is. Scans in uitvoering. Zodat je ziet hoe dingen zich ontwikkelen en hoe ze omgaan met problemen. Reacties ter plekke. Zodat je weet of je een vaardigheid over het algemeen goed uitvoert. Checklistfeedback. Zodat je een schriftelijke versie van advies krijgt. Doelen stellen voor studenten. Zodat je tijd hebt om na te denken over specifieke verbeterpunten. Persoonlijke coaching. Om mensen te helpen met specifiek advies. Groepscoaching. Andere studenten laten zien hoe ze anderen kunnen coachen. Omdat er meer van jou is dan van mij.</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راهبردهای کلی تدریس در هنرهای تجسمی: تظاهرات. بنابراین می دانید که چگونه مهارت ها را انجام دهید. نمونه های تمام شده بنابراین می‌دانید که وقتی انجام می‌شود چه شکلی به نظر می‌رسد. اسکن های در حال انجام بنابراین می بینید که اوضاع چگونه پیشرفت می کند و چگونه با مشکلات برخورد می کند. نظرات درایو. بنابراین می دانید که آیا به طور کلی مهارت ها را به درستی انجام می دهید. بازخورد چک لیست بنابراین شما یک نسخه مکتوب از مشاوره دریافت می کنید. هدف گذاری دانش آموز بنابراین شما زمان دارید تا در مورد زمینه های خاص برای بهبود فکر کنید. مربیگری تک به تک. برای کمک به مردم با توصیه های خاص. مربیگری گروهی به سایر دانش آموزان نشان می دهد که چگونه دیگران را مربی کنند. چون تعداد شما از من بیشتر است.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Stratégies générales d'enseignement en arts visuels : démonstrations. Pour savoir comment réaliser les compétences. exemples finis. Pour savoir à quoi cela ressemble une fois terminé. analyses en cours. Pour voir comment les choses évoluent et comment elles gèrent les problèmes. commentaires spontanés. Pour savoir si vous maîtrisez correctement une compétence dans son ensemble. commentaires sur les listes de contrôle. Pour obtenir une version écrite des conseils. définition des objectifs des élèves. Pour avoir le temps de réfléchir aux points à améliorer. coaching individuel. Pour aider les gens avec des conseils spécifiques. coaching de groupe. Montrer aux autres élèves comment coacher les autres. Parce que vous êtes plus nombreux que moi.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Allgemeine Lehrstrategien in Bildender Kunst: Demonstrationen. Damit Sie wissen, wie die Übungen ausgeführt werden. Fertige Beispiele. Damit Sie wissen, wie es aussieht, wenn es fertig ist. Scans während der Arbeit. Damit Sie sehen, wie sich die Dinge entwickeln und wie mit Problemen umgegangen wird. Kommentare im Vorbeigehen. Damit Sie wissen, ob Sie eine Übung im Großen und Ganzen richtig ausführen. Checklisten-Feedback. Damit Sie eine schriftliche Form von Ratschlägen erhalten. Zielsetzung für die Schüler. Damit Sie Zeit haben, über bestimmte Bereiche nachzudenken, in denen Sie sich verbessern können. Einzelcoaching. Um anderen mit spezifischen Ratschlägen zu helfen. Gruppencoaching. Anderen Schülern zeigen, wie sie andere coachen können. Denn in dir steckt mehr als in mir.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વિઝ્યુઅલ આર્ટ્સમાં સામાન્ય શિક્ષણ વ્યૂહરચના: પ્રદર્શન. તેથી તમે કૌશલ્ય કેવી રીતે કરવું તે જાણો છો. સમાપ્ત ઉદાહરણો. તેથી તમે જાણો છો કે જ્યારે તે કરવામાં આવે ત્યારે તે કેવું દેખાય છે. સ્કેન ચાલુ છે. તેથી તમે જુઓ કે વસ્તુઓ કેવી રીતે વિકસિત થાય છે અને તેઓ સમસ્યાઓનો કેવી રીતે સામનો કરે છે. ટિપ્પણીઓ દ્વારા ડ્રાઇવ કરો. તેથી તમે જાણો છો કે શું તમે સામાન્ય રીતે યોગ્ય કુશળતા કરી રહ્યા છો. ચેકલિસ્ટ પ્રતિસાદ. તેથી તમને સલાહનું લેખિત સંસ્કરણ મળે છે. વિદ્યાર્થી ધ્યેય-સેટિંગ. તેથી તમારી પાસે સુધારવા માટે ચોક્કસ ક્ષેત્રો વિશે વિચારવાનો સમય છે. એક પછી એક કોચિંગ. ચોક્કસ સલાહ સાથે લોકોને મદદ કરવા માટે. જૂથ કોચિંગ. અન્ય વિદ્યાર્થીઓને અન્ય વિદ્યાર્થીઓને કેવી રીતે કોચિંગ આપવું તે બતાવવું. કારણ કે મારા કરતાં તમારામાં વધુ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दृश्य कला में सामान्य शिक्षण रणनीतियाँ: प्रदर्शन। ताकि आपको पता चले कि कौशल कैसे करना है। तैयार उदाहरण। ताकि आपको पता चले कि जब यह पूरा हो जाता है तो यह कैसा दिखता है। प्रगति पर स्कैन। ताकि आप देख सकें कि चीजें कैसे विकसित होती हैं और वे समस्याओं से कैसे निपटते हैं। ड्राइव-बाय टिप्पणियाँ। ताकि आपको पता चले कि आप कोई कौशल सामान्य रूप से सही कर रहे हैं या नहीं। चेकलिस्ट फीडबैक। ताकि आपको सलाह का लिखित संस्करण मिले। छात्र लक्ष्य-निर्धारण। ताकि आपके पास सुधार के लिए विशिष्ट क्षेत्रों के बारे में सोचने का समय हो। व्यक्तिगत कोचिंग। विशिष्ट सलाह के साथ लोगों की मदद करने के लिए। समूह कोचिंग। अन्य छात्रों को यह दिखाना कि दूसरों को कैसे प्रशिक्षित किया जाए। क्योंकि आप मुझसे ज़्यादा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Strategie didattiche generali nelle arti visive: Dimostrazioni. Per sapere come svolgere le competenze. Esemplari finiti. Per sapere come appare una volta completato. Scansioni in corso d'opera. Per vedere come si sviluppano le cose e come vengono affrontati i problemi. Commenti di passaggio. Per sapere se si sta svolgendo correttamente una competenza in generale. Feedback tramite checklist. Per ricevere una versione scritta dei consigli. Definizione degli obiettivi degli studenti. Per avere il tempo di pensare ad aree specifiche da migliorare. Coaching individuale. Per aiutare le persone con consigli specifici. Coaching di gruppo. Per mostrare ad altri studenti come fare da coach agli altri. Perché ci sono più voi che io.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視覚芸術における一般的な指導戦略：デモンストレーション。スキルの実践方法を知ることができます。完成見本。完成した作品がどのようなものかを知ることができます。進行中のスキャン。作品がどのように展開し、問題にどのように対処するかを確認することができます。ドライブバイコメント。スキルが全体的に正しく実践できているかを知ることができます。チェックリストによるフィードバック。アドバイスを文書化して受け取ることができます。生徒の目標設定。改善すべき具体的な分野について考える時間を確保できます。個別指導。具体的なアドバイスで生徒を支援します。グループ指導。他の生徒に指導方法を示します。なぜなら、私よりもあなたの方が多くの可能性を秘めているからで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시각 예술 수업의 일반적인 전략: 시범. 기술을 어떻게 해야 하는지 알 수 있도록. 완성된 예시. 완성된 모습을 알 수 있도록. 진행 중인 스캔. 상황이 어떻게 전개되고 문제를 어떻게 해결하는지 볼 수 있도록. 즉각적인 피드백. 기술을 전반적으로 제대로 하고 있는지 확인할 수 있도록. 체크리스트 피드백. 서면으로 된 조언을 받을 수 있도록. 학생 목표 설정. 개선할 구체적인 영역을 생각해 볼 시간을 가질 수 있도록. 일대일 코칭. 구체적인 조언을 통해 사람들을 도울 수 있도록. 그룹 코칭. 다른 학생들에게 다른 사람을 코칭하는 방법을 보여주는 것. 왜냐하면 여러분은 저보다 더 많은 사람들이기 때문입니다.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Stratejiyên hînkirina gelemperî di Hunerên Dîtbar de: Xwepêşandan. Ji ber vê yekê hûn dizanin ka meriv çawa jêhatîbûnê dike. Nimûneyên qedandî. Ji ber vê yekê hûn dizanin ku gava ku tê kirin ew çawa xuya dike. Di pêşkeftinê de scans. Ji ber vê yekê hûn dibînin ka tişt çawa pêşve diçin û ew çawa bi pirsgirêkan re mijûl dibin. Drive-by comments. Ji ber vê yekê hûn dizanin ka hûn bi gelemperî jêhatîbûnek rast dikin. Bersivên lîsteya kontrolê. Ji ber vê yekê hûn guhertoyek nivîskî ya şêwirdariyê digirin. Armanca xwendekaran. Ji ber vê yekê we wext heye ku hûn li ser deverên taybetî bifikirin ku çêtir bikin. Yek-bi-yek coaching. Ji bo alîkariya mirovan bi şîretên taybetî. Koma coaching. Nîşan dide xwendekarên din ka meriv çawa yên din perwerde dike. Ji ber ku hûn ji min zêdetir 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Strategi pengajaran umum dalam Seni Visual: Demonstrasi. Jadi anda tahu bagaimana untuk melakukan kemahiran. Selesai contoh. Jadi anda tahu bagaimana rupanya apabila ia selesai. Imbasan sedang berjalan. Jadi anda melihat bagaimana keadaan berkembang dan bagaimana ia menangani masalah. Komen memandu mengikut. Jadi anda tahu jika anda melakukan kemahiran secara amnya betul. Maklum balas senarai semak. Jadi anda mendapat nasihat versi bertulis. Penetapan matlamat pelajar. Jadi anda mempunyai masa untuk memikirkan bidang tertentu untuk diperbaiki. Bimbingan satu lawan satu. Untuk membantu orang dengan nasihat khusus. Bimbingan kumpulan. Menunjukkan pelajar lain cara melatih orang lain. Kerana anda lebih ramai daripada saya.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വിഷ്വൽ ആർട്ട്സിലെ പൊതുവായ അധ്യാപന തന്ത്രങ്ങൾ: പ്രകടനങ്ങൾ. അതിനാൽ കഴിവുകൾ എങ്ങനെ ചെയ്യണമെന്ന് നിങ്ങൾക്കറിയാം. പൂർത്തിയായ മാതൃകകൾ. അതിനാൽ അത് ചെയ്തുകഴിഞ്ഞാൽ അത് എങ്ങനെയുണ്ടെന്ന് നിങ്ങൾക്കറിയാം. സ്‌കാനിംഗ് പുരോഗതിയിലാണ്. അതിനാൽ കാര്യങ്ങൾ എങ്ങനെ വികസിക്കുന്നുവെന്നും അവ പ്രശ്നങ്ങൾ എങ്ങനെ കൈകാര്യം ചെയ്യുന്നുവെന്നും നിങ്ങൾ കാണുന്നു. ഡ്രൈവ്-ബൈ കമൻ്റുകൾ. അതിനാൽ നിങ്ങൾ ഒരു കഴിവുകൾ പൊതുവെ ശരിയാണോ ചെയ്യുന്നതെന്ന് നിങ്ങൾക്കറിയാം. ചെക്ക്‌ലിസ്റ്റ് ഫീഡ്‌ബാക്ക്. അതിനാൽ നിങ്ങൾക്ക് ഉപദേശത്തിൻ്റെ രേഖാമൂലമുള്ള പതിപ്പ് ലഭിക്കും. വിദ്യാർത്ഥികളുടെ ലക്ഷ്യ ക്രമീകരണം. അതിനാൽ മെച്ചപ്പെടുത്താനുള്ള പ്രത്യേക മേഖലകളെക്കുറിച്ച് ചിന്തിക്കാൻ നിങ്ങൾക്ക് സമയമുണ്ട്. ഒറ്റയാൾ പരിശീലനം. നിർദ്ദിഷ്ട ഉപദേശം ഉപയോഗിച്ച് ആളുകളെ സഹായിക്കുന്നതിന്. ഗ്രൂപ്പ് കോച്ചിംഗ്. മറ്റുള്ളവരെ എങ്ങനെ പരിശീലിപ്പിക്കാമെന്ന് മറ്റ് വിദ്യാർത്ഥികളെ കാണിക്കുന്നു. കാരണം എന്നെക്കാൾ കൂടുതൽ നിങ്ങളുണ്ട്.</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भिजुअल आर्ट्समा सामान्य शिक्षण रणनीतिहरू: प्रदर्शनहरू। त्यसोभए तपाइँ सीपहरू कसरी गर्ने भनेर जान्नुहुन्छ। समाप्त उदाहरणहरू। त्यसोभए तपाईलाई थाहा छ कि यो पूरा भएपछि कस्तो देखिन्छ। प्रगतिमा स्क्यानहरू। त्यसोभए तपाईंले देख्नुहुन्छ कि चीजहरू कसरी विकास हुन्छन् र तिनीहरूले समस्याहरू कसरी सामना गर्छन्। ड्राइभ-द्वारा टिप्पणीहरू। त्यसोभए तपाईलाई थाहा छ यदि तपाइँ सामान्यतया सही सीप गर्दै हुनुहुन्छ। चेकलिस्ट प्रतिक्रिया। त्यसोभए तपाईंले सल्लाहको लिखित संस्करण पाउनुहुन्छ। विद्यार्थी लक्ष्य सेटिङ। त्यसैले तपाईंसँग सुधार गर्न विशेष क्षेत्रहरूको बारेमा सोच्ने समय छ। एक-एक कोचिंग। विशेष सल्लाह संग मानिसहरूलाई मद्दतको लागि। समूह कोचिंग। अन्य विद्यार्थीहरूलाई अरूलाई कसरी प्रशिक्षण दिने भनेर देखाउँदै। किनकी म भन्दा तिमी धेरै 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په بصری هنرونو کې د عمومي تدریس ستراتیژی: مظاهرې. نو تاسو پوهیږئ چې څنګه مهارتونه ترسره کړئ. بشپړ شوي مثالونه. نو تاسو پوهیږئ چې دا څه ښکاري کله چې دا ترسره شي. سکینونه روان دي. نو تاسو وګورئ چې شیان څنګه وده کوي او څنګه له ستونزو سره معامله کوي. د لارښوونو نظرونه. نو تاسو پوهیږئ که تاسو یو مهارت په عمومي ډول سم ترسره کوئ. د چک لیست فیډبیک. نو تاسو د مشورې لیکلې نسخه ترلاسه کوئ. د زده کونکي هدف ټاکل. نو تاسو د ښه کولو لپاره د ځانګړو ساحو په اړه فکر کولو وخت لرئ. یو پر بل روزنه. د ځانګړي مشورې سره د خلکو سره د مرستې لپاره. ډله ایزه روزنه. نورو زده کونکو ته ښودل چې څنګه نورو ته روزنه ورکړي. ځکه چې زما په پرتله ستاسو څخه ډیر شتون لري.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Estratégias gerais de ensino em Artes Visuais: Demonstrações. Para que você saiba como executar as habilidades. Exemplares finalizados. Para que você saiba como fica quando estiver pronto. Digitalizações em andamento. Para que você veja como as coisas se desenvolvem e como lidam com os problemas. Comentários rápidos. Para que você saiba se está executando uma habilidade corretamente. Feedback da lista de verificação. Para que você receba uma versão escrita das orientações. Definição de metas para os alunos. Para que você tenha tempo para pensar em áreas específicas a serem aprimoradas. Coaching individual. Para ajudar as pessoas com orientações específicas. Coaching em grupo. Mostrar a outros alunos como orientar outras pessoas. Porque há mais de você do que eu.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ਵਿਜ਼ੂਅਲ ਆਰਟਸ ਵਿੱਚ ਆਮ ਅਧਿਆਪਨ ਦੀਆਂ ਰਣਨੀਤੀਆਂ: ਪ੍ਰਦਰਸ਼ਨ। ਇਸ ਲਈ ਤੁਸੀਂ ਜਾਣਦੇ ਹੋ ਕਿ ਹੁਨਰ ਕਿਵੇਂ ਕਰਨਾ ਹੈ. ਮੁਕੰਮਲ ਉਦਾਹਰਨਾਂ। ਇਸ ਲਈ ਤੁਸੀਂ ਜਾਣਦੇ ਹੋ ਕਿ ਜਦੋਂ ਇਹ ਕੀਤਾ ਜਾਂਦਾ ਹੈ ਤਾਂ ਇਹ ਕਿਹੋ ਜਿਹਾ ਦਿਖਾਈ ਦਿੰਦਾ ਹੈ। ਸਕੈਨ ਜਾਰੀ ਹੈ। ਇਸ ਲਈ ਤੁਸੀਂ ਦੇਖਦੇ ਹੋ ਕਿ ਚੀਜ਼ਾਂ ਕਿਵੇਂ ਵਿਕਸਿਤ ਹੁੰਦੀਆਂ ਹਨ ਅਤੇ ਉਹ ਸਮੱਸਿਆਵਾਂ ਨਾਲ ਕਿਵੇਂ ਨਜਿੱਠਦੀਆਂ ਹਨ। ਟਿੱਪਣੀਆਂ ਦੁਆਰਾ ਡਰਾਈਵ ਕਰੋ। ਇਸ ਲਈ ਤੁਸੀਂ ਜਾਣਦੇ ਹੋ ਕਿ ਕੀ ਤੁਸੀਂ ਕੋਈ ਹੁਨਰ ਆਮ ਤੌਰ 'ਤੇ ਸਹੀ ਕਰ ਰਹੇ ਹੋ। ਚੈੱਕਲਿਸਟ ਫੀਡਬੈਕ। ਇਸ ਲਈ ਤੁਹਾਨੂੰ ਸਲਾਹ ਦਾ ਲਿਖਤੀ ਰੂਪ ਮਿਲਦਾ ਹੈ। ਵਿਦਿਆਰਥੀ ਟੀਚਾ-ਸੈਟਿੰਗ। ਇਸ ਲਈ ਤੁਹਾਡੇ ਕੋਲ ਸੁਧਾਰ ਕਰਨ ਲਈ ਖਾਸ ਖੇਤਰਾਂ ਬਾਰੇ ਸੋਚਣ ਦਾ ਸਮਾਂ ਹੈ। ਇੱਕ-ਨਾਲ-ਇੱਕ ਕੋਚਿੰਗ। ਖਾਸ ਸਲਾਹ ਨਾਲ ਲੋਕਾਂ ਦੀ ਮਦਦ ਕਰਨ ਲਈ। ਸਮੂਹ ਕੋਚਿੰਗ. ਦੂਜੇ ਵਿਦਿਆਰਥੀਆਂ ਨੂੰ ਦਿਖਾ ਰਿਹਾ ਹੈ ਕਿ ਦੂਜਿਆਂ ਨੂੰ ਕਿਵੇਂ ਕੋਚ ਕਰਨਾ ਹੈ। ਕਿਉਂਕਿ ਤੁਹਾਡੇ ਵਿੱਚ ਮੇਰੇ ਨਾਲੋਂ ਵੱਧ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Общие стратегии обучения изобразительному искусству: Демонстрации. Чтобы вы знали, как отрабатывать навыки. Готовые примеры. Чтобы вы знали, как это выглядит в итоге. Сканирование в процессе. Чтобы вы видели, как развиваются процессы и как решаются проблемы. Попутные комментарии. Чтобы вы знали, правильно ли вы в целом отрабатываете навыки. Обратная связь по контрольному списку. Чтобы вы получили письменный вариант совета. Постановка целей для студентов. Чтобы у вас было время подумать о конкретных областях, требующих улучшения. Индивидуальное обучение. Чтобы помочь людям с конкретными советами. Групповое обучение. Чтобы показать другим студентам, как тренировать других. Потому что вас больше, чем меня.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Опште стратегије наставе у визуелним уметностима: демонстрације. Дакле, знате како да радите вештине. Готови примерци. Дакле, знате како то изгледа када се заврши. Скенирања у току. Дакле, видите како се ствари развијају и како се носе са проблемима. Дриве-би коментари. Дакле, знате да ли радите вештину генерално исправно. Повратне информације о контролној листи. Тако ћете добити писану верзију савета. Постављање циљева ученика. Дакле, имате времена да размислите о одређеним областима за побољшање. Тренинг један на један. За помоћ људима конкретним саветима. Групно тренирање. Показивање другим ученицима како да подучавају друге. Јер вас је више од мене.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Xeeladaha waxbarida guud ee Farshaxanka Muuqaalka: Mudaaharaadyada. Markaa waxaad taqaanaa sida loo sameeyo xirfadaha. Tusaalayaal dhamaaday. Markaa waad garanaysaa sida ay u egtahay marka la sameeyo. Baaritaannada socda Markaa waxaad arkaysaa sida arrimuhu u horumaraan iyo sida ay wax uga qabtaan dhibaatooyinka. Faallooyinka ku wad. Markaa waad ogtahay haddii aad samaynayso xirfado guud ahaan sax ah. Jawaab celinta liiska hubin Markaa waxaad helaysaa talo qoraal ah. Hadafka ardayga. Markaa waxaad haysataa wakhti aad kaga fikirto meelo gaar ah si aad u horumariso. Mid-ka-mid ah tababarka. Si loogu caawiyo dadka talo gaar ah. Tababar kooxeed. Tusidda ardayda kale sida loo tababaro kuwa kale. Waayo adiga ayaa iga badan.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Estrategias generales de enseñanza en Artes Visuales: Demostraciones. Para que sepas cómo desarrollar las habilidades. Ejemplares terminados. Para que sepas cómo se ve una vez terminado. Escaneos en progreso. Para que veas cómo se desarrollan las cosas y cómo abordan los problemas. Comentarios breves. Para que sepas si estás desarrollando una habilidad correctamente en general. Retroalimentación de la lista de verificación. Para que recibas una versión escrita de los consejos. Establecimiento de metas para los estudiantes. Para que tengas tiempo para pensar en áreas específicas que mejorar. Coaching individual. Para ayudar a las personas con consejos específicos. Coaching grupal. Para mostrar a otros estudiantes cómo entrenar a otros. Porque hay más de ustedes que de mí.</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Stratégi pangajaran umum dina Seni Visual: Demonstrasi. Janten anjeun terang kumaha ngalakukeun kaahlian. Rengse exemplars. Janten anjeun terang kumaha katingalina nalika réngsé. scan dina-kamajuan. Janten anjeun ningali kumaha hal-hal berkembang sareng kumaha aranjeunna nungkulan masalah. Koméntar drive-by. Janten anjeun terang upami anjeun ngalakukeun kaahlian sacara umum leres. Daptar pariksa eupan balik. Ku kituna anjeun meunang versi tulisan nasehat. Penetapan tujuan murid. Janten anjeun gaduh waktos mikirkeun daérah khusus pikeun ningkatkeun. Hiji-hiji asah. Pikeun nulungan jalma kalawan nasihat husus. Pelatihan kelompok. Némbongkeun murid séjén kumaha ngalatih batur. Kusabab aya leuwih anjeun ti kuring.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Mikakati ya jumla ya ufundishaji katika Sanaa Zinazoonekana: Maonyesho. Kwa hivyo unajua jinsi ya kufanya ujuzi. Mifano iliyokamilika. Kwa hivyo unajua jinsi inavyoonekana wakati inafanywa. Uchanganuzi unaoendelea. Kwa hiyo unaona jinsi mambo yanavyoendelea na jinsi yanavyokabiliana na matatizo. Endesha maoni. Kwa hivyo unajua ikiwa unafanya ujuzi kwa ujumla sawa. Maoni ya orodha. Kwa hivyo unapata toleo la maandishi la ushauri. Kuweka malengo ya wanafunzi. Kwa hivyo una wakati wa kufikiria juu ya maeneo maalum ya kuboresha. Mafunzo ya mtu mmoja mmoja. Kwa kusaidia watu kwa ushauri maalum. Mafunzo ya kikundi. Kuonyesha wanafunzi wengine jinsi ya kufundisha wengine. Kwa sababu kuna wengi wenu kuliko mimi.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Allmänna undervisningsstrategier i bildkonst: demonstrationer. Så du vet hur du gör färdigheterna. Färdiga exemplar. Så du vet hur det ser ut när det är klart. Pågående skanningar. Så du ser hur saker utvecklas och hur de hanterar problem. Drive-by kommentarer. Så du vet om du gör en kompetens generellt rätt. Checklista för feedback. Så du får en skriftlig version av råd. Elevens målsättning. Så du har tid att tänka på specifika områden att förbättra. En-mot-en coachning. För att hjälpa människor med specifika råd. Gruppcoachning. Att visa andra elever hur man coachar andra. För det finns fler av dig än jag.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Pangkalahatang estratehiya sa pagtuturo sa Sining Biswal: Mga Demonstrasyon. Kaya alam mo kung paano gawin ang mga kasanayan. Tapos na mga halimbawa. Kaya alam mo kung ano ang hitsura kapag ito ay tapos na. Kasalukuyang mga pag-scan. Kaya nakikita mo kung paano umuunlad ang mga bagay at kung paano nila hinarap ang mga problema. Drive-by na mga komento. Kaya alam mo kung ikaw ay gumagawa ng mga kasanayan sa pangkalahatan ay tama. Feedback sa checklist. Kaya nakakakuha ka ng nakasulat na bersyon ng payo. Pagtatakda ng layunin ng mag-aaral. Kaya't mayroon kang oras upang mag-isip tungkol sa mga partikular na lugar upang mapabuti. One-on-one coaching. Para sa pagtulong sa mga tao na may partikular na payo. Pagtuturo ng grupo. Pagpapakita sa ibang mga mag-aaral kung paano mag-coach sa iba. Dahil mas marami ka kaysa sa akin.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விஷுவல் ஆர்ட்ஸில் பொதுவான கற்பித்தல் உத்திகள்: ஆர்ப்பாட்டங்கள். எனவே திறமைகளை எப்படி செய்வது என்று உங்களுக்குத் தெரியும். முடிக்கப்பட்ட எடுத்துக்காட்டுகள். எனவே அதைச் செய்யும்போது அது எப்படி இருக்கும் என்பது உங்களுக்குத் தெரியும். செயல்பாட்டில் உள்ள ஸ்கேன்கள். எனவே விஷயங்கள் எவ்வாறு உருவாகின்றன மற்றும் அவை எவ்வாறு சிக்கல்களைச் சமாளிக்கின்றன என்பதைப் பார்க்கிறீர்கள். டிரைவ்-பை கருத்துகள். எனவே நீங்கள் பொதுவாக ஒரு திறமையை சரியாக செய்கிறீர்களா என்பது உங்களுக்குத் தெரியும். சரிபார்ப்பு பட்டியல் கருத்து. எனவே நீங்கள் ஆலோசனையின் எழுதப்பட்ட பதிப்பைப் பெறுவீர்கள். மாணவர் இலக்கு அமைத்தல். எனவே நீங்கள் மேம்படுத்த குறிப்பிட்ட பகுதிகள் பற்றி சிந்திக்க நேரம் உள்ளது. ஒருவருக்கு ஒருவர் பயிற்சி. குறிப்பிட்ட ஆலோசனையுடன் மக்களுக்கு உதவுவதற்காக. குழு பயிற்சி. மற்ற மாணவர்களுக்கு எப்படி மற்றவர்களுக்கு பயிற்சி அளிப்பது என்பதைக் காட்டுகிறது. ஏனென்றால் என்னை விட நீங்கள் அதிகம்.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กลยุทธ์การสอนทั่วไปในวิชาทัศนศิลป์: การสาธิต เพื่อให้คุณรู้วิธีฝึกฝนทักษะ ตัวอย่างที่เสร็จสมบูรณ์ เพื่อให้คุณรู้ว่าเมื่อทำเสร็จแล้วจะเป็นอย่างไร การสแกนที่กำลังดำเนินการอยู่ เพื่อให้คุณเห็นว่าสิ่งต่างๆ พัฒนาไปอย่างไรและจัดการกับปัญหาอย่างไร ความคิดเห็นแบบผ่านๆ เพื่อให้คุณรู้ว่าทักษะของคุณถูกต้องโดยทั่วไปหรือไม่ ข้อเสนอแนะแบบรายการตรวจสอบ เพื่อให้คุณได้รับคำแนะนำในรูปแบบลายลักษณ์อักษร การตั้งเป้าหมายของนักเรียน เพื่อให้คุณมีเวลาคิดเกี่ยวกับส่วนเฉพาะที่ต้องปรับปรุง การโค้ชแบบตัวต่อตัว สำหรับการช่วยเหลือผู้อื่นด้วยคำแนะนำเฉพาะ การโค้ชแบบกลุ่ม การแสดงให้นักเรียนคนอื่นๆ เห็นวิธีการโค้ชผู้อื่น เพราะเรามีคุณมากกว่าฉัน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Görsel Sanatlarda Genel Öğretim Stratejileri: Gösterimler. Becerileri nasıl uygulayacağınızı bilmeniz için. Tamamlanmış örnekler. Bittiğinde nasıl görüneceğini bilmeniz için. Devam eden taramalar. İşlerin nasıl geliştiğini ve sorunlarla nasıl başa çıktıklarını görmeniz için. Anlık yorumlar. Bir beceriyi genel olarak doğru yapıp yapmadığınızı bilmeniz için. Kontrol listesi geri bildirimi. Yazılı bir tavsiye almanız için. Öğrenci hedef belirleme. Geliştirilecek belirli alanlar hakkında düşünmek için zamanınız olması için. Birebir koçluk. İnsanlara belirli tavsiyelerle yardımcı olmak için. Grup koçluğu. Diğer öğrencilere başkalarına nasıl koçluk yapacaklarını göstermek. Çünkü benden daha fazla siz varsınız.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Загальні стратегії навчання образотворчому мистецтву: демонстрації. Отже, ви знаєте, як використовувати навички. Готові екземпляри. Тож ви знаєте, як це виглядає, коли це зроблено. Поточне сканування. Отже, ви бачите, як розвиваються події і як вони вирішують проблеми. Проїздні коментарі. Тож ви знаєте, чи правильно ви робите навички. Відгук про контрольний список. Тож ви отримаєте письмову версію поради. Цілепокладання учня. Тож у вас є час подумати про конкретні сфери, які потрібно покращити. Індивідуальний коучинг. За допомогу людям конкретними порадами. Груповий коучинг. Показати іншим учням, як навчати інших. Бо вас більше ніж мене.</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بصری فنون میں عمومی تدریسی حکمت عملی: مظاہرے۔ تو آپ جانتے ہیں کہ ہنر کیسے کرنا ہے۔ ختم شدہ مثالیں۔ تو آپ جانتے ہیں کہ جب یہ کیا جاتا ہے تو یہ کیسا لگتا ہے۔ اسکینز جاری ہیں۔ تو آپ دیکھتے ہیں کہ چیزیں کیسے ترقی کرتی ہیں اور وہ مسائل سے کیسے نمٹتی ہیں۔ ڈرائیو کے ذریعے تبصرے. لہذا آپ جانتے ہیں کہ کیا آپ عام طور پر کوئی ہنر ٹھیک کر رہے ہیں۔ چیک لسٹ فیڈ بیک۔ تو آپ کو مشورہ کا ایک تحریری ورژن ملتا ہے۔ طالب علم کے مقصد کی ترتیب۔ لہذا آپ کو بہتر کرنے کے لئے مخصوص علاقوں کے بارے میں سوچنے کا وقت ہے. ون آن ون کوچنگ۔ مخصوص مشورے کے ساتھ لوگوں کی مدد کرنے کے لیے۔ گروپ کوچنگ۔ دوسرے طلباء کو دکھا رہا ہے کہ دوسروں کو کس طرح کوچ کرنا ہے۔ کیونکہ تم میں مجھ سے زیادہ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Chiến lược giảng dạy chung trong Nghệ thuật Thị giác: Trình diễn. Để bạn biết cách thực hiện các kỹ năng. Các mẫu đã hoàn thành. Để bạn biết nó trông như thế nào khi hoàn thành. Các bản quét đang thực hiện. Để bạn thấy mọi thứ phát triển như thế nào và chúng xử lý các vấn đề ra sao. Nhận xét nhanh. Để bạn biết liệu mình có đang thực hiện đúng các kỹ năng nói chung hay không. Phản hồi về danh sách kiểm tra. Để bạn nhận được lời khuyên bằng văn bản. Đặt mục tiêu cho học sinh. Để bạn có thời gian suy nghĩ về những điểm cụ thể cần cải thiện. Huấn luyện cá nhân. Để giúp mọi người bằng những lời khuyên cụ thể. Huấn luyện nhóm. Hướng dẫn các học sinh khác cách huấn luyện người khác. Bởi vì có nhiều bạn hơn tôi.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5abaf617ec_0_9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5abaf617ec_0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Please get out your Portrait booklet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Ju lutemi merrni broshurën tuaj të Portretit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እባክህ የቁም መፅሃፍህን አውጣ</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يرجى الحصول على كتيب صورتك الشخصية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Խնդրում ենք դուրս բերել ձեր դիմանկարի գրքույկը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us plau, treu el teu fullet de retrats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请拿出你的肖像册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Haal uw Portretboekje erbij</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لطفا جزوه پرتره خود را بیرون بیاورید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S'il vous plaît, sortez votre livret de portraits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Bitte holen Sie Ihr Portraitheft heraus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કૃપા કરીને તમારી પોર્ટ્રેટ પુસ્તિકા બહાર કાઢો</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कृपया अपनी पोर्ट्रेट पुस्तिका निकालिए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Per favore, prendi il tuo libretto di ritratti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ポートレートブックレットを取り出してください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초상화 책자를 꺼내주세요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Ji kerema xwe pirtûka Portreya xwe derxin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Sila keluarkan buku kecil Potret anda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നിങ്ങളുടെ പോർട്രെയ്റ്റ് ബുക്ക്ലെറ്റ് പുറത്തെടുക്കുക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कृपया आफ्नो पोर्ट्रेट पुस्तिका निकाल्नुहोस्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مهرباني وکړئ خپل د پورټریټ کتابچه واخلئ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Por favor, pegue seu livreto de retratos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ਕਿਰਪਾ ਕਰਕੇ ਆਪਣੀ ਪੋਰਟਰੇਟ ਕਿਤਾਬਚਾ ਕੱਢੋ</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Пожалуйста, достаньте ваш буклет с портретом.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Узмите своју књижицу портрета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Fadlan soo saar buug-yarahaaga Sawirka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Por favor, saque su folleto de retrato.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Mangga kaluar buklet Potrét anjeun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Tafadhali toa kijitabu chako cha Picha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Ta fram ditt porträtthäfte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Mangyaring ilabas ang iyong Portrait booklet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தயவு செய்து உங்கள் போர்ட்ரெய்ட் கையேட்டை வெளியே எடுக்கவும்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กรุณาหยิบสมุดภาพของคุณออกมา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Lütfen Portre kitapçığınızı çıkarın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Будь ласка, дістаньте свій буклет «Портрет».</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براہ کرم اپنا پورٹریٹ کتابچہ نکالیں۔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Xin hãy lấy tập sách Chân dung của bạn ra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2f5ec84d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f2f5ec84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efb1d4d823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efb1d4d82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 will be visiting as many of you as possible to give you checklist feedback on how to improve your portrait.  Raise your hand if you want to be first!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Raise your hand if you want to be first for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Unë do të vizitoj sa më shumë prej jush që të jetë e mundur për t'ju dhënë komente në listën e kontrollit se si të përmirësoni portretin tuaj.  Ngrini dorën nëse doni të jeni i pari!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የቁም ምስልዎን እንዴት ማሻሻል እንደሚችሉ የማረጋገጫ ዝርዝር አስተያየት ለመስጠት በተቻለ መጠን ብዙዎቻችሁን እጎበኛለሁ።  አንደኛ መሆን ከፈለግክ እጅህን አንሳ!</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سأزور أكبر عدد ممكن منكم لأقدم لكم نصائح لتحسين صوركم الشخصية. ارفعوا أيديكم إن كنتم ترغبون في أن تكونوا الأوائل!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Ես կայցելեմ ձեզանից որքան հնարավոր է շատերին, որպեսզի ձեզ հետադարձ կապ տամ ստուգաթերթի վերաբերյալ, թե ինչպես բարելավել ձեր դիմանկարը:  Բարձրացրեք ձեր ձեռքը, եթե ցանկանում եք լինել առաջինը: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Aniré visitant tants com sigui possible per donar-vos comentaris sobre com millorar el vostre retrat.  Aixeca la mà si vols ser el primer!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我会尽可能多地拜访你们，并根据清单提供改进肖像画的反馈。想第一个发言的请举手！</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Ik zal zoveel mogelijk van jullie bezoeken om jullie feedback te geven over hoe jullie je portret kunnen verbeteren. Steek je hand op als je de eerste wilt zijn!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من تا حد امکان از شما بازدید خواهم کرد تا به شما بازخورد چک لیستی را در مورد چگونگی بهبود پرتره ارائه دهم.  اگر می خواهی اول شوی دستت را بلند کن!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Je viendrai vous rendre visite autant que possible pour vous donner des conseils et vous aider à améliorer votre portrait. Levez la main si vous voulez être le premier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Ich werde so viele von euch wie möglich besuchen, um euch Feedback zu geben, wie ihr euer Porträt verbessern könnt. Wer der Erste sein möchte, meldet sich!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તમારા પોટ્રેટને કેવી રીતે બહેતર બનાવવું તે અંગે તમને ચેકલિસ્ટ ફીડબેક આપવા માટે હું તમારામાંથી શક્ય તેટલા લોકોની મુલાકાત લઈશ.  જો તમે પ્રથમ બનવા માંગતા હોવ તો તમારો હાથ ઊંચો કરો!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मैं आपमें से ज़्यादा से ज़्यादा लोगों से मिलकर आपको अपनी तस्वीर को बेहतर बनाने के लिए एक चेकलिस्ट फीडबैक दूँगा। अगर आप पहले आना चाहते हैं तो अपना हाथ उठाएँ!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Farò visita a quanti più di voi possibile per fornirvi un feedback su come migliorare il vostro ritratto. Alzate la mano se volete essere i primi!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できるだけ多くの方にお伺いし、ポートレートを改善するためのチェックリストに基づいたフィードバックをさせていただきます。一番乗りしたい方は手を挙げてください！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최대한 많은 분들을 방문하여 사진 개선을 위한 체크리스트 피드백을 드리겠습니다. 먼저 참여하고 싶으신 분은 손을 들어주세요!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Ez ê bi qasî ku pêkan serdana we bikim da ku li ser ka hûn çawa portreya xwe baştir bikin bersiva navnîşa kontrolê bidim we.  Ger hûn dixwazin bibin yekem, destê xwe bilind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Saya akan melawat seramai mungkin daripada anda untuk memberi anda maklum balas senarai semak tentang cara menambah baik potret anda.  Angkat tangan anda jika anda mahu menjadi yang pertama!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നിങ്ങളുടെ പോർട്രെയ്‌റ്റ് എങ്ങനെ മെച്ചപ്പെടുത്താം എന്നതിനെക്കുറിച്ചുള്ള ചെക്ക്‌ലിസ്റ്റ് ഫീഡ്‌ബാക്ക് നൽകുന്നതിന് ഞാൻ നിങ്ങളിൽ പരമാവധി ആളുകളെ സന്ദർശിക്കും.  നിങ്ങൾക്ക് ഒന്നാമനാകണമെങ്കിൽ കൈ ഉയർത്തുക!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म तपाईको पोर्ट्रेट कसरी सुधार गर्ने भन्ने बारे तपाईलाई चेकलिस्ट प्रतिक्रिया दिन सकेसम्म धेरैलाई भ्रमण गर्नेछु।  यदि तपाईं पहिलो हुन चाहनुहुन्छ भने आफ्नो हात उठाउनुहोस्!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زه به ستاسو څخه د امکان تر حده ډیری لیدنه وکړم ترڅو تاسو ته د خپل عکس د ښه کولو څرنګوالي په اړه د چک لیست فیډبیک درکړم.  خپل لاس پورته کړئ که تاسو غواړئ لومړی شئ!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Visitarei o máximo de vocês possível para dar um feedback sobre como melhorar seu retrato. Levante a mão se quiser ser o primeiro!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ਤੁਹਾਡੇ ਪੋਰਟਰੇਟ ਨੂੰ ਕਿਵੇਂ ਬਿਹਤਰ ਬਣਾਇਆ ਜਾਵੇ ਇਸ ਬਾਰੇ ਤੁਹਾਨੂੰ ਚੈਕਲਿਸਟ ਫੀਡਬੈਕ ਦੇਣ ਲਈ ਮੈਂ ਤੁਹਾਡੇ ਵਿੱਚੋਂ ਵੱਧ ਤੋਂ ਵੱਧ ਲੋਕਾਂ ਨੂੰ ਮਿਲਣ ਜਾਵਾਂਗਾ।  ਜੇ ਤੁਸੀਂ ਪਹਿਲੇ ਬਣਨਾ ਚਾਹੁੰਦੇ ਹੋ ਤਾਂ ਆਪਣਾ ਹੱਥ ਵਧਾਓ!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Я постараюсь посетить как можно больше из вас, чтобы дать вам советы по улучшению вашего портрета. Поднимите руку, если хотите быть первым!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Посетићу вас што је могуће више да бих вам дао повратне информације на контролној листи о томе како да побољшате свој портрет.  Подигни руку ако желиш да будеш први!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Waxaan booqan doonaa inta ugu badan ee suurtogalka ah si aan ku siiyo jawaab celinta liiska hubinta ee ku saabsan sida loo hagaajiyo sawirkaaga.  Gacantaada kor u qaad haddii aad rabto inaad noqoto qofka ugu horreeya!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Visitaré a todos los que pueda para darles una lista de verificación con consejos para mejorar su retrato. ¡Levanten la mano si quieren ser los primeros!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Kuring bakal nganjang saloba-lobana anjeun pikeun masihan anjeun eupan balik daptar pariksa ngeunaan cara ningkatkeun potrét anjeun.  Angkat leungeun anjeun upami anjeun hoyong anu pangheulana!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Nitakuwa nikiwatembelea wengi wenu iwezekanavyo ili kukupa maoni ya orodha kuhusu jinsi ya kuboresha picha yako.  Inua mkono wako ikiwa unataka kuwa wa kwanza!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Jag kommer att besöka så många av er som möjligt för att ge er feedback på checklistan om hur du kan förbättra ditt porträtt.  Räck upp handen om du vill vara först!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Bibisitahin ko ang pinakamarami sa inyo hangga't maaari para bigyan kayo ng feedback sa checklist kung paano pahusayin ang inyong portrait.  Itaas ang iyong kamay kung gusto mong mauna!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உங்கள் உருவப்படத்தை எவ்வாறு மேம்படுத்துவது என்பது குறித்த சரிபார்ப்புப் பட்டியலை உங்களுக்கு வழங்க, உங்களில் முடிந்தவரை பலரை நான் பார்வையிடுவேன்.  நீங்கள் முதல்வராக விரும்பினால் கையை உயர்த்துங்கள்!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ฉันจะไปเยี่ยมเยียนพวกคุณให้มากที่สุดเท่าที่จะทำได้ เพื่อให้ข้อเสนอแนะเกี่ยวกับวิธีปรับปรุงภาพเหมือนของคุณ ยกมือขึ้นถ้าคุณอยากเป็นคนแรก!</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Portrenizi nasıl geliştirebileceğinize dair kontrol listesi geri bildirimleri vermek için mümkün olduğunca çoğunuzla görüşeceğim. İlk olmak istiyorsanız elinizi kaldırın!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Я відвідаю якнайбільше з вас, щоб надати вам контрольний список того, як покращити свій портрет.  Підніміть руку, якщо хочете бути першим!</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میں آپ میں سے زیادہ سے زیادہ لوگوں کا دورہ کروں گا تاکہ آپ کو اپنے پورٹریٹ کو بہتر بنانے کے طریقے کے بارے میں چیک لسٹ فیڈ بیک فراہم کروں۔  اگر آپ پہلے بننا چاہتے ہیں تو اپنا ہاتھ اٹھائیں!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Tôi sẽ đến thăm càng nhiều bạn càng tốt để cung cấp cho bạn những phản hồi về danh sách kiểm tra để cải thiện ảnh chân dung của bạn. Hãy giơ tay lên nếu bạn muốn là người đầu tiên!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5abaf617ec_0_1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5abaf617e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8/14/2025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 are going to continue shading our portrait project, building up layers of detail and darkness. If you want, I can use a checklist to give you some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 are shading our portrait with more detail and darkness, and I can give you some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Ne do të vazhdojmë të hijezojmë projektin tonë të portretit, duke ndërtuar shtresa detajesh dhe errësirë. Nëse dëshironi, unë mund të përdor një listë kontrolli për t'ju dhënë disa komente.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የዝርዝር እና የጨለማ ንጣፎችን እየገነባን የቁም ፕሮጀክታችንን ጥላ እንቀጥላለን። ከፈለግክ አንዳንድ ግብረ መልስ ለመስጠት የማረጋገጫ ዝርዝር መጠቀም እችላለሁ።</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سنواصل تظليل مشروعنا للصور الشخصية، مع إضافة طبقات من التفاصيل والتعتيم. إذا رغبتم، يُمكنني استخدام قائمة مرجعية لإبداء ملاحظاتكم.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Մենք պատրաստվում ենք շարունակել ստվերել մեր դիմանկարային նախագիծը՝ կառուցելով դետալների և խավարի շերտեր: Եթե ցանկանում եք, ես կարող եմ օգտագործել ստուգաթերթը ձեզ հետադարձ կապ տալու համար:</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Continuarem ombrejant el nostre projecte de retrats, construint capes de detall i foscor. Si voleu, puc fer servir una llista de verificació per donar-vos alguns comentaris.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我们将继续为肖像项目添加阴影，构建细节和暗部层次。如果你需要，我可以用一个清单来给你一些反馈。</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 gaan verder met het schaduwen van ons portretproject, waarbij we lagen van detail en donkerte opbouwen. Als je wilt, kan ik een checklist gebruiken om je feedback te geven.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ما به سایه زدن پروژه پرتره خود ادامه می دهیم و لایه هایی از جزئیات و تاریکی ایجاد می کنیم. اگر بخواهید، می توانم از یک چک لیست برای ارائه بازخورد به شما استفاده کنم.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Nous allons continuer à ombrer notre projet de portrait, en ajoutant des couches de détails et d'obscurité. Si vous le souhaitez, je peux utiliser une liste de contrôle pour vous donner mon avis.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Wir werden unser Porträtprojekt weiter schattieren und dabei Detail- und Dunkelheitsschichten aufbauen. Wenn Sie möchten, kann ich Ihnen mithilfe einer Checkliste Feedback geben.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અમે અમારા પોટ્રેટ પ્રોજેક્ટને શેડ કરવાનું ચાલુ રાખીશું, વિગત અને અંધકારના સ્તરોનું નિર્માણ કરીશું. જો તમે ઇચ્છો તો, હું તમને થોડો પ્રતિસાદ આપવા માટે ચેકલિસ્ટનો ઉપયોગ કરી શકું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हम अपने पोर्ट्रेट प्रोजेक्ट में शेडिंग जारी रखेंगे, और बारीकियों और अंधेरे की परतें बनाते रहेंगे। अगर आप चाहें, तो मैं आपको कुछ सुझाव देने के लिए एक चेकलिस्ट का इस्तेमाल कर सकता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Continueremo a ombreggiare il nostro progetto di ritratto, aggiungendo livelli di dettaglio e oscurità. Se vuoi, posso usare una checklist per darti un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肖像画プロジェクトの陰影付けを続け、ディテールと暗さのレイヤーを重ねていきます。ご希望であれば、チェックリストを使ってフィードバックを差し上げることもできます。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인물 사진 프로젝트에 음영을 더하면서 디테일과 명암을 더해 나갈 예정입니다. 원하시면 체크리스트를 활용하여 피드백을 드릴 수 있습니다.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Em ê projeya xweya portreyê bişopînin, qatên hûrgulî û tarîtiyê ava bikin. Ger hûn bixwazin, ez dikarim navnîşek kontrolê bikar bînim da ku hin bertekên we bidim.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Kami akan meneruskan teduhan projek potret kami, membina lapisan perincian dan kegelapan. Jika anda mahu, saya boleh menggunakan senarai semak untuk memberi anda maklum balas.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വിശദാംശങ്ങളുടെയും ഇരുട്ടിൻ്റെയും പാളികൾ കെട്ടിപ്പടുക്കുന്നതിലൂടെ ഞങ്ങൾ ഞങ്ങളുടെ പോർട്രെയ്റ്റ് പ്രോജക്‌റ്റ് ഷേഡുചെയ്യുന്നത് തുടരാൻ പോകുന്നു. നിങ്ങൾക്ക് വേണമെങ്കിൽ, നിങ്ങൾക്ക് കുറച്ച് ഫീഡ്‌ബാക്ക് നൽകാൻ എനിക്ക് ഒരു ചെക്ക്‌ലിസ്റ്റ് ഉപയോഗിക്കാം.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हामी हाम्रो पोर्ट्रेट परियोजनालाई छायांकन गर्न जारी राख्नेछौं, विवरण र अन्धकारको तहहरू निर्माण गर्दै। यदि तपाईं चाहनुहुन्छ भने, म तपाईंलाई केही प्रतिक्रिया दिन चेकलिस्ट प्रयोग गर्न सक्छु।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موږ به د خپل پورټریټ پروژې سیوري کولو ته دوام ورکړو ، د توضیحاتو او تیاره پرتونو رامینځته کول. که تاسو غواړئ، زه کولی شم یو چک لیست وکاروم چې تاسو ته یو څه نظر درکړم.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Continuaremos sombreando nosso projeto de retrato, criando camadas de detalhes e escuridão. Se quiser, posso usar uma lista de verificação para dar seu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ਅਸੀਂ ਆਪਣੇ ਪੋਰਟਰੇਟ ਪ੍ਰੋਜੈਕਟ ਨੂੰ ਸ਼ੇਡ ਕਰਨਾ, ਵੇਰਵੇ ਅਤੇ ਹਨੇਰੇ ਦੀਆਂ ਪਰਤਾਂ ਨੂੰ ਬਣਾਉਣਾ ਜਾਰੀ ਰੱਖਣ ਜਾ ਰਹੇ ਹਾਂ। ਜੇ ਤੁਸੀਂ ਚਾਹੋ, ਤਾਂ ਮੈਂ ਤੁਹਾਨੂੰ ਕੁਝ ਫੀਡਬੈਕ ਦੇਣ ਲਈ ਇੱਕ ਚੈਕਲਿਸਟ ਦੀ ਵਰਤੋਂ ਕਰ ਸਕਦਾ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Мы продолжим работу над нашим портретом, добавляя детали и тени. Если хотите, я могу воспользоваться контрольным списком, чтобы дать вам обратную связь.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Наставићемо да сенчимо наш пројекат портрета, стварајући слојеве детаља и таме. Ако желите, могу користити контролну листу да вам дам повратне информације.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Waxaan sii wadi doonnaa hadhaynta mashruucayaga sawirka, anagoo dhisayna lakabyo tafatiran iyo mugdi ah. Haddii aad rabto, waxaan isticmaali karaa liiska hubinta si aan ku siiyo xoogaa jawaab celin ah.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Seguiremos sombreando nuestro proyecto de retrato, añadiendo capas de detalle y oscuridad. Si quieres, puedo usar una lista de verificación para darte mi opinión.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Urang bakal neruskeun shading proyék potret urang, ngawangun nepi lapisan jéntré tur gelap. Upami anjeun hoyong, abdi tiasa make Daptar pariksa ka masihan anjeun sababaraha eupan balik.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Tutaendelea kuweka kivuli mradi wetu wa picha, tukijenga tabaka za undani na giza. Ukitaka, naweza kutumia orodha kukupa maoni.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Vi kommer att fortsätta skugga vårt porträttprojekt, bygga upp lager av detaljer och mörker. Om du vill kan jag använda en checklista för att ge dig lite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Ipagpapatuloy namin ang pagtatabing sa aming portrait na proyekto, pagbuo ng mga layer ng detalye at kadiliman. Kung gusto mo, maaari akong gumamit ng checklist para bigyan ka ng ilang feedback.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விவரங்கள் மற்றும் இருள் அடுக்குகளை உருவாக்கி, எங்கள் போர்ட்ரெய்ட் திட்டத்திற்கு நிழலிடுவதைத் தொடரப் போகிறோம். நீங்கள் விரும்பினால், நான் உங்களுக்கு சில கருத்துக்களை வழங்க சரிபார்ப்புப் பட்டியலைப் பயன்படுத்தலாம்.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เราจะลงเงาโปรเจกต์ภาพเหมือนของเราต่อไป โดยเพิ่มเลเยอร์ของรายละเอียดและความมืด ถ้าคุณต้องการ ฉันขอเช็คลิสต์เพื่อให้คำติชมได้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Portre projemizi gölgelendirmeye devam edeceğiz, detay ve koyuluk katmanları oluşturacağız. İsterseniz, size geri bildirim vermek için bir kontrol listesi kullanabilirim.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Ми збираємося продовжувати затіняти наш портретний проект, створюючи шари деталей і темряви. Якщо ви хочете, я можу використати контрольний список, щоб надати вам відгук.</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ہم اپنے پورٹریٹ پراجیکٹ کو شیڈنگ کرتے ہوئے، تفصیل اور تاریکی کی تہوں کو بنانا جاری رکھیں گے۔ اگر آپ چاہیں تو میں آپ کو کچھ رائے دینے کے لیے ایک چیک لسٹ استعمال کر سکتا ہوں۔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Chúng ta sẽ tiếp tục tô bóng cho dự án chân dung, xây dựng các lớp chi tiết và tối. Nếu bạn muốn, tôi có thể sử dụng danh sách kiểm tra để phản hồi cho bạn.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d992358a91_0_3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d992358a91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d992358a91_0_2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d992358a91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Each day you share a public progress photo you will have one less goal to write.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Each day you share a photo you have one less goal to write.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Çdo ditë që ndani një foto progresi publike, do të keni një qëllim më pak për të shkruar.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የህዝብ ሂደት ፎቶ ባጋሩ በእያንዳንዱ ቀን ለመፃፍ አንድ ያነሰ ግብ ይኖርዎታል።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كل يوم تشارك فيه صورة تقدم عامة سيكون لديك هدف أقل للكتابة.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Ամեն օր, երբ կիսվում եք հանրային առաջընթացի լուսանկարով, գրելու մեկ նպատակ պակաս կունենաք: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Cada dia que compartiu una foto pública de progrés, tindreu un objectiu menys per escriure.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每天分享一张公开的进度照片，你就会少写一个目标。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Elke dag dat u een openbare voortgangsfoto deelt, heeft u één doel minder om te schrijven.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هر روز که یک عکس پیشرفت عمومی را به اشتراک می گذارید، یک هدف کمتر برای نوشتن خواهید داشت.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Chaque jour où vous partagez une photo publique de vos progrès, vous aurez un objectif de moins à écrire.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An jedem Tag, an dem Sie ein öffentliches Fortschrittsfoto teilen, müssen Sie ein Ziel weniger aufschreiben.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દરરોજ તમે સાર્વજનિક પ્રગતિનો ફોટો શેર કરો છો, તમારી પાસે લખવાનું એક ઓછું લક્ષ્ય હશે.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प्रत्येक दिन जब आप सार्वजनिक रूप से प्रगति की तस्वीर साझा करेंगे तो आपको लिखने के लिए एक लक्ष्य कम करना होगा।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Ogni giorno in cui condividerai una foto pubblica dei tuoi progressi avrai un obiettivo in meno da scrivere.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毎日進捗状況の写真を公開するごとに、書き込む目標が 1 つ減ります。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매일 공개 진행 상황 사진을 공유하면 써야 할 목표가 하나씩 줄어듭니다.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Her roj ku hûn wêneyek pêşkeftina gelemperî parve bikin hûn ê armancek kêmtir hebe ku hûn binivîsin.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Setiap hari anda berkongsi foto kemajuan awam anda akan mempunyai kurang satu matlamat untuk menulis.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നിങ്ങൾ ഒരു പൊതു പുരോഗതി ഫോട്ടോ പങ്കിടുന്ന ഓരോ ദിവസവും നിങ്ങൾക്ക് എഴുതാൻ ഒരു ലക്ഷ്യം കുറവായിരിക്കും.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प्रत्येक दिन तपाईले सार्वजनिक प्रगतिको तस्बिर साझा गर्नुहुन्छ तपाईसँग लेख्नको लागि एक कम लक्ष्य 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هره ورځ تاسو د عامه پرمختګ عکس شریک کړئ تاسو به د لیکلو لپاره لږ هدف ولرئ.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 cada dia que você compartilhar uma foto pública do seu progresso, você terá uma meta a menos para escrever.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ਹਰ ਦਿਨ ਤੁਸੀਂ ਇੱਕ ਜਨਤਕ ਪ੍ਰਗਤੀ ਦੀ ਫੋਟੋ ਸਾਂਝੀ ਕਰਦੇ ਹੋ, ਤੁਹਾਡੇ ਕੋਲ ਲਿਖਣ ਲਈ ਇੱਕ ਘੱਟ ਟੀਚਾ ਹੋਵੇਗਾ।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Каждый день, когда вы делитесь публичной фотографией своего прогресса, у вас будет на одну цель меньше.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Сваки дан када делите јавну фотографију напретка, имаћете један циљ мање за писање.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Maalin kasta oo aad wadaagto sawirka horumarka dadweynaha waxaad yeelan doontaa hal hadaf oo yar oo aad ku qorto.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Cada día que compartas una foto pública de tu progreso tendrás un objetivo menos que escribir.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Unggal dinten anjeun ngabagi poto kamajuan umum anjeun bakal gaduh tujuan anu kirang pikeun nyerat.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Kila siku unaposhiriki picha ya maendeleo ya umma utakuwa na lengo moja pungufu la kuandika.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Varje dag du delar ett offentligt framstegsfoto har du ett mål mindre att skriva.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Bawat araw na nagbabahagi ka ng isang pampublikong larawan sa pag-unlad ay magkakaroon ka ng isang mas kaunting layunin na isulat.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ஒவ்வொரு நாளும் நீங்கள் பொது முன்னேற்றப் புகைப்படத்தைப் பகிரும் போது, நீங்கள் எழுதுவதற்கு ஒரு இலக்கைக் குறைவாகக் கொண்டிருப்பீர்கள்.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ทุกๆ วันที่คุณแบ่งปันภาพความคืบหน้าต่อสาธารณะ คุณจะมีเป้าหมายที่ต้องเขียนลดลงหนึ่งเป้าหมาย</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Her gün herkese açık bir ilerleme fotoğrafı paylaştığınızda, yazmanız gereken hedeflerden biri daha az olacaktır.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Кожного дня, коли ви ділитеся публічною фотографією прогресу, у вас буде на одну мету менше.</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ہر روز آپ عوامی ترقی کی تصویر کا اشتراک کرتے ہیں آپ کے پاس لکھنے کا ایک کم مقصد ہوگا۔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Mỗi ngày bạn chia sẻ một bức ảnh tiến trình công khai, bạn sẽ bớt đi một mục tiêu cần viết.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d992358a91_0_2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d992358a9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If you have not asked for a photo, please open your booklet and write your goal for next class.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If you don’t have a photo, please open your booklet and write your goal.</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Nëse nuk keni kërkuar një foto, ju lutemi hapni broshurën tuaj dhe shkruani qëllimin tuaj për klasën tjetër.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ፎቶ ካልጠየቅክ፣ እባክህ ቡክሌትህን ከፍተህ ለቀጣይ ክፍል ግብህን ጻፍ።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إذا لم تطلب صورة، يرجى فتح كتيبك وكتابة هدفك للدرس القادم.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Եթե լուսանկար չես խնդրել, բացիր գրքույկդ և գրիր հաջորդ դասի նպատակդ: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no has demanat cap foto, obriu el teu quadern i escriu el teu objectiu per a la propera classe.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如果您还没有要求拍照，请打开您的小册子并写下您下一节课的目标。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Als u geen foto hebt aangevraagd, open dan uw boekje en schrijf uw doel voor de volgende les op.</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اگر عکسی نخواسته اید، لطفا جزوه خود را باز کنید و هدف خود را برای کلاس بعدی بنویسید.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vous n'avez pas demandé de photo, veuillez ouvrir votre livret et écrire votre objectif pour le prochain cours.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Wenn Sie nicht um ein Foto gebeten haben, öffnen Sie bitte Ihr Heft und schreiben Sie Ihr Ziel für die nächste Unterrichtsstunde auf.</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જો તમે ફોટો માંગ્યો નથી, તો કૃપા કરીને તમારી પુસ્તિકા ખોલો અને આગામી વર્ગ માટે તમારું લક્ષ્ય લખો.</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यदि आपने फोटो नहीं मांगा है, तो कृपया अपनी पुस्तिका खोलें और अगली कक्षा के लिए अपना लक्ष्य लिखें।</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 non hai richiesto una foto, apri il tuo opuscolo e scrivi il tuo obiettivo per la prossima lezione.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写真を依頼していない場合は、冊子を開いて次回の授業の目標を書いてください。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사진을 요청하지 않으셨다면 책자를 펴서 다음 수업의 목표를 적어주세요.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Ger we wêneyek nepirse, ji kerema xwe pirtûka xwe vekin û armanca xwe ya ji bo pola din binivîsin.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Jika anda belum meminta foto, sila buka buku kecil anda dan tulis matlamat anda untuk kelas seterusnya.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നിങ്ങൾ ഒരു ഫോട്ടോ ആവശ്യപ്പെട്ടിട്ടില്ലെങ്കിൽ, നിങ്ങളുടെ ബുക്ക്‌ലെറ്റ് തുറന്ന് അടുത്ത ക്ലാസിലേക്കുള്ള നിങ്ങളുടെ ലക്ഷ്യം എഴുതുക.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यदि तपाईंले फोटोको लागि सोध्नु भएको छैन भने, कृपया आफ्नो पुस्तिका खोल्नुहोस् र अर्को कक्षाको लागि आफ्नो लक्ष्य लेख्नुहोस्।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که تاسو د عکس غوښتنه نه ده کړې، نو مهرباني وکړئ خپل کتابچه خلاص کړئ او د راتلونکي ټولګي لپاره خپل هدف ولیکئ.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 você não pediu uma foto, abra seu livreto e escreva sua meta para a próxima aula.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ਜੇ ਤੁਸੀਂ ਫੋਟੋ ਨਹੀਂ ਮੰਗੀ ਹੈ, ਤਾਂ ਕਿਰਪਾ ਕਰਕੇ ਆਪਣੀ ਕਿਤਾਬਚਾ ਖੋਲ੍ਹੋ ਅਤੇ ਅਗਲੀ ਕਲਾਸ ਲਈ ਆਪਣਾ ਟੀਚਾ ਲਿਖੋ।</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Если вы не запрашивали фотографию, пожалуйста, откройте свой буклет и напишите свою цель на следующее занятие.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Ако нисте тражили фотографију, отворите своју књижицу и напишите свој циљ за следећи час.</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Haddii aanad waydiisan sawir, fadlan fur buug-yarahaaga oo qor hadafkaaga fasalka xiga.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Si no has solicitado una foto, abre tu folleto y escribe tu objetivo para la próxima clase.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Upami anjeun teu acan naroskeun poto, mangga buka buklet anjeun sareng tulis tujuan anjeun pikeun kelas salajengna.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Ikiwa haujaomba picha, tafadhali fungua kijitabu chako na uandike lengo lako la darasa lijalo.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Om du inte har bett om ett foto, öppna ditt häfte och skriv ditt mål för nästa lektion.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Kung hindi ka pa humingi ng larawan, mangyaring buksan ang iyong buklet at isulat ang iyong layunin para sa susunod na klase.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நீங்கள் புகைப்படம் கேட்கவில்லை என்றால், உங்கள் கையேட்டைத் திறந்து அடுத்த வகுப்பிற்கான இலக்கை எழுதுங்கள்.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หากคุณไม่ได้ขอรูปถ่าย โปรดเปิดสมุดและเขียนเป้าหมายของคุณสำหรับชั้นเรียนครั้งต่อไป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Fotoğraf talebinde bulunmadıysanız lütfen kitapçığınızı açın ve bir sonraki derse yönelik hedefinizi yazın.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Якщо ви не просили фото, відкрийте свій буклет і напишіть свою мету для наступного заняття.</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اگر آپ نے تصویر نہیں مانگی ہے تو براہ کرم اپنا کتابچہ کھولیں اور اگلی کلاس کے لیے اپنا مقصد لکھیں۔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Nếu bạn chưa yêu cầu chụp ảnh, vui lòng mở tập sách và viết mục tiêu cho buổi học tiếp theo.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d9a31372ec_0_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d9a31372e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the end of class, you will either: give me your booklet with tomorrow's goal, give me your artwork to photograph, or put your artwork away because I have already taken a picture.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If you already a photo, put it away! Otherwise, give me your goal or artwork.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Në fund të orës së mësimit, ju ose: më jepni broshurën tuaj me qëllimin e së nesërmes, më jepni veprat tuaja artistike për të fotografuar, ose hiqni veprën tuaj të artit, sepse tashmë kam bërë një fotografi.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በክፍል መጨረሻ፣ አንድም የሚከተሉትን ትሆናለህ፡ የነገውን ግብ የያዘ ቡክሌትህን ስጠኝ፣ የጥበብ ስራህን ፎቶግራፍ እንድነሳ ስጠኝ፣ ወይም ቀደም ብዬ ፎቶ ስላነሳሁ የስነጥበብ ስራህን አስቀምጥ።</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في نهاية الفصل الدراسي، سوف تقوم إما بما يلي: إعطائي كتيبًا يتضمن هدف الغد، أو إعطائي عملك الفني لتصويره، أو وضع عملك الفني جانبًا لأنني التقطت صورة بالفعل.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Դասի վերջում դուք կա՛մ՝ կտաք ինձ ձեր գրքույկը վաղվա նպատակի համար, կտաք ինձ նկարելու ձեր ստեղծագործությունը, կամ կդնեք ձեր ստեղծագործությունները, քանի որ ես արդեն նկարել եմ: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 final de la classe, o bé: donar-me el teu llibret amb l'objectiu de demà, donar-me la teva obra d'art per fotografiar o guardar la teva obra d'art perquè ja he fet una foto.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课程结束时，您可以：将写有明天目标的小册子给我，将您的艺术作品给我拍照，或者将您的艺术作品收起来，因为我已经拍了照片。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Aan het eind van de les geef je mij je boekje met het doel voor morgen, geef je mij je kunstwerk om te fotograferen, of berg je je kunstwerk op omdat ik al een foto heb gemaakt.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در پایان کلاس، شما یکی از این موارد را خواهید داشت: جزوه خود را با هدف فردا به من بدهید، اثر هنری خود را برای عکاسی به من بدهید، یا اثر هنری خود را کنار بگذارید زیرا قبلاً عکس گرفته ام.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À la fin du cours, vous devrez soit : me donner votre livret avec l'objectif de demain, soit me donner votre œuvre à photographier, soit ranger votre œuvre car j'ai déjà pris une photo.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Am Ende des Unterrichts geben Sie mir entweder Ihr Heft mit dem morgigen Ziel, geben mir Ihr Kunstwerk zum Fotografieren oder legen Ihr Kunstwerk weg, weil ich bereits ein Foto gemacht habe.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વર્ગના અંતે, તમે કાં તો: મને આવતીકાલના ધ્યેય સાથે તમારી પુસ્તિકા આપો, મને ફોટોગ્રાફ કરવા માટે તમારી આર્ટવર્ક આપો, અથવા તમારી આર્ટવર્ક દૂર કરો કારણ કે મેં પહેલેથી જ એક ચિત્ર લીધું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कक्षा के अंत में, आप या तो मुझे कल के लक्ष्य के साथ अपनी पुस्तिका देंगे, या मुझे फोटो खींचने के लिए अपनी कलाकृति देंगे, या अपनी कलाकृति को दूर रख देंगे क्योंकि मैंने पहले ही एक तस्वीर ले ली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Alla fine della lezione, potrai scegliere se: darmi il tuo opuscolo con l'obiettivo di domani, darmi il tuo lavoro da fotografare o metterlo via perché ne ho già scattato una foto.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授業の終わりには、明日の目標を書いた小冊子を私に渡すか、写真を撮らせるためにアートワークを私に渡すか、私がすでに写真を撮っているのでアートワークを片付けるかのいずれかを行っていただき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수업이 끝나면 내일의 목표가 적힌 책자를 주거나, 사진을 찍으라고 작품을 주거나, 이미 사진을 찍었으므로 작품을 치워두는 두 가지 중 하나를 선택하게 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Di dawiya dersê de, hûn ê yan: Pirtûka xwe ya bi armanca sibe bidin min, hunera xwe bidin min ku wênekêş bikim, an jî hunera xwe ji holê rakin ji ber ku min berê wêne kişandiye.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Pada akhir kelas, anda akan sama ada: berikan saya buku kecil anda dengan matlamat esok, berikan saya karya seni anda untuk diambil gambar, atau letakkan karya seni anda kerana saya telah mengambil gambar.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ക്ലാസ്സിൻ്റെ അവസാനം, നിങ്ങൾ ഒന്നുകിൽ: നാളത്തെ ലക്ഷ്യവുമായി നിങ്ങളുടെ ബുക്ക്ലെറ്റ് തരൂ, ഫോട്ടോ എടുക്കാൻ നിങ്ങളുടെ കലാസൃഷ്ടി തരൂ, അല്ലെങ്കിൽ ഞാൻ ഇതിനകം ഒരു ചിത്രമെടുത്തതിനാൽ നിങ്ങളുടെ കലാസൃഷ്‌ടി മാറ്റിവെക്കുക.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कक्षाको अन्त्यमा, तपाईंले या त: मलाई भोलिको लक्ष्यसहितको तपाईंको पुस्तिका दिनुहोस्, मलाई फोटो खिच्न तपाईंको कलाकृति दिनुहोस्, वा तपाईंको कलाकृति छोड्नुहोस् किनभने मैले पहिले नै तस्विर लिएको 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د ټولګي په پای کې، تاسو به یا: ماته د سبا هدف سره خپل کتابچه راکړئ، خپل هنري اثار د عکس اخیستلو لپاره راکړئ، یا خپل اثار پریږدئ ځکه چې ما دمخه عکس اخیستی دی.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No final da aula, você irá: me dar seu livreto com a meta de amanhã, me dar seu trabalho artístico para fotografar ou guardar seu trabalho artístico porque eu já tirei uma foto.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ਕਲਾਸ ਦੇ ਅੰਤ 'ਤੇ, ਤੁਸੀਂ ਜਾਂ ਤਾਂ: ਮੈਨੂੰ ਕੱਲ੍ਹ ਦੇ ਟੀਚੇ ਦੇ ਨਾਲ ਆਪਣੀ ਕਿਤਾਬਚਾ ਦਿਓ, ਮੈਨੂੰ ਫੋਟੋ ਖਿੱਚਣ ਲਈ ਆਪਣੀ ਕਲਾਕਾਰੀ ਦਿਓ, ਜਾਂ ਆਪਣੀ ਕਲਾਕਾਰੀ ਨੂੰ ਦੂਰ ਰੱਖੋ ਕਿਉਂਕਿ ਮੈਂ ਪਹਿਲਾਂ ਹੀ ਇੱਕ ਤਸਵੀਰ ਖਿੱਚ ਲਈ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В конце занятия вы либо: отдадите мне свой буклет с целью на завтра, либо отдадите мне свои рисунки для фотографирования, либо отложите свои рисунки, потому что я уже сделал снимок.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На крају часа ћете или: дати ми своју књижицу са сутрашњим циљем, дати ми своје уметничко дело да га фотографишем или склонити своје уметничко дело јер сам већ сликао.</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Dhammaadka fasalka, waxaad noqon doontaa: waxaad i siin doontaa buug-yarahaaga yoolka berrito leh, ii dhiib farshaxankaaga si aan u sawiro, ama meel iska dhigo farshaxankaaga sababtoo ah mar hore ayaan sawir qaaday.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Al final de la clase, deberás: darme tu folleto con el objetivo de mañana, darme tu trabajo artístico para fotografiar o guardar tu trabajo artístico porque ya he tomado una foto.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Dina ahir kelas, anjeun bakal: masihan kuring buklet anjeun sareng tujuan énjing, masihan kuring karya seni anjeun pikeun dipoto, atanapi nempatkeun karya seni anjeun kusabab kuring parantos nyandak gambar.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Mwishoni mwa darasa, utaweza: kunipa kijitabu chako chenye lengo la kesho, unipe mchoro wako nipige picha, au uweke mchoro wako kwa sababu tayari nimeshapiga picha.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I slutet av lektionen kommer du antingen: ge mig ditt häfte med morgondagens mål, ge mig ditt konstverk att fotografera eller lägga undan ditt konstverk för jag har redan tagit en bild.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Sa pagtatapos ng klase, maaari mong: ibigay sa akin ang iyong buklet na may layunin bukas, ibigay sa akin ang iyong likhang sining para kunan ng larawan, o itabi ang iyong likhang sining dahil nakakuha na ako ng larawan.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வகுப்பின் முடிவில், நீங்கள் ஒன்று: நாளைய இலக்குடன் உங்கள் கையேட்டை எனக்குக் கொடுங்கள், புகைப்படம் எடுக்க உங்கள் கலைப்படைப்பைக் கொடுங்கள் அல்லது நான் ஏற்கனவே ஒரு படத்தை எடுத்துவிட்டதால் உங்கள் கலைப்படைப்பை ஒதுக்கி வைக்கவும்.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เมื่อจบคาบเรียน คุณจะต้อง: ส่งสมุดจดเป้าหมายของวันพรุ่งนี้มาให้ฉัน, ส่งผลงานศิลปะของคุณมาให้ฉันถ่ายรูป หรือเก็บผลงานศิลปะของคุณไว้ เพราะฉันถ่ายรูปไว้แล้ว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Dersin sonunda ya bana yarının hedeflerini içeren kitapçığını vereceksin, ya bana fotoğrafını çekmem için sanat eserini vereceksin ya da ben zaten fotoğrafını çektiğim için sanat eserini kaldıracaksın.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Наприкінці уроку ви або: дасте мені свій буклет із завтрашньою метою, дасте мені свій твір, щоб я його сфотографував, або приберете свій твір, тому що я вже зробив фото.</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کلاس کے اختتام پر، آپ یا تو کریں گے: مجھے کل کے مقصد کے ساتھ اپنا کتابچہ دیں، تصویر بنانے کے لیے اپنا آرٹ ورک دیں، یا اپنا آرٹ ورک چھوڑ دیں کیونکہ میں نے پہلے ہی تصویر کھینچ لی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Vào cuối buổi học, các em sẽ phải: đưa cho tôi tập sách ghi mục tiêu ngày mai, đưa cho tôi tác phẩm nghệ thuật để chụp ảnh hoặc cất tác phẩm nghệ thuật đi vì tôi đã chụp ảnh rồi.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2f5ec84d2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f2f5ec84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5bc23905b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5bc23905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2f5ec84d2_0_1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f2f5ec84d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58f6612ca1_1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58f6612ca1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f2189beeb3_0_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f2189beeb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Each day you share a public progress photo you will have one less goal to write.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Each day you share a photo you have one less goal to write.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Çdo ditë që ndani një foto progresi publike, do të keni një qëllim më pak për të shkruar.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የህዝብ ሂደት ፎቶ ባጋሩ በእያንዳንዱ ቀን ለመፃፍ አንድ ያነሰ ግብ ይኖርዎታል።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كل يوم تشارك فيه صورة تقدم عامة سيكون لديك هدف أقل للكتابة.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Ամեն օր, երբ կիսվում եք հանրային առաջընթացի լուսանկարով, գրելու մեկ նպատակ պակաս կունենաք: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Cada dia que compartiu una foto pública de progrés, tindreu un objectiu menys per escriure.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每天分享一张公开的进度照片，你就会少写一个目标。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Elke dag dat u een openbare voortgangsfoto deelt, heeft u één doel minder om te schrijven.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هر روز که یک عکس پیشرفت عمومی را به اشتراک می گذارید، یک هدف کمتر برای نوشتن خواهید داشت.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Chaque jour où vous partagez une photo publique de vos progrès, vous aurez un objectif de moins à écrire.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An jedem Tag, an dem Sie ein öffentliches Fortschrittsfoto teilen, müssen Sie ein Ziel weniger aufschreiben.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દરરોજ તમે સાર્વજનિક પ્રગતિનો ફોટો શેર કરો છો, તમારી પાસે લખવાનું એક ઓછું લક્ષ્ય હશે.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प्रत्येक दिन जब आप सार्वजनिक रूप से प्रगति की तस्वीर साझा करेंगे तो आपको लिखने के लिए एक लक्ष्य कम करना होगा।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Ogni giorno in cui condividerai una foto pubblica dei tuoi progressi avrai un obiettivo in meno da scrivere.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毎日進捗状況の写真を公開するごとに、書き込む目標が 1 つ減ります。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매일 공개 진행 상황 사진을 공유하면 써야 할 목표가 하나씩 줄어듭니다.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Her roj ku hûn wêneyek pêşkeftina gelemperî parve bikin hûn ê armancek kêmtir hebe ku hûn binivîsin.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Setiap hari anda berkongsi foto kemajuan awam anda akan mempunyai kurang satu matlamat untuk menulis.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നിങ്ങൾ ഒരു പൊതു പുരോഗതി ഫോട്ടോ പങ്കിടുന്ന ഓരോ ദിവസവും നിങ്ങൾക്ക് എഴുതാൻ ഒരു ലക്ഷ്യം കുറവായിരിക്കും.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प्रत्येक दिन तपाईले सार्वजनिक प्रगतिको तस्बिर साझा गर्नुहुन्छ तपाईसँग लेख्नको लागि एक कम लक्ष्य 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هره ورځ تاسو د عامه پرمختګ عکس شریک کړئ تاسو به د لیکلو لپاره لږ هدف ولرئ.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A cada dia que você compartilhar uma foto pública do seu progresso, você terá uma meta a menos para escrever.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ਹਰ ਦਿਨ ਤੁਸੀਂ ਇੱਕ ਜਨਤਕ ਪ੍ਰਗਤੀ ਦੀ ਫੋਟੋ ਸਾਂਝੀ ਕਰਦੇ ਹੋ, ਤੁਹਾਡੇ ਕੋਲ ਲਿਖਣ ਲਈ ਇੱਕ ਘੱਟ ਟੀਚਾ ਹੋਵੇਗਾ।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Каждый день, когда вы делитесь публичной фотографией своего прогресса, у вас будет на одну цель меньше.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Сваки дан када делите јавну фотографију напретка, имаћете један циљ мање за писање.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Maalin kasta oo aad wadaagto sawirka horumarka dadweynaha waxaad yeelan doontaa hal hadaf oo yar oo aad ku qorto.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Cada día que compartas una foto pública de tu progreso tendrás un objetivo menos que escribir.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Unggal dinten anjeun ngabagi poto kamajuan umum anjeun bakal gaduh tujuan anu kirang pikeun nyerat.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Kila siku unaposhiriki picha ya maendeleo ya umma utakuwa na lengo moja pungufu la kuandika.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Varje dag du delar ett offentligt framstegsfoto har du ett mål mindre att skriva.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Bawat araw na nagbabahagi ka ng isang pampublikong larawan sa pag-unlad ay magkakaroon ka ng isang mas kaunting layunin na isulat.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ஒவ்வொரு நாளும் நீங்கள் பொது முன்னேற்றப் புகைப்படத்தைப் பகிரும் போது, நீங்கள் எழுதுவதற்கு ஒரு இலக்கைக் குறைவாகக் கொண்டிருப்பீர்கள்.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ทุกๆ วันที่คุณแบ่งปันภาพความคืบหน้าต่อสาธารณะ คุณจะมีเป้าหมายที่ต้องเขียนลดลงหนึ่งเป้าหมาย</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Her gün herkese açık bir ilerleme fotoğrafı paylaştığınızda, yazmanız gereken hedeflerden biri daha az olacaktır.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Кожного дня, коли ви ділитеся публічною фотографією прогресу, у вас буде на одну мету менше.</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ہر روز آپ عوامی ترقی کی تصویر کا اشتراک کرتے ہیں آپ کے پاس لکھنے کا ایک کم مقصد ہوگا۔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Mỗi ngày bạn chia sẻ một bức ảnh tiến trình công khai, bạn sẽ bớt đi một mục tiêu cần viết.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0" name="Google Shape;70;p11"/>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11"/>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Google Shape;72;p1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3" name="Google Shape;73;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7" name="Google Shape;77;p1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12"/>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grpSp>
        <p:nvGrpSpPr>
          <p:cNvPr id="85" name="Google Shape;85;p14"/>
          <p:cNvGrpSpPr/>
          <p:nvPr/>
        </p:nvGrpSpPr>
        <p:grpSpPr>
          <a:xfrm>
            <a:off x="4350279" y="3807170"/>
            <a:ext cx="443589" cy="140843"/>
            <a:chOff x="4137525" y="2915950"/>
            <a:chExt cx="869100" cy="207000"/>
          </a:xfrm>
        </p:grpSpPr>
        <p:sp>
          <p:nvSpPr>
            <p:cNvPr id="86" name="Google Shape;86;p14"/>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14"/>
          <p:cNvSpPr txBox="1"/>
          <p:nvPr>
            <p:ph type="ctrTitle"/>
          </p:nvPr>
        </p:nvSpPr>
        <p:spPr>
          <a:xfrm>
            <a:off x="671258" y="1321067"/>
            <a:ext cx="7801500" cy="2306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90" name="Google Shape;90;p14"/>
          <p:cNvSpPr txBox="1"/>
          <p:nvPr>
            <p:ph idx="1" type="subTitle"/>
          </p:nvPr>
        </p:nvSpPr>
        <p:spPr>
          <a:xfrm>
            <a:off x="671250" y="4233168"/>
            <a:ext cx="78015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1" name="Google Shape;91;p14"/>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15"/>
          <p:cNvSpPr txBox="1"/>
          <p:nvPr>
            <p:ph type="title"/>
          </p:nvPr>
        </p:nvSpPr>
        <p:spPr>
          <a:xfrm>
            <a:off x="671250" y="2855000"/>
            <a:ext cx="7852200" cy="11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4" name="Google Shape;94;p15"/>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1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7" name="Google Shape;97;p1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98" name="Google Shape;98;p16"/>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1" name="Google Shape;101;p17"/>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2" name="Google Shape;102;p17"/>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3" name="Google Shape;103;p17"/>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6" name="Google Shape;106;p18"/>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09" name="Google Shape;109;p19"/>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0" name="Google Shape;110;p19"/>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490250" y="701800"/>
            <a:ext cx="62271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13" name="Google Shape;113;p20"/>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1"/>
          <p:cNvSpPr/>
          <p:nvPr/>
        </p:nvSpPr>
        <p:spPr>
          <a:xfrm>
            <a:off x="457200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21"/>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117" name="Google Shape;117;p21"/>
          <p:cNvSpPr txBox="1"/>
          <p:nvPr>
            <p:ph type="title"/>
          </p:nvPr>
        </p:nvSpPr>
        <p:spPr>
          <a:xfrm>
            <a:off x="265500" y="1441867"/>
            <a:ext cx="4045200" cy="228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8" name="Google Shape;118;p21"/>
          <p:cNvSpPr txBox="1"/>
          <p:nvPr>
            <p:ph idx="1" type="subTitle"/>
          </p:nvPr>
        </p:nvSpPr>
        <p:spPr>
          <a:xfrm>
            <a:off x="265500" y="3793601"/>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19" name="Google Shape;119;p21"/>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120" name="Google Shape;120;p21"/>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143000" y="1122363"/>
            <a:ext cx="6858000" cy="2387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b="0" i="0" sz="60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7" name="Google Shape;17;p3"/>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dk1"/>
              </a:buClr>
              <a:buSzPts val="3200"/>
              <a:buFont typeface="Arial"/>
              <a:buNone/>
              <a:defRPr b="0" i="0" sz="2400" u="none" cap="none" strike="noStrike">
                <a:solidFill>
                  <a:schemeClr val="dk1"/>
                </a:solidFill>
                <a:latin typeface="Arial"/>
                <a:ea typeface="Arial"/>
                <a:cs typeface="Arial"/>
                <a:sym typeface="Arial"/>
              </a:defRPr>
            </a:lvl1pPr>
            <a:lvl2pPr indent="0" lvl="1" marL="457200" marR="0" rtl="0" algn="ctr">
              <a:spcBef>
                <a:spcPts val="400"/>
              </a:spcBef>
              <a:spcAft>
                <a:spcPts val="0"/>
              </a:spcAft>
              <a:buClr>
                <a:schemeClr val="dk1"/>
              </a:buClr>
              <a:buSzPts val="2800"/>
              <a:buFont typeface="Arial"/>
              <a:buNone/>
              <a:defRPr b="0" i="0" sz="2000" u="none" cap="none" strike="noStrike">
                <a:solidFill>
                  <a:schemeClr val="dk1"/>
                </a:solidFill>
                <a:latin typeface="Arial"/>
                <a:ea typeface="Arial"/>
                <a:cs typeface="Arial"/>
                <a:sym typeface="Arial"/>
              </a:defRPr>
            </a:lvl2pPr>
            <a:lvl3pPr indent="0" lvl="2" marL="914400" marR="0" rtl="0" algn="ctr">
              <a:spcBef>
                <a:spcPts val="36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3pPr>
            <a:lvl4pPr indent="0" lvl="3" marL="1371600" marR="0" rtl="0" algn="ctr">
              <a:spcBef>
                <a:spcPts val="320"/>
              </a:spcBef>
              <a:spcAft>
                <a:spcPts val="0"/>
              </a:spcAft>
              <a:buClr>
                <a:schemeClr val="dk1"/>
              </a:buClr>
              <a:buSzPts val="2000"/>
              <a:buFont typeface="Arial"/>
              <a:buNone/>
              <a:defRPr b="0" i="0" sz="1600" u="none" cap="none" strike="noStrike">
                <a:solidFill>
                  <a:schemeClr val="dk1"/>
                </a:solidFill>
                <a:latin typeface="Arial"/>
                <a:ea typeface="Arial"/>
                <a:cs typeface="Arial"/>
                <a:sym typeface="Arial"/>
              </a:defRPr>
            </a:lvl4pPr>
            <a:lvl5pPr indent="0" lvl="4" marL="1828800" marR="0" rtl="0" algn="ctr">
              <a:spcBef>
                <a:spcPts val="320"/>
              </a:spcBef>
              <a:spcAft>
                <a:spcPts val="0"/>
              </a:spcAft>
              <a:buClr>
                <a:schemeClr val="dk1"/>
              </a:buClr>
              <a:buSzPts val="20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sp>
        <p:nvSpPr>
          <p:cNvPr id="18" name="Google Shape;18;p3"/>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2"/>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123" name="Google Shape;123;p22"/>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4" name="Shape 124"/>
        <p:cNvGrpSpPr/>
        <p:nvPr/>
      </p:nvGrpSpPr>
      <p:grpSpPr>
        <a:xfrm>
          <a:off x="0" y="0"/>
          <a:ext cx="0" cy="0"/>
          <a:chOff x="0" y="0"/>
          <a:chExt cx="0" cy="0"/>
        </a:xfrm>
      </p:grpSpPr>
      <p:sp>
        <p:nvSpPr>
          <p:cNvPr id="125" name="Google Shape;125;p23"/>
          <p:cNvSpPr txBox="1"/>
          <p:nvPr>
            <p:ph hasCustomPrompt="1" type="title"/>
          </p:nvPr>
        </p:nvSpPr>
        <p:spPr>
          <a:xfrm>
            <a:off x="311700" y="1673700"/>
            <a:ext cx="8520600" cy="25209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6" name="Google Shape;126;p23"/>
          <p:cNvSpPr txBox="1"/>
          <p:nvPr>
            <p:ph idx="1" type="body"/>
          </p:nvPr>
        </p:nvSpPr>
        <p:spPr>
          <a:xfrm>
            <a:off x="311700" y="43045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27" name="Google Shape;127;p23"/>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4"/>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4" name="Shape 134"/>
        <p:cNvGrpSpPr/>
        <p:nvPr/>
      </p:nvGrpSpPr>
      <p:grpSpPr>
        <a:xfrm>
          <a:off x="0" y="0"/>
          <a:ext cx="0" cy="0"/>
          <a:chOff x="0" y="0"/>
          <a:chExt cx="0" cy="0"/>
        </a:xfrm>
      </p:grpSpPr>
      <p:grpSp>
        <p:nvGrpSpPr>
          <p:cNvPr id="135" name="Google Shape;135;p26"/>
          <p:cNvGrpSpPr/>
          <p:nvPr/>
        </p:nvGrpSpPr>
        <p:grpSpPr>
          <a:xfrm>
            <a:off x="4350279" y="3807170"/>
            <a:ext cx="443589" cy="140843"/>
            <a:chOff x="4137525" y="2915950"/>
            <a:chExt cx="869100" cy="207000"/>
          </a:xfrm>
        </p:grpSpPr>
        <p:sp>
          <p:nvSpPr>
            <p:cNvPr id="136" name="Google Shape;136;p26"/>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6"/>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6"/>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6"/>
          <p:cNvSpPr txBox="1"/>
          <p:nvPr>
            <p:ph type="ctrTitle"/>
          </p:nvPr>
        </p:nvSpPr>
        <p:spPr>
          <a:xfrm>
            <a:off x="671258" y="1321067"/>
            <a:ext cx="7801500" cy="23067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40" name="Google Shape;140;p26"/>
          <p:cNvSpPr txBox="1"/>
          <p:nvPr>
            <p:ph idx="1" type="subTitle"/>
          </p:nvPr>
        </p:nvSpPr>
        <p:spPr>
          <a:xfrm>
            <a:off x="671250" y="4233168"/>
            <a:ext cx="78015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1" name="Google Shape;141;p26"/>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p27"/>
          <p:cNvSpPr txBox="1"/>
          <p:nvPr>
            <p:ph type="title"/>
          </p:nvPr>
        </p:nvSpPr>
        <p:spPr>
          <a:xfrm>
            <a:off x="671250" y="2855000"/>
            <a:ext cx="7852200" cy="11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4" name="Google Shape;144;p27"/>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5" name="Shape 145"/>
        <p:cNvGrpSpPr/>
        <p:nvPr/>
      </p:nvGrpSpPr>
      <p:grpSpPr>
        <a:xfrm>
          <a:off x="0" y="0"/>
          <a:ext cx="0" cy="0"/>
          <a:chOff x="0" y="0"/>
          <a:chExt cx="0" cy="0"/>
        </a:xfrm>
      </p:grpSpPr>
      <p:sp>
        <p:nvSpPr>
          <p:cNvPr id="146" name="Google Shape;146;p2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7" name="Google Shape;147;p2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48" name="Google Shape;148;p28"/>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51" name="Google Shape;151;p29"/>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52" name="Google Shape;152;p29"/>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53" name="Google Shape;153;p29"/>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3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56" name="Google Shape;156;p30"/>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7" name="Shape 157"/>
        <p:cNvGrpSpPr/>
        <p:nvPr/>
      </p:nvGrpSpPr>
      <p:grpSpPr>
        <a:xfrm>
          <a:off x="0" y="0"/>
          <a:ext cx="0" cy="0"/>
          <a:chOff x="0" y="0"/>
          <a:chExt cx="0" cy="0"/>
        </a:xfrm>
      </p:grpSpPr>
      <p:sp>
        <p:nvSpPr>
          <p:cNvPr id="158" name="Google Shape;158;p31"/>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59" name="Google Shape;159;p31"/>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0" name="Google Shape;160;p31"/>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61" name="Shape 161"/>
        <p:cNvGrpSpPr/>
        <p:nvPr/>
      </p:nvGrpSpPr>
      <p:grpSpPr>
        <a:xfrm>
          <a:off x="0" y="0"/>
          <a:ext cx="0" cy="0"/>
          <a:chOff x="0" y="0"/>
          <a:chExt cx="0" cy="0"/>
        </a:xfrm>
      </p:grpSpPr>
      <p:sp>
        <p:nvSpPr>
          <p:cNvPr id="162" name="Google Shape;162;p32"/>
          <p:cNvSpPr txBox="1"/>
          <p:nvPr>
            <p:ph type="title"/>
          </p:nvPr>
        </p:nvSpPr>
        <p:spPr>
          <a:xfrm>
            <a:off x="490250" y="701800"/>
            <a:ext cx="62271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63" name="Google Shape;163;p3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3" name="Google Shape;23;p4"/>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p4"/>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4"/>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4" name="Shape 164"/>
        <p:cNvGrpSpPr/>
        <p:nvPr/>
      </p:nvGrpSpPr>
      <p:grpSpPr>
        <a:xfrm>
          <a:off x="0" y="0"/>
          <a:ext cx="0" cy="0"/>
          <a:chOff x="0" y="0"/>
          <a:chExt cx="0" cy="0"/>
        </a:xfrm>
      </p:grpSpPr>
      <p:sp>
        <p:nvSpPr>
          <p:cNvPr id="165" name="Google Shape;165;p33"/>
          <p:cNvSpPr/>
          <p:nvPr/>
        </p:nvSpPr>
        <p:spPr>
          <a:xfrm>
            <a:off x="457200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33"/>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167" name="Google Shape;167;p33"/>
          <p:cNvSpPr txBox="1"/>
          <p:nvPr>
            <p:ph type="title"/>
          </p:nvPr>
        </p:nvSpPr>
        <p:spPr>
          <a:xfrm>
            <a:off x="265500" y="1441867"/>
            <a:ext cx="4045200" cy="228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8" name="Google Shape;168;p33"/>
          <p:cNvSpPr txBox="1"/>
          <p:nvPr>
            <p:ph idx="1" type="subTitle"/>
          </p:nvPr>
        </p:nvSpPr>
        <p:spPr>
          <a:xfrm>
            <a:off x="265500" y="3793601"/>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69" name="Google Shape;169;p33"/>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170" name="Google Shape;170;p33"/>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1" name="Shape 171"/>
        <p:cNvGrpSpPr/>
        <p:nvPr/>
      </p:nvGrpSpPr>
      <p:grpSpPr>
        <a:xfrm>
          <a:off x="0" y="0"/>
          <a:ext cx="0" cy="0"/>
          <a:chOff x="0" y="0"/>
          <a:chExt cx="0" cy="0"/>
        </a:xfrm>
      </p:grpSpPr>
      <p:sp>
        <p:nvSpPr>
          <p:cNvPr id="172" name="Google Shape;172;p34"/>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173" name="Google Shape;173;p34"/>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4" name="Shape 174"/>
        <p:cNvGrpSpPr/>
        <p:nvPr/>
      </p:nvGrpSpPr>
      <p:grpSpPr>
        <a:xfrm>
          <a:off x="0" y="0"/>
          <a:ext cx="0" cy="0"/>
          <a:chOff x="0" y="0"/>
          <a:chExt cx="0" cy="0"/>
        </a:xfrm>
      </p:grpSpPr>
      <p:sp>
        <p:nvSpPr>
          <p:cNvPr id="175" name="Google Shape;175;p35"/>
          <p:cNvSpPr txBox="1"/>
          <p:nvPr>
            <p:ph hasCustomPrompt="1" type="title"/>
          </p:nvPr>
        </p:nvSpPr>
        <p:spPr>
          <a:xfrm>
            <a:off x="311700" y="1673700"/>
            <a:ext cx="8520600" cy="2520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6" name="Google Shape;176;p35"/>
          <p:cNvSpPr txBox="1"/>
          <p:nvPr>
            <p:ph idx="1" type="body"/>
          </p:nvPr>
        </p:nvSpPr>
        <p:spPr>
          <a:xfrm>
            <a:off x="311700" y="43045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77" name="Google Shape;177;p35"/>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p36"/>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80" name="Shape 180"/>
        <p:cNvGrpSpPr/>
        <p:nvPr/>
      </p:nvGrpSpPr>
      <p:grpSpPr>
        <a:xfrm>
          <a:off x="0" y="0"/>
          <a:ext cx="0" cy="0"/>
          <a:chOff x="0" y="0"/>
          <a:chExt cx="0" cy="0"/>
        </a:xfrm>
      </p:grpSpPr>
      <p:sp>
        <p:nvSpPr>
          <p:cNvPr id="181" name="Google Shape;181;p37"/>
          <p:cNvSpPr txBox="1"/>
          <p:nvPr>
            <p:ph type="title"/>
          </p:nvPr>
        </p:nvSpPr>
        <p:spPr>
          <a:xfrm>
            <a:off x="623888" y="1709738"/>
            <a:ext cx="7886700" cy="2852700"/>
          </a:xfrm>
          <a:prstGeom prst="rect">
            <a:avLst/>
          </a:prstGeom>
          <a:noFill/>
          <a:ln>
            <a:noFill/>
          </a:ln>
        </p:spPr>
        <p:txBody>
          <a:bodyPr anchorCtr="0" anchor="b" bIns="91425" lIns="91425" spcFirstLastPara="1" rIns="91425" wrap="square" tIns="91425">
            <a:noAutofit/>
          </a:bodyPr>
          <a:lstStyle>
            <a:lvl1pPr indent="0" lvl="0" marL="0" marR="0" algn="ctr">
              <a:spcBef>
                <a:spcPts val="0"/>
              </a:spcBef>
              <a:spcAft>
                <a:spcPts val="0"/>
              </a:spcAft>
              <a:buSzPts val="3000"/>
              <a:buNone/>
              <a:defRPr b="0" i="0" sz="6000" u="none" cap="none" strike="noStrike">
                <a:solidFill>
                  <a:schemeClr val="dk2"/>
                </a:solidFill>
                <a:latin typeface="Arial"/>
                <a:ea typeface="Arial"/>
                <a:cs typeface="Arial"/>
                <a:sym typeface="Arial"/>
              </a:defRPr>
            </a:lvl1pPr>
            <a:lvl2pPr indent="0" lvl="1" marL="0" marR="0" algn="ctr">
              <a:spcBef>
                <a:spcPts val="0"/>
              </a:spcBef>
              <a:spcAft>
                <a:spcPts val="0"/>
              </a:spcAft>
              <a:buSzPts val="3000"/>
              <a:buNone/>
              <a:defRPr b="0" i="0" sz="4400" u="none" cap="none" strike="noStrike">
                <a:solidFill>
                  <a:schemeClr val="dk2"/>
                </a:solidFill>
                <a:latin typeface="Arial"/>
                <a:ea typeface="Arial"/>
                <a:cs typeface="Arial"/>
                <a:sym typeface="Arial"/>
              </a:defRPr>
            </a:lvl2pPr>
            <a:lvl3pPr indent="0" lvl="2" marL="0" marR="0" algn="ctr">
              <a:spcBef>
                <a:spcPts val="0"/>
              </a:spcBef>
              <a:spcAft>
                <a:spcPts val="0"/>
              </a:spcAft>
              <a:buSzPts val="3000"/>
              <a:buNone/>
              <a:defRPr b="0" i="0" sz="4400" u="none" cap="none" strike="noStrike">
                <a:solidFill>
                  <a:schemeClr val="dk2"/>
                </a:solidFill>
                <a:latin typeface="Arial"/>
                <a:ea typeface="Arial"/>
                <a:cs typeface="Arial"/>
                <a:sym typeface="Arial"/>
              </a:defRPr>
            </a:lvl3pPr>
            <a:lvl4pPr indent="0" lvl="3" marL="0" marR="0" algn="ctr">
              <a:spcBef>
                <a:spcPts val="0"/>
              </a:spcBef>
              <a:spcAft>
                <a:spcPts val="0"/>
              </a:spcAft>
              <a:buSzPts val="3000"/>
              <a:buNone/>
              <a:defRPr b="0" i="0" sz="4400" u="none" cap="none" strike="noStrike">
                <a:solidFill>
                  <a:schemeClr val="dk2"/>
                </a:solidFill>
                <a:latin typeface="Arial"/>
                <a:ea typeface="Arial"/>
                <a:cs typeface="Arial"/>
                <a:sym typeface="Arial"/>
              </a:defRPr>
            </a:lvl4pPr>
            <a:lvl5pPr indent="0" lvl="4" marL="0" marR="0" algn="ctr">
              <a:spcBef>
                <a:spcPts val="0"/>
              </a:spcBef>
              <a:spcAft>
                <a:spcPts val="0"/>
              </a:spcAft>
              <a:buSzPts val="3000"/>
              <a:buNone/>
              <a:defRPr b="0" i="0" sz="4400" u="none" cap="none" strike="noStrike">
                <a:solidFill>
                  <a:schemeClr val="dk2"/>
                </a:solidFill>
                <a:latin typeface="Arial"/>
                <a:ea typeface="Arial"/>
                <a:cs typeface="Arial"/>
                <a:sym typeface="Arial"/>
              </a:defRPr>
            </a:lvl5pPr>
            <a:lvl6pPr indent="0" lvl="5" marL="457200" marR="0" algn="ctr">
              <a:spcBef>
                <a:spcPts val="0"/>
              </a:spcBef>
              <a:spcAft>
                <a:spcPts val="0"/>
              </a:spcAft>
              <a:buSzPts val="3000"/>
              <a:buNone/>
              <a:defRPr b="0" i="0" sz="4400" u="none" cap="none" strike="noStrike">
                <a:solidFill>
                  <a:schemeClr val="dk2"/>
                </a:solidFill>
                <a:latin typeface="Arial"/>
                <a:ea typeface="Arial"/>
                <a:cs typeface="Arial"/>
                <a:sym typeface="Arial"/>
              </a:defRPr>
            </a:lvl6pPr>
            <a:lvl7pPr indent="0" lvl="6" marL="914400" marR="0" algn="ctr">
              <a:spcBef>
                <a:spcPts val="0"/>
              </a:spcBef>
              <a:spcAft>
                <a:spcPts val="0"/>
              </a:spcAft>
              <a:buSzPts val="3000"/>
              <a:buNone/>
              <a:defRPr b="0" i="0" sz="4400" u="none" cap="none" strike="noStrike">
                <a:solidFill>
                  <a:schemeClr val="dk2"/>
                </a:solidFill>
                <a:latin typeface="Arial"/>
                <a:ea typeface="Arial"/>
                <a:cs typeface="Arial"/>
                <a:sym typeface="Arial"/>
              </a:defRPr>
            </a:lvl7pPr>
            <a:lvl8pPr indent="0" lvl="7" marL="1371600" marR="0" algn="ctr">
              <a:spcBef>
                <a:spcPts val="0"/>
              </a:spcBef>
              <a:spcAft>
                <a:spcPts val="0"/>
              </a:spcAft>
              <a:buSzPts val="3000"/>
              <a:buNone/>
              <a:defRPr b="0" i="0" sz="4400" u="none" cap="none" strike="noStrike">
                <a:solidFill>
                  <a:schemeClr val="dk2"/>
                </a:solidFill>
                <a:latin typeface="Arial"/>
                <a:ea typeface="Arial"/>
                <a:cs typeface="Arial"/>
                <a:sym typeface="Arial"/>
              </a:defRPr>
            </a:lvl8pPr>
            <a:lvl9pPr indent="0" lvl="8" marL="1828800" marR="0" algn="ctr">
              <a:spcBef>
                <a:spcPts val="0"/>
              </a:spcBef>
              <a:spcAft>
                <a:spcPts val="0"/>
              </a:spcAft>
              <a:buSzPts val="3000"/>
              <a:buNone/>
              <a:defRPr b="0" i="0" sz="4400" u="none" cap="none" strike="noStrike">
                <a:solidFill>
                  <a:schemeClr val="dk2"/>
                </a:solidFill>
                <a:latin typeface="Arial"/>
                <a:ea typeface="Arial"/>
                <a:cs typeface="Arial"/>
                <a:sym typeface="Arial"/>
              </a:defRPr>
            </a:lvl9pPr>
          </a:lstStyle>
          <a:p/>
        </p:txBody>
      </p:sp>
      <p:sp>
        <p:nvSpPr>
          <p:cNvPr id="182" name="Google Shape;182;p37"/>
          <p:cNvSpPr txBox="1"/>
          <p:nvPr>
            <p:ph idx="1" type="body"/>
          </p:nvPr>
        </p:nvSpPr>
        <p:spPr>
          <a:xfrm>
            <a:off x="623888" y="4589463"/>
            <a:ext cx="7886700" cy="1500300"/>
          </a:xfrm>
          <a:prstGeom prst="rect">
            <a:avLst/>
          </a:prstGeom>
          <a:noFill/>
          <a:ln>
            <a:noFill/>
          </a:ln>
        </p:spPr>
        <p:txBody>
          <a:bodyPr anchorCtr="0" anchor="t" bIns="91425" lIns="91425" spcFirstLastPara="1" rIns="91425" wrap="square" tIns="91425">
            <a:noAutofit/>
          </a:bodyPr>
          <a:lstStyle>
            <a:lvl1pPr indent="-228600" lvl="0" marL="457200" marR="0" algn="l">
              <a:spcBef>
                <a:spcPts val="480"/>
              </a:spcBef>
              <a:spcAft>
                <a:spcPts val="0"/>
              </a:spcAft>
              <a:buClr>
                <a:schemeClr val="dk1"/>
              </a:buClr>
              <a:buSzPts val="1800"/>
              <a:buFont typeface="Arial"/>
              <a:buNone/>
              <a:defRPr b="0" i="0" sz="2400" u="none" cap="none" strike="noStrike">
                <a:solidFill>
                  <a:schemeClr val="dk1"/>
                </a:solidFill>
                <a:latin typeface="Arial"/>
                <a:ea typeface="Arial"/>
                <a:cs typeface="Arial"/>
                <a:sym typeface="Arial"/>
              </a:defRPr>
            </a:lvl1pPr>
            <a:lvl2pPr indent="-228600" lvl="1" marL="914400" marR="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2pPr>
            <a:lvl3pPr indent="-228600" lvl="2" marL="1371600" marR="0" algn="l">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228600" lvl="3" marL="1828800" marR="0" algn="l">
              <a:spcBef>
                <a:spcPts val="32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4pPr>
            <a:lvl5pPr indent="-228600" lvl="4" marL="2286000" marR="0" algn="l">
              <a:spcBef>
                <a:spcPts val="32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5pPr>
            <a:lvl6pPr indent="-228600" lvl="5" marL="2743200" marR="0" algn="l">
              <a:lnSpc>
                <a:spcPct val="90000"/>
              </a:lnSpc>
              <a:spcBef>
                <a:spcPts val="50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6pPr>
            <a:lvl7pPr indent="-228600" lvl="6" marL="3200400" marR="0" algn="l">
              <a:lnSpc>
                <a:spcPct val="90000"/>
              </a:lnSpc>
              <a:spcBef>
                <a:spcPts val="160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7pPr>
            <a:lvl8pPr indent="-228600" lvl="7" marL="3657600" marR="0" algn="l">
              <a:lnSpc>
                <a:spcPct val="90000"/>
              </a:lnSpc>
              <a:spcBef>
                <a:spcPts val="160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8pPr>
            <a:lvl9pPr indent="-228600" lvl="8" marL="4114800" marR="0" algn="l">
              <a:lnSpc>
                <a:spcPct val="90000"/>
              </a:lnSpc>
              <a:spcBef>
                <a:spcPts val="1600"/>
              </a:spcBef>
              <a:spcAft>
                <a:spcPts val="1600"/>
              </a:spcAft>
              <a:buClr>
                <a:schemeClr val="dk1"/>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83" name="Google Shape;183;p37"/>
          <p:cNvSpPr txBox="1"/>
          <p:nvPr>
            <p:ph idx="10" type="dt"/>
          </p:nvPr>
        </p:nvSpPr>
        <p:spPr>
          <a:xfrm>
            <a:off x="457200" y="6245225"/>
            <a:ext cx="2133600" cy="4761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4" name="Google Shape;184;p37"/>
          <p:cNvSpPr txBox="1"/>
          <p:nvPr>
            <p:ph idx="11" type="ftr"/>
          </p:nvPr>
        </p:nvSpPr>
        <p:spPr>
          <a:xfrm>
            <a:off x="3124200" y="6245225"/>
            <a:ext cx="2895600" cy="4761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5" name="Google Shape;185;p37"/>
          <p:cNvSpPr txBox="1"/>
          <p:nvPr>
            <p:ph idx="12" type="sldNum"/>
          </p:nvPr>
        </p:nvSpPr>
        <p:spPr>
          <a:xfrm>
            <a:off x="6553200" y="6245225"/>
            <a:ext cx="2133600" cy="4761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000">
              <a:solidFill>
                <a:schemeClr val="accent3"/>
              </a:solidFill>
              <a:latin typeface="Average"/>
              <a:ea typeface="Average"/>
              <a:cs typeface="Average"/>
              <a:sym typeface="Averag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623888" y="1709738"/>
            <a:ext cx="7886700" cy="2852737"/>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b="0" i="0" sz="60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9" name="Google Shape;29;p5"/>
          <p:cNvSpPr txBox="1"/>
          <p:nvPr>
            <p:ph idx="1" type="body"/>
          </p:nvPr>
        </p:nvSpPr>
        <p:spPr>
          <a:xfrm>
            <a:off x="623888" y="4589463"/>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0"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800"/>
              <a:buFont typeface="Arial"/>
              <a:buNone/>
              <a:defRPr b="0"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20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0"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sp>
        <p:nvSpPr>
          <p:cNvPr id="30" name="Google Shape;30;p5"/>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 name="Google Shape;37;p6"/>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6"/>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30238" y="365125"/>
            <a:ext cx="7886700" cy="1325563"/>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2" name="Google Shape;42;p7"/>
          <p:cNvSpPr txBox="1"/>
          <p:nvPr>
            <p:ph idx="1" type="body"/>
          </p:nvPr>
        </p:nvSpPr>
        <p:spPr>
          <a:xfrm>
            <a:off x="630238" y="1681163"/>
            <a:ext cx="3868737" cy="82391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43" name="Google Shape;43;p7"/>
          <p:cNvSpPr txBox="1"/>
          <p:nvPr>
            <p:ph idx="2" type="body"/>
          </p:nvPr>
        </p:nvSpPr>
        <p:spPr>
          <a:xfrm>
            <a:off x="630238" y="2505075"/>
            <a:ext cx="3868737" cy="3684588"/>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7"/>
          <p:cNvSpPr txBox="1"/>
          <p:nvPr>
            <p:ph idx="3" type="body"/>
          </p:nvPr>
        </p:nvSpPr>
        <p:spPr>
          <a:xfrm>
            <a:off x="4629150" y="1681163"/>
            <a:ext cx="3887788" cy="82391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45" name="Google Shape;45;p7"/>
          <p:cNvSpPr txBox="1"/>
          <p:nvPr>
            <p:ph idx="4" type="body"/>
          </p:nvPr>
        </p:nvSpPr>
        <p:spPr>
          <a:xfrm>
            <a:off x="4629150" y="2505075"/>
            <a:ext cx="3887788" cy="3684588"/>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1" name="Google Shape;51;p8"/>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8"/>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 name="Google Shape;53;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b="0" i="0" sz="32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6" name="Google Shape;56;p9"/>
          <p:cNvSpPr txBox="1"/>
          <p:nvPr>
            <p:ph idx="1" type="body"/>
          </p:nvPr>
        </p:nvSpPr>
        <p:spPr>
          <a:xfrm>
            <a:off x="3887788" y="987425"/>
            <a:ext cx="4629150" cy="4873625"/>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9"/>
          <p:cNvSpPr txBox="1"/>
          <p:nvPr>
            <p:ph idx="2" type="body"/>
          </p:nvPr>
        </p:nvSpPr>
        <p:spPr>
          <a:xfrm>
            <a:off x="630238" y="2057400"/>
            <a:ext cx="2949575" cy="38115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dk1"/>
              </a:buClr>
              <a:buSzPts val="32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2400"/>
              <a:buFont typeface="Arial"/>
              <a:buNone/>
              <a:defRPr b="0"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2000"/>
              <a:buFont typeface="Arial"/>
              <a:buNone/>
              <a:defRPr b="0"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2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9pPr>
          </a:lstStyle>
          <a:p/>
        </p:txBody>
      </p:sp>
      <p:sp>
        <p:nvSpPr>
          <p:cNvPr id="58" name="Google Shape;58;p9"/>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9"/>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b="0" i="0" sz="32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3" name="Google Shape;63;p10"/>
          <p:cNvSpPr/>
          <p:nvPr>
            <p:ph idx="2" type="pic"/>
          </p:nvPr>
        </p:nvSpPr>
        <p:spPr>
          <a:xfrm>
            <a:off x="3887788" y="987425"/>
            <a:ext cx="4629150" cy="4873625"/>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64" name="Google Shape;64;p10"/>
          <p:cNvSpPr txBox="1"/>
          <p:nvPr>
            <p:ph idx="1" type="body"/>
          </p:nvPr>
        </p:nvSpPr>
        <p:spPr>
          <a:xfrm>
            <a:off x="630238" y="2057400"/>
            <a:ext cx="2949575" cy="38115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dk1"/>
              </a:buClr>
              <a:buSzPts val="32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2400"/>
              <a:buFont typeface="Arial"/>
              <a:buNone/>
              <a:defRPr b="0"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2000"/>
              <a:buFont typeface="Arial"/>
              <a:buNone/>
              <a:defRPr b="0"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2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9pPr>
          </a:lstStyle>
          <a:p/>
        </p:txBody>
      </p:sp>
      <p:sp>
        <p:nvSpPr>
          <p:cNvPr id="65" name="Google Shape;65;p10"/>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0"/>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1.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82" name="Google Shape;82;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3" name="Google Shape;83;p13"/>
          <p:cNvSpPr txBox="1"/>
          <p:nvPr>
            <p:ph idx="12" type="sldNum"/>
          </p:nvPr>
        </p:nvSpPr>
        <p:spPr>
          <a:xfrm>
            <a:off x="8490250" y="6241346"/>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132" name="Google Shape;132;p2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133" name="Google Shape;133;p25"/>
          <p:cNvSpPr txBox="1"/>
          <p:nvPr>
            <p:ph idx="12" type="sldNum"/>
          </p:nvPr>
        </p:nvSpPr>
        <p:spPr>
          <a:xfrm>
            <a:off x="8490250" y="6241346"/>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9.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 Id="rId3"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 Id="rId3"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8"/>
          <p:cNvPicPr preferRelativeResize="0"/>
          <p:nvPr/>
        </p:nvPicPr>
        <p:blipFill>
          <a:blip r:embed="rId3">
            <a:alphaModFix/>
          </a:blip>
          <a:stretch>
            <a:fillRect/>
          </a:stretch>
        </p:blipFill>
        <p:spPr>
          <a:xfrm>
            <a:off x="0" y="0"/>
            <a:ext cx="9143987" cy="6858002"/>
          </a:xfrm>
          <a:prstGeom prst="rect">
            <a:avLst/>
          </a:prstGeom>
          <a:noFill/>
          <a:ln>
            <a:noFill/>
          </a:ln>
        </p:spPr>
      </p:pic>
      <p:sp>
        <p:nvSpPr>
          <p:cNvPr id="191" name="Google Shape;191;p38"/>
          <p:cNvSpPr txBox="1"/>
          <p:nvPr/>
        </p:nvSpPr>
        <p:spPr>
          <a:xfrm>
            <a:off x="4554825" y="0"/>
            <a:ext cx="4589100" cy="12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solidFill>
                  <a:srgbClr val="FFFFFF"/>
                </a:solidFill>
                <a:latin typeface="Oswald"/>
                <a:ea typeface="Oswald"/>
                <a:cs typeface="Oswald"/>
                <a:sym typeface="Oswald"/>
              </a:rPr>
              <a:t>Today you need</a:t>
            </a:r>
            <a:endParaRPr sz="4800">
              <a:solidFill>
                <a:srgbClr val="CACACA"/>
              </a:solidFill>
              <a:latin typeface="Average"/>
              <a:ea typeface="Average"/>
              <a:cs typeface="Average"/>
              <a:sym typeface="Average"/>
            </a:endParaRPr>
          </a:p>
        </p:txBody>
      </p:sp>
      <p:sp>
        <p:nvSpPr>
          <p:cNvPr id="192" name="Google Shape;192;p38"/>
          <p:cNvSpPr txBox="1"/>
          <p:nvPr/>
        </p:nvSpPr>
        <p:spPr>
          <a:xfrm>
            <a:off x="493375" y="2640550"/>
            <a:ext cx="3595200" cy="63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latin typeface="Average"/>
                <a:ea typeface="Average"/>
                <a:cs typeface="Average"/>
                <a:sym typeface="Average"/>
              </a:rPr>
              <a:t>portrait photos</a:t>
            </a:r>
            <a:endParaRPr b="1" sz="3000">
              <a:latin typeface="Average"/>
              <a:ea typeface="Average"/>
              <a:cs typeface="Average"/>
              <a:sym typeface="Average"/>
            </a:endParaRPr>
          </a:p>
        </p:txBody>
      </p:sp>
      <p:sp>
        <p:nvSpPr>
          <p:cNvPr id="193" name="Google Shape;193;p38"/>
          <p:cNvSpPr txBox="1"/>
          <p:nvPr/>
        </p:nvSpPr>
        <p:spPr>
          <a:xfrm>
            <a:off x="4796450" y="2640550"/>
            <a:ext cx="1919400" cy="63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FFFFFF"/>
                </a:solidFill>
                <a:latin typeface="Average"/>
                <a:ea typeface="Average"/>
                <a:cs typeface="Average"/>
                <a:sym typeface="Average"/>
              </a:rPr>
              <a:t>pencils</a:t>
            </a:r>
            <a:endParaRPr b="1" sz="3000">
              <a:solidFill>
                <a:srgbClr val="CACACA"/>
              </a:solidFill>
              <a:latin typeface="Average"/>
              <a:ea typeface="Average"/>
              <a:cs typeface="Average"/>
              <a:sym typeface="Average"/>
            </a:endParaRPr>
          </a:p>
        </p:txBody>
      </p:sp>
      <p:sp>
        <p:nvSpPr>
          <p:cNvPr id="194" name="Google Shape;194;p38"/>
          <p:cNvSpPr txBox="1"/>
          <p:nvPr/>
        </p:nvSpPr>
        <p:spPr>
          <a:xfrm>
            <a:off x="5155800" y="5474200"/>
            <a:ext cx="1435500" cy="63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FFFFFF"/>
                </a:solidFill>
                <a:latin typeface="Average"/>
                <a:ea typeface="Average"/>
                <a:cs typeface="Average"/>
                <a:sym typeface="Average"/>
              </a:rPr>
              <a:t>erasers</a:t>
            </a:r>
            <a:endParaRPr b="1" sz="3000">
              <a:solidFill>
                <a:srgbClr val="CACACA"/>
              </a:solidFill>
              <a:latin typeface="Average"/>
              <a:ea typeface="Average"/>
              <a:cs typeface="Average"/>
              <a:sym typeface="Average"/>
            </a:endParaRPr>
          </a:p>
        </p:txBody>
      </p:sp>
      <p:sp>
        <p:nvSpPr>
          <p:cNvPr id="195" name="Google Shape;195;p38"/>
          <p:cNvSpPr txBox="1"/>
          <p:nvPr/>
        </p:nvSpPr>
        <p:spPr>
          <a:xfrm>
            <a:off x="4233725" y="3728950"/>
            <a:ext cx="4858500" cy="19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3600">
                <a:solidFill>
                  <a:srgbClr val="00FF00"/>
                </a:solidFill>
                <a:latin typeface="Oswald"/>
                <a:ea typeface="Oswald"/>
                <a:cs typeface="Oswald"/>
                <a:sym typeface="Oswald"/>
              </a:rPr>
              <a:t>One chair per table only! </a:t>
            </a:r>
            <a:r>
              <a:rPr lang="en-US" sz="7200">
                <a:solidFill>
                  <a:srgbClr val="00FF00"/>
                </a:solidFill>
                <a:latin typeface="Oswald"/>
                <a:ea typeface="Oswald"/>
                <a:cs typeface="Oswald"/>
                <a:sym typeface="Oswald"/>
              </a:rPr>
              <a:t>📵</a:t>
            </a:r>
            <a:endParaRPr sz="7200">
              <a:solidFill>
                <a:srgbClr val="00FF00"/>
              </a:solidFill>
              <a:latin typeface="Oswald"/>
              <a:ea typeface="Oswald"/>
              <a:cs typeface="Oswald"/>
              <a:sym typeface="Oswald"/>
            </a:endParaRPr>
          </a:p>
        </p:txBody>
      </p:sp>
      <p:sp>
        <p:nvSpPr>
          <p:cNvPr id="196" name="Google Shape;196;p38"/>
          <p:cNvSpPr txBox="1"/>
          <p:nvPr/>
        </p:nvSpPr>
        <p:spPr>
          <a:xfrm>
            <a:off x="493375" y="4796075"/>
            <a:ext cx="3595200" cy="63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latin typeface="Average"/>
                <a:ea typeface="Average"/>
                <a:cs typeface="Average"/>
                <a:sym typeface="Average"/>
              </a:rPr>
              <a:t>Folder with good copy paper</a:t>
            </a:r>
            <a:endParaRPr b="1" sz="3000">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7"/>
          <p:cNvSpPr txBox="1"/>
          <p:nvPr/>
        </p:nvSpPr>
        <p:spPr>
          <a:xfrm>
            <a:off x="0" y="0"/>
            <a:ext cx="9144000" cy="18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600">
                <a:solidFill>
                  <a:srgbClr val="FFFFFF"/>
                </a:solidFill>
                <a:latin typeface="Oswald"/>
                <a:ea typeface="Oswald"/>
                <a:cs typeface="Oswald"/>
                <a:sym typeface="Oswald"/>
              </a:rPr>
              <a:t>Work in progress</a:t>
            </a:r>
            <a:endParaRPr sz="9600">
              <a:solidFill>
                <a:srgbClr val="FFFFFF"/>
              </a:solidFill>
              <a:latin typeface="Oswald"/>
              <a:ea typeface="Oswald"/>
              <a:cs typeface="Oswald"/>
              <a:sym typeface="Oswald"/>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 </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t/>
            </a:r>
            <a:endParaRPr sz="1500">
              <a:solidFill>
                <a:srgbClr val="AAAAAA"/>
              </a:solidFill>
              <a:latin typeface="Average"/>
              <a:ea typeface="Average"/>
              <a:cs typeface="Average"/>
              <a:sym typeface="Average"/>
            </a:endParaRPr>
          </a:p>
        </p:txBody>
      </p:sp>
      <p:sp>
        <p:nvSpPr>
          <p:cNvPr descr="Translations" id="254" name="Google Shape;254;p47"/>
          <p:cNvSpPr txBox="1"/>
          <p:nvPr/>
        </p:nvSpPr>
        <p:spPr>
          <a:xfrm>
            <a:off x="0" y="1872900"/>
            <a:ext cx="4572000" cy="498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600">
                <a:solidFill>
                  <a:srgbClr val="AAAAAA"/>
                </a:solidFill>
                <a:latin typeface="Average"/>
                <a:ea typeface="Average"/>
                <a:cs typeface="Average"/>
                <a:sym typeface="Average"/>
              </a:rPr>
              <a:t>በሂደት ላይ ያለ ስራ</a:t>
            </a:r>
            <a:endParaRPr sz="2600">
              <a:solidFill>
                <a:srgbClr val="AAAAAA"/>
              </a:solidFill>
              <a:latin typeface="Average"/>
              <a:ea typeface="Average"/>
              <a:cs typeface="Average"/>
              <a:sym typeface="Average"/>
            </a:endParaRPr>
          </a:p>
          <a:p>
            <a:pPr indent="0" lvl="0" marL="0" rtl="1" algn="ctr">
              <a:spcBef>
                <a:spcPts val="0"/>
              </a:spcBef>
              <a:spcAft>
                <a:spcPts val="0"/>
              </a:spcAft>
              <a:buNone/>
            </a:pPr>
            <a:r>
              <a:rPr lang="en-US" sz="2600">
                <a:solidFill>
                  <a:srgbClr val="AAAAAA"/>
                </a:solidFill>
                <a:latin typeface="Average"/>
                <a:ea typeface="Average"/>
                <a:cs typeface="Average"/>
                <a:sym typeface="Average"/>
              </a:rPr>
              <a:t>العمل قيد التقدم</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Treball en curs</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正在进行中</a:t>
            </a:r>
            <a:endParaRPr sz="2600">
              <a:solidFill>
                <a:srgbClr val="AAAAAA"/>
              </a:solidFill>
              <a:latin typeface="Average"/>
              <a:ea typeface="Average"/>
              <a:cs typeface="Average"/>
              <a:sym typeface="Average"/>
            </a:endParaRPr>
          </a:p>
          <a:p>
            <a:pPr indent="0" lvl="0" marL="0" rtl="1" algn="ctr">
              <a:spcBef>
                <a:spcPts val="0"/>
              </a:spcBef>
              <a:spcAft>
                <a:spcPts val="0"/>
              </a:spcAft>
              <a:buNone/>
            </a:pPr>
            <a:r>
              <a:rPr lang="en-US" sz="2600">
                <a:solidFill>
                  <a:srgbClr val="AAAAAA"/>
                </a:solidFill>
                <a:latin typeface="Average"/>
                <a:ea typeface="Average"/>
                <a:cs typeface="Average"/>
                <a:sym typeface="Average"/>
              </a:rPr>
              <a:t>کار در حال انجام است</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कार्य प्रगति पर है</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進行中</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진행 중인 작업</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Kar berdewam e</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Trabalho em andamento</a:t>
            </a:r>
            <a:endParaRPr sz="6000">
              <a:solidFill>
                <a:srgbClr val="CACACA"/>
              </a:solidFill>
              <a:latin typeface="Average"/>
              <a:ea typeface="Average"/>
              <a:cs typeface="Average"/>
              <a:sym typeface="Average"/>
            </a:endParaRPr>
          </a:p>
        </p:txBody>
      </p:sp>
      <p:sp>
        <p:nvSpPr>
          <p:cNvPr descr="Translations" id="255" name="Google Shape;255;p47"/>
          <p:cNvSpPr txBox="1"/>
          <p:nvPr/>
        </p:nvSpPr>
        <p:spPr>
          <a:xfrm>
            <a:off x="4572000" y="1872900"/>
            <a:ext cx="4572000" cy="498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600">
                <a:solidFill>
                  <a:srgbClr val="AAAAAA"/>
                </a:solidFill>
                <a:latin typeface="Average"/>
                <a:ea typeface="Average"/>
                <a:cs typeface="Average"/>
                <a:sym typeface="Average"/>
              </a:rPr>
              <a:t>ਕੰਮ ਚੱਲ ਰਿਹਾ ਹੈ</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Работа в процессе</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Shaqada ayaa socota</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Trabajo en progreso</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Kazi inaendelea</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Kasalukuyang ginagawa</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Çalışma devam ediyor</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Робота в процесі</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US" sz="2600">
                <a:solidFill>
                  <a:srgbClr val="AAAAAA"/>
                </a:solidFill>
                <a:latin typeface="Average"/>
                <a:ea typeface="Average"/>
                <a:cs typeface="Average"/>
                <a:sym typeface="Average"/>
              </a:rPr>
              <a:t>Công việc đang tiến hành</a:t>
            </a:r>
            <a:endParaRPr sz="6000">
              <a:solidFill>
                <a:srgbClr val="CACACA"/>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8"/>
          <p:cNvPicPr preferRelativeResize="0"/>
          <p:nvPr/>
        </p:nvPicPr>
        <p:blipFill>
          <a:blip r:embed="rId3">
            <a:alphaModFix/>
          </a:blip>
          <a:stretch>
            <a:fillRect/>
          </a:stretch>
        </p:blipFill>
        <p:spPr>
          <a:xfrm>
            <a:off x="0" y="1333071"/>
            <a:ext cx="4572000" cy="3429857"/>
          </a:xfrm>
          <a:prstGeom prst="rect">
            <a:avLst/>
          </a:prstGeom>
          <a:noFill/>
          <a:ln>
            <a:noFill/>
          </a:ln>
        </p:spPr>
      </p:pic>
      <p:pic>
        <p:nvPicPr>
          <p:cNvPr id="261" name="Google Shape;261;p48"/>
          <p:cNvPicPr preferRelativeResize="0"/>
          <p:nvPr/>
        </p:nvPicPr>
        <p:blipFill>
          <a:blip r:embed="rId4">
            <a:alphaModFix/>
          </a:blip>
          <a:stretch>
            <a:fillRect/>
          </a:stretch>
        </p:blipFill>
        <p:spPr>
          <a:xfrm>
            <a:off x="4572000" y="1333071"/>
            <a:ext cx="4572000" cy="3429857"/>
          </a:xfrm>
          <a:prstGeom prst="rect">
            <a:avLst/>
          </a:prstGeom>
          <a:noFill/>
          <a:ln>
            <a:noFill/>
          </a:ln>
        </p:spPr>
      </p:pic>
      <p:sp>
        <p:nvSpPr>
          <p:cNvPr id="262" name="Google Shape;262;p48"/>
          <p:cNvSpPr txBox="1"/>
          <p:nvPr/>
        </p:nvSpPr>
        <p:spPr>
          <a:xfrm>
            <a:off x="0" y="6096000"/>
            <a:ext cx="9144000" cy="7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FFFFFF"/>
                </a:solidFill>
                <a:latin typeface="Oswald"/>
                <a:ea typeface="Oswald"/>
                <a:cs typeface="Oswald"/>
                <a:sym typeface="Oswald"/>
              </a:rPr>
              <a:t>Chloe Willett</a:t>
            </a:r>
            <a:r>
              <a:rPr lang="en-US" sz="3000">
                <a:solidFill>
                  <a:srgbClr val="888888"/>
                </a:solidFill>
                <a:latin typeface="Oswald"/>
                <a:ea typeface="Oswald"/>
                <a:cs typeface="Oswald"/>
                <a:sym typeface="Oswald"/>
              </a:rPr>
              <a:t> at Sackville High, Tuesday, September 23rd</a:t>
            </a:r>
            <a:endParaRPr sz="3000">
              <a:solidFill>
                <a:srgbClr val="888888"/>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9"/>
          <p:cNvSpPr txBox="1"/>
          <p:nvPr/>
        </p:nvSpPr>
        <p:spPr>
          <a:xfrm>
            <a:off x="0" y="0"/>
            <a:ext cx="45720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FFFFFF"/>
                </a:solidFill>
                <a:latin typeface="Oswald"/>
                <a:ea typeface="Oswald"/>
                <a:cs typeface="Oswald"/>
                <a:sym typeface="Oswald"/>
              </a:rPr>
              <a:t>Work-in-progress photos taken so far</a:t>
            </a:r>
            <a:endParaRPr sz="3000">
              <a:solidFill>
                <a:srgbClr val="FFFFFF"/>
              </a:solidFill>
              <a:latin typeface="Oswald"/>
              <a:ea typeface="Oswald"/>
              <a:cs typeface="Oswald"/>
              <a:sym typeface="Oswald"/>
            </a:endParaRPr>
          </a:p>
          <a:p>
            <a:pPr indent="0" lvl="0" marL="0" rtl="0" algn="ctr">
              <a:spcBef>
                <a:spcPts val="0"/>
              </a:spcBef>
              <a:spcAft>
                <a:spcPts val="0"/>
              </a:spcAft>
              <a:buNone/>
            </a:pPr>
            <a:r>
              <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Photos and goals for Drapak's </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3000">
                <a:solidFill>
                  <a:srgbClr val="FFFFFF"/>
                </a:solidFill>
                <a:latin typeface="Oswald"/>
                <a:ea typeface="Oswald"/>
                <a:cs typeface="Oswald"/>
                <a:sym typeface="Oswald"/>
              </a:rPr>
              <a:t>TEAM AXOLOTL</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እስካሁን የተነሱ በሂደት ላይ ያሉ ፎቶዎች</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صور العمل قيد التقدم التي تم التقاطها حتى الآن</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Fotos en curs fetes fins ara</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迄今为止拍摄的施工进度照片</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عکس های در حال انجام کار گرفته شده تا کنون</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अब तक ली गई कार्य-प्रगति की तस्वीरें</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これまでに撮影した作業中の写真</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지금까지 촬영한 작업 진행 사진</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Wêneyên xebatê yên heta niha hatine kişandin</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Fotos do trabalho em andamento tiradas até agora</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ਹੁਣ ਤੱਕ ਲਈਆਂ ਗਈਆਂ ਵਰਕ-ਇਨ-ਪ੍ਰਗਤੀ ਵਾਲੀਆਂ ਫੋਟੋਆਂ</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Фотографии в процессе работы, сделанные на данный момент</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Sawirada shaqada oo la qaaday ilaa hadda</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Fotos del trabajo en progreso tomadas hasta ahora</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Picha zinazoendelea zilizopigwa hadi sasa</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Mga larawang ginagawa sa ngayon</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Şu ana kadar çekilmiş, yapım aşamasındaki fotoğraflar</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На даний момент зроблено незавершені фотографії</a:t>
            </a:r>
            <a:endParaRPr sz="1450">
              <a:solidFill>
                <a:srgbClr val="888888"/>
              </a:solidFill>
              <a:latin typeface="Average"/>
              <a:ea typeface="Average"/>
              <a:cs typeface="Average"/>
              <a:sym typeface="Average"/>
            </a:endParaRPr>
          </a:p>
          <a:p>
            <a:pPr indent="0" lvl="0" marL="0" rtl="0" algn="ctr">
              <a:spcBef>
                <a:spcPts val="0"/>
              </a:spcBef>
              <a:spcAft>
                <a:spcPts val="0"/>
              </a:spcAft>
              <a:buNone/>
            </a:pPr>
            <a:r>
              <a:rPr lang="en-US" sz="1450">
                <a:solidFill>
                  <a:srgbClr val="888888"/>
                </a:solidFill>
                <a:latin typeface="Average"/>
                <a:ea typeface="Average"/>
                <a:cs typeface="Average"/>
                <a:sym typeface="Average"/>
              </a:rPr>
              <a:t>Những bức ảnh đang trong quá trình thực hiện được chụp cho đến nay</a:t>
            </a:r>
            <a:endParaRPr sz="1450">
              <a:solidFill>
                <a:srgbClr val="888888"/>
              </a:solidFill>
              <a:latin typeface="Average"/>
              <a:ea typeface="Average"/>
              <a:cs typeface="Average"/>
              <a:sym typeface="Average"/>
            </a:endParaRPr>
          </a:p>
        </p:txBody>
      </p:sp>
      <p:sp>
        <p:nvSpPr>
          <p:cNvPr id="268" name="Google Shape;268;p49"/>
          <p:cNvSpPr txBox="1"/>
          <p:nvPr/>
        </p:nvSpPr>
        <p:spPr>
          <a:xfrm>
            <a:off x="4572000" y="0"/>
            <a:ext cx="45720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50">
                <a:solidFill>
                  <a:srgbClr val="DDDDDD"/>
                </a:solidFill>
                <a:latin typeface="Average"/>
                <a:ea typeface="Average"/>
                <a:cs typeface="Average"/>
                <a:sym typeface="Average"/>
              </a:rPr>
              <a:t>Emma Baker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Jathniel Batugal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Wesley Baur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Zy Beals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Kieran Bourke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Henry Bretzler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Vince Clark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Emily Diaczenko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Isaak Donahue-LeDrew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Huda Elkord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Ava Galbraith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Hebziba Gebretatios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Nikhil Gopaldu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Colton Henneberry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Dom Hyslop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Jenine Jalghom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Samson Kebede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Matt Leclair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Julia Locke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Arthur Moulton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Jack Clark Munroe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George Nickerson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Aida Pocklington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Melody Rance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Adele Ritchie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Keona Ross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Oliver Rutherford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Sana Salih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Lena Scott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Max Sulewski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 Isabelle Tummers     </a:t>
            </a:r>
            <a:endParaRPr sz="1350">
              <a:solidFill>
                <a:srgbClr val="DDDDDD"/>
              </a:solidFill>
              <a:latin typeface="Average"/>
              <a:ea typeface="Average"/>
              <a:cs typeface="Average"/>
              <a:sym typeface="Average"/>
            </a:endParaRPr>
          </a:p>
          <a:p>
            <a:pPr indent="0" lvl="0" marL="0" rtl="0" algn="ctr">
              <a:spcBef>
                <a:spcPts val="0"/>
              </a:spcBef>
              <a:spcAft>
                <a:spcPts val="0"/>
              </a:spcAft>
              <a:buNone/>
            </a:pPr>
            <a:r>
              <a:rPr lang="en-US" sz="1350">
                <a:solidFill>
                  <a:srgbClr val="DDDDDD"/>
                </a:solidFill>
                <a:latin typeface="Average"/>
                <a:ea typeface="Average"/>
                <a:cs typeface="Average"/>
                <a:sym typeface="Average"/>
              </a:rPr>
              <a:t>Viktor Yadvizhyn     📷📷📷📷📷</a:t>
            </a:r>
            <a:endParaRPr sz="1350">
              <a:solidFill>
                <a:srgbClr val="DDDDDD"/>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1"/>
          <p:cNvSpPr txBox="1"/>
          <p:nvPr/>
        </p:nvSpPr>
        <p:spPr>
          <a:xfrm>
            <a:off x="0" y="0"/>
            <a:ext cx="3212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500">
                <a:solidFill>
                  <a:srgbClr val="E06666"/>
                </a:solidFill>
                <a:latin typeface="Oswald"/>
                <a:ea typeface="Oswald"/>
                <a:cs typeface="Oswald"/>
                <a:sym typeface="Oswald"/>
              </a:rPr>
              <a:t>Don’t</a:t>
            </a:r>
            <a:r>
              <a:rPr lang="en-US" sz="4500">
                <a:solidFill>
                  <a:srgbClr val="FFFFFF"/>
                </a:solidFill>
                <a:latin typeface="Oswald"/>
                <a:ea typeface="Oswald"/>
                <a:cs typeface="Oswald"/>
                <a:sym typeface="Oswald"/>
              </a:rPr>
              <a:t> focus on making a </a:t>
            </a:r>
            <a:r>
              <a:rPr lang="en-US" sz="4500">
                <a:solidFill>
                  <a:srgbClr val="E06666"/>
                </a:solidFill>
                <a:latin typeface="Oswald"/>
                <a:ea typeface="Oswald"/>
                <a:cs typeface="Oswald"/>
                <a:sym typeface="Oswald"/>
              </a:rPr>
              <a:t>perfect portrait</a:t>
            </a:r>
            <a:r>
              <a:rPr lang="en-US" sz="4500">
                <a:solidFill>
                  <a:srgbClr val="FFFFFF"/>
                </a:solidFill>
                <a:latin typeface="Oswald"/>
                <a:ea typeface="Oswald"/>
                <a:cs typeface="Oswald"/>
                <a:sym typeface="Oswald"/>
              </a:rPr>
              <a:t>.  </a:t>
            </a:r>
            <a:endParaRPr sz="3600">
              <a:solidFill>
                <a:srgbClr val="FFFFFF"/>
              </a:solidFill>
              <a:latin typeface="Average"/>
              <a:ea typeface="Average"/>
              <a:cs typeface="Average"/>
              <a:sym typeface="Average"/>
            </a:endParaRPr>
          </a:p>
          <a:p>
            <a:pPr indent="0" lvl="0" marL="0" rtl="0" algn="ctr">
              <a:spcBef>
                <a:spcPts val="0"/>
              </a:spcBef>
              <a:spcAft>
                <a:spcPts val="0"/>
              </a:spcAft>
              <a:buNone/>
            </a:pPr>
            <a:r>
              <a:t/>
            </a:r>
            <a:endParaRPr sz="3600">
              <a:solidFill>
                <a:srgbClr val="B7B7B7"/>
              </a:solidFill>
              <a:latin typeface="Average"/>
              <a:ea typeface="Average"/>
              <a:cs typeface="Average"/>
              <a:sym typeface="Average"/>
            </a:endParaRPr>
          </a:p>
          <a:p>
            <a:pPr indent="0" lvl="0" marL="0" rtl="0" algn="ctr">
              <a:spcBef>
                <a:spcPts val="0"/>
              </a:spcBef>
              <a:spcAft>
                <a:spcPts val="0"/>
              </a:spcAft>
              <a:buNone/>
            </a:pPr>
            <a:r>
              <a:rPr lang="en-US" sz="3600">
                <a:solidFill>
                  <a:srgbClr val="B7B7B7"/>
                </a:solidFill>
                <a:latin typeface="Average"/>
                <a:ea typeface="Average"/>
                <a:cs typeface="Average"/>
                <a:sym typeface="Average"/>
              </a:rPr>
              <a:t>That is not possible. Instead, make your portrait a </a:t>
            </a:r>
            <a:r>
              <a:rPr b="1" lang="en-US" sz="3600">
                <a:solidFill>
                  <a:srgbClr val="00FF00"/>
                </a:solidFill>
                <a:latin typeface="Average"/>
                <a:ea typeface="Average"/>
                <a:cs typeface="Average"/>
                <a:sym typeface="Average"/>
              </a:rPr>
              <a:t>little better</a:t>
            </a:r>
            <a:r>
              <a:rPr lang="en-US" sz="3600">
                <a:solidFill>
                  <a:srgbClr val="B7B7B7"/>
                </a:solidFill>
                <a:latin typeface="Average"/>
                <a:ea typeface="Average"/>
                <a:cs typeface="Average"/>
                <a:sym typeface="Average"/>
              </a:rPr>
              <a:t> each day.</a:t>
            </a:r>
            <a:endParaRPr sz="3600">
              <a:solidFill>
                <a:srgbClr val="B7B7B7"/>
              </a:solidFill>
              <a:latin typeface="Average"/>
              <a:ea typeface="Average"/>
              <a:cs typeface="Average"/>
              <a:sym typeface="Average"/>
            </a:endParaRPr>
          </a:p>
        </p:txBody>
      </p:sp>
      <p:sp>
        <p:nvSpPr>
          <p:cNvPr descr="Translations" id="278" name="Google Shape;278;p51"/>
          <p:cNvSpPr txBox="1"/>
          <p:nvPr/>
        </p:nvSpPr>
        <p:spPr>
          <a:xfrm>
            <a:off x="3212700" y="0"/>
            <a:ext cx="5931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500">
                <a:solidFill>
                  <a:srgbClr val="AAAAAA"/>
                </a:solidFill>
                <a:latin typeface="Average"/>
                <a:ea typeface="Average"/>
                <a:cs typeface="Average"/>
                <a:sym typeface="Average"/>
              </a:rPr>
              <a:t>ፍጹም የሆነ የቁም ሥዕል መሥራት አይቻልም። በየቀኑ ትንሽ የተሻለ ያድርጉት።</a:t>
            </a:r>
            <a:endParaRPr sz="1500">
              <a:solidFill>
                <a:srgbClr val="AAAAAA"/>
              </a:solidFill>
              <a:latin typeface="Average"/>
              <a:ea typeface="Average"/>
              <a:cs typeface="Average"/>
              <a:sym typeface="Average"/>
            </a:endParaRPr>
          </a:p>
          <a:p>
            <a:pPr indent="0" lvl="0" marL="0" rtl="1" algn="r">
              <a:spcBef>
                <a:spcPts val="0"/>
              </a:spcBef>
              <a:spcAft>
                <a:spcPts val="0"/>
              </a:spcAft>
              <a:buNone/>
            </a:pPr>
            <a:r>
              <a:rPr lang="en-US" sz="1500">
                <a:solidFill>
                  <a:srgbClr val="AAAAAA"/>
                </a:solidFill>
                <a:latin typeface="Average"/>
                <a:ea typeface="Average"/>
                <a:cs typeface="Average"/>
                <a:sym typeface="Average"/>
              </a:rPr>
              <a:t>من المستحيل رسم صورة مثالية. اجعلها أفضل كل يوم.</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És impossible fer un retrat perfecte. Fes-ho una mica millor cada dia.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拍出完美的肖像是不可能的。每天让它变得更好一点。</a:t>
            </a:r>
            <a:endParaRPr sz="1500">
              <a:solidFill>
                <a:srgbClr val="AAAAAA"/>
              </a:solidFill>
              <a:latin typeface="Average"/>
              <a:ea typeface="Average"/>
              <a:cs typeface="Average"/>
              <a:sym typeface="Average"/>
            </a:endParaRPr>
          </a:p>
          <a:p>
            <a:pPr indent="0" lvl="0" marL="0" rtl="1" algn="r">
              <a:spcBef>
                <a:spcPts val="0"/>
              </a:spcBef>
              <a:spcAft>
                <a:spcPts val="0"/>
              </a:spcAft>
              <a:buNone/>
            </a:pPr>
            <a:r>
              <a:rPr lang="en-US" sz="1500">
                <a:solidFill>
                  <a:srgbClr val="AAAAAA"/>
                </a:solidFill>
                <a:latin typeface="Average"/>
                <a:ea typeface="Average"/>
                <a:cs typeface="Average"/>
                <a:sym typeface="Average"/>
              </a:rPr>
              <a:t>ساختن یک پرتره کامل غیرممکن است. هر روز آن را کمی بهتر کنید.</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एक संपूर्ण चित्र बनाना असंभव है। इसे हर दिन थोड़ा बेहतर बनाएँ।</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完璧な肖像画を描くことは不可能です。毎日少しずつ改善していきましょう。</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완벽한 초상화를 그리는 건 불가능합니다. 매일 조금씩 더 나은 초상화를 만들어 보세요.</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Ne gengaz e ku meriv portreyek bêkêmasî çêbike. Her roj wê hinekî çêtir bikin.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É impossível fazer um retrato perfeito. Melhore-o um pouco a cada dia.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ਇੱਕ ਸੰਪੂਰਣ ਪੋਰਟਰੇਟ ਬਣਾਉਣਾ ਅਸੰਭਵ ਹੈ. ਹਰ ਰੋਜ਼ ਇਸ ਨੂੰ ਥੋੜ੍ਹਾ ਬਿਹਤਰ ਬਣਾਓ।</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Невозможно создать идеальный портрет. Делайте его немного лучше каждый день.</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Suurtagal maaha in la sameeyo sawir qumman. Wax yar ka dhig maalin kasta.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Es imposible hacer un retrato perfecto. Hazlo un poco mejor cada día.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Haiwezekani kufanya picha kamili. Fanya iwe bora kidogo kila siku.</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Imposibleng gumawa ng perpektong larawan. Gawing mas mabuti ito sa bawat araw.</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Kusursuz bir portre yapmak imkansızdır. Her gün biraz daha iyi hale getirin.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Неможливо зробити ідеальний портрет. Зробіть це трохи краще з кожним днем.</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Không thể nào vẽ được một bức chân dung hoàn hảo. Hãy làm cho nó đẹp hơn mỗi ngày.</a:t>
            </a:r>
            <a:endParaRPr sz="1350">
              <a:solidFill>
                <a:srgbClr val="AAAAAA"/>
              </a:solidFill>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descr="Translations" id="287" name="Google Shape;287;p53"/>
          <p:cNvSpPr txBox="1"/>
          <p:nvPr/>
        </p:nvSpPr>
        <p:spPr>
          <a:xfrm>
            <a:off x="0" y="2292300"/>
            <a:ext cx="4572000" cy="45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AAAAAA"/>
                </a:solidFill>
                <a:latin typeface="Average"/>
                <a:ea typeface="Average"/>
                <a:cs typeface="Average"/>
                <a:sym typeface="Average"/>
              </a:rPr>
              <a:t>የእኛን የውሃ ቀለም ቀለም በመጠቀም የብልሽት ኮርስ።</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US" sz="1500">
                <a:solidFill>
                  <a:srgbClr val="AAAAAA"/>
                </a:solidFill>
                <a:latin typeface="Average"/>
                <a:ea typeface="Average"/>
                <a:cs typeface="Average"/>
                <a:sym typeface="Average"/>
              </a:rPr>
              <a:t>دورة مكثفة في استخدام طلاء الألوان المائية لدينا.</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Curs intensiu d'ús de la nostra pintura a l'aquarel·la.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使用我们的水彩颜料的速成课程。</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US" sz="1500">
                <a:solidFill>
                  <a:srgbClr val="AAAAAA"/>
                </a:solidFill>
                <a:latin typeface="Average"/>
                <a:ea typeface="Average"/>
                <a:cs typeface="Average"/>
                <a:sym typeface="Average"/>
              </a:rPr>
              <a:t>دوره کرش در استفاده از رنگ آبرنگ ما.</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हमारे जल रंग पेंट का उपयोग करने में क्रैश कोर्स।</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当社の水彩絵の具の使い方を学ぶ短期集中講座。</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수채화 물감 사용법에 대한 집중 강좌입니다.</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Di bikaranîna boyaxa meya avî de qursa têkçûnê.</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Curso intensivo sobre como usar nossa tinta aquarela.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ਸਾਡੇ ਵਾਟਰ ਕਲਰ ਪੇਂਟ ਦੀ ਵਰਤੋਂ ਕਰਨ ਵਿੱਚ ਕ੍ਰੈਸ਼ ਕੋਰਸ।</a:t>
            </a:r>
            <a:endParaRPr sz="1500">
              <a:solidFill>
                <a:srgbClr val="AAAAAA"/>
              </a:solidFill>
              <a:latin typeface="Average"/>
              <a:ea typeface="Average"/>
              <a:cs typeface="Average"/>
              <a:sym typeface="Average"/>
            </a:endParaRPr>
          </a:p>
        </p:txBody>
      </p:sp>
      <p:sp>
        <p:nvSpPr>
          <p:cNvPr id="288" name="Google Shape;288;p53"/>
          <p:cNvSpPr txBox="1"/>
          <p:nvPr/>
        </p:nvSpPr>
        <p:spPr>
          <a:xfrm>
            <a:off x="0" y="0"/>
            <a:ext cx="9144000" cy="229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400">
                <a:solidFill>
                  <a:srgbClr val="FFFFFF"/>
                </a:solidFill>
                <a:latin typeface="Oswald"/>
                <a:ea typeface="Oswald"/>
                <a:cs typeface="Oswald"/>
                <a:sym typeface="Oswald"/>
              </a:rPr>
              <a:t>Crash course in using our watercolour paint</a:t>
            </a:r>
            <a:endParaRPr b="1" sz="4400">
              <a:solidFill>
                <a:srgbClr val="FFFFFF"/>
              </a:solidFill>
              <a:latin typeface="Average"/>
              <a:ea typeface="Average"/>
              <a:cs typeface="Average"/>
              <a:sym typeface="Average"/>
            </a:endParaRPr>
          </a:p>
          <a:p>
            <a:pPr indent="0" lvl="0" marL="0" rtl="0" algn="ctr">
              <a:spcBef>
                <a:spcPts val="0"/>
              </a:spcBef>
              <a:spcAft>
                <a:spcPts val="0"/>
              </a:spcAft>
              <a:buNone/>
            </a:pPr>
            <a:r>
              <a:t/>
            </a:r>
            <a:endParaRPr b="1" sz="2000">
              <a:solidFill>
                <a:srgbClr val="FFFFFF"/>
              </a:solidFill>
              <a:latin typeface="Average"/>
              <a:ea typeface="Average"/>
              <a:cs typeface="Average"/>
              <a:sym typeface="Average"/>
            </a:endParaRPr>
          </a:p>
          <a:p>
            <a:pPr indent="0" lvl="0" marL="0" rtl="0" algn="ctr">
              <a:spcBef>
                <a:spcPts val="0"/>
              </a:spcBef>
              <a:spcAft>
                <a:spcPts val="0"/>
              </a:spcAft>
              <a:buNone/>
            </a:pPr>
            <a:r>
              <a:rPr b="1" lang="en-US" sz="2000">
                <a:solidFill>
                  <a:srgbClr val="FFFFFF"/>
                </a:solidFill>
                <a:latin typeface="Average"/>
                <a:ea typeface="Average"/>
                <a:cs typeface="Average"/>
                <a:sym typeface="Average"/>
              </a:rPr>
              <a:t>I will be teaching everyone how to paint later in the course.</a:t>
            </a:r>
            <a:r>
              <a:rPr lang="en-US" sz="2000">
                <a:solidFill>
                  <a:srgbClr val="CACACA"/>
                </a:solidFill>
                <a:latin typeface="Average"/>
                <a:ea typeface="Average"/>
                <a:cs typeface="Average"/>
                <a:sym typeface="Average"/>
              </a:rPr>
              <a:t> </a:t>
            </a:r>
            <a:endParaRPr sz="2000">
              <a:solidFill>
                <a:srgbClr val="CACACA"/>
              </a:solidFill>
              <a:latin typeface="Average"/>
              <a:ea typeface="Average"/>
              <a:cs typeface="Average"/>
              <a:sym typeface="Average"/>
            </a:endParaRPr>
          </a:p>
          <a:p>
            <a:pPr indent="0" lvl="0" marL="0" rtl="0" algn="ctr">
              <a:spcBef>
                <a:spcPts val="0"/>
              </a:spcBef>
              <a:spcAft>
                <a:spcPts val="0"/>
              </a:spcAft>
              <a:buNone/>
            </a:pPr>
            <a:r>
              <a:rPr lang="en-US" sz="2000">
                <a:solidFill>
                  <a:srgbClr val="CACACA"/>
                </a:solidFill>
                <a:latin typeface="Average"/>
                <a:ea typeface="Average"/>
                <a:cs typeface="Average"/>
                <a:sym typeface="Average"/>
              </a:rPr>
              <a:t>I </a:t>
            </a:r>
            <a:r>
              <a:rPr b="1" lang="en-US" sz="2000">
                <a:solidFill>
                  <a:srgbClr val="E06666"/>
                </a:solidFill>
                <a:latin typeface="Average"/>
                <a:ea typeface="Average"/>
                <a:cs typeface="Average"/>
                <a:sym typeface="Average"/>
              </a:rPr>
              <a:t>won’t be able</a:t>
            </a:r>
            <a:r>
              <a:rPr lang="en-US" sz="2000">
                <a:solidFill>
                  <a:srgbClr val="CACACA"/>
                </a:solidFill>
                <a:latin typeface="Average"/>
                <a:ea typeface="Average"/>
                <a:cs typeface="Average"/>
                <a:sym typeface="Average"/>
              </a:rPr>
              <a:t> to squeeze a four week unit into a four minute conversation.</a:t>
            </a:r>
            <a:endParaRPr sz="1000">
              <a:solidFill>
                <a:srgbClr val="CACACA"/>
              </a:solidFill>
              <a:latin typeface="Average"/>
              <a:ea typeface="Average"/>
              <a:cs typeface="Average"/>
              <a:sym typeface="Average"/>
            </a:endParaRPr>
          </a:p>
        </p:txBody>
      </p:sp>
      <p:sp>
        <p:nvSpPr>
          <p:cNvPr descr="Translations" id="289" name="Google Shape;289;p53"/>
          <p:cNvSpPr txBox="1"/>
          <p:nvPr/>
        </p:nvSpPr>
        <p:spPr>
          <a:xfrm>
            <a:off x="4572000" y="2292300"/>
            <a:ext cx="4572000" cy="45657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US" sz="1500">
                <a:solidFill>
                  <a:srgbClr val="AAAAAA"/>
                </a:solidFill>
                <a:latin typeface="Average"/>
                <a:ea typeface="Average"/>
                <a:cs typeface="Average"/>
                <a:sym typeface="Average"/>
              </a:rPr>
              <a:t>معلومات سريعة عن ألوان الألوان المائية.</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关于水彩画的简要信息。</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US" sz="1500">
                <a:solidFill>
                  <a:srgbClr val="AAAAAA"/>
                </a:solidFill>
                <a:latin typeface="Average"/>
                <a:ea typeface="Average"/>
                <a:cs typeface="Average"/>
                <a:sym typeface="Average"/>
              </a:rPr>
              <a:t>اطلاعات سریع در مورد رنگ آبرنگ.</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Kurze Informationen zu Aquarellfarben.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जलरंग पेंट के बारे में त्वरित जानकारी।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수채화 물감에 대한 간략한 정보.</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Брзе информације о акварел бојама.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Información rápida sobre la pintura de acuarela.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Mabilis na impormasyon tungkol sa watercolor paint.</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US" sz="1500">
                <a:solidFill>
                  <a:srgbClr val="AAAAAA"/>
                </a:solidFill>
                <a:latin typeface="Average"/>
                <a:ea typeface="Average"/>
                <a:cs typeface="Average"/>
                <a:sym typeface="Average"/>
              </a:rPr>
              <a:t>Коротка інформація про акварельні фарби.</a:t>
            </a:r>
            <a:endParaRPr sz="2600">
              <a:solidFill>
                <a:srgbClr val="CACACA"/>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descr="Translations" id="294" name="Google Shape;294;p54"/>
          <p:cNvSpPr txBox="1"/>
          <p:nvPr/>
        </p:nvSpPr>
        <p:spPr>
          <a:xfrm>
            <a:off x="3651600" y="0"/>
            <a:ext cx="54924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AAAAAA"/>
                </a:solidFill>
                <a:latin typeface="Average"/>
                <a:ea typeface="Average"/>
                <a:cs typeface="Average"/>
                <a:sym typeface="Average"/>
              </a:rPr>
              <a:t>በመጀመሪያ ውሃ ወደ ቀለምዎ ይጨምሩ: ከእያንዳንዱ ቀለሞች ውስጥ አንዱን ወደ ላይ ይሞሉ.</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أضف الماء إلى الطلاء أولاً: املأ لونًا واحدًا من كل لون حتى الأعلى.</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Afegiu aigua a la vostra pintura primer: obteniu un de cadascun dels colors que s'ompli fins a la part superior.</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首先将水添加到颜料中：将每种颜色的颜料加至最顶部。</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ابتدا به رنگ خود آب اضافه کنید: یکی از رنگ ها را تا بالا پر کنید.</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सबसे पहले अपने पेंट में पानी डालें: प्रत्येक रंग का एक भाग ऊपर तक भरें।</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まず、絵の具に水を加えます。各色を上まで満たします。</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먼저 페인트에 물을 넣으세요. 각 색깔을 하나씩 맨 위까지 채우세요.</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Pêşî avê li boyaxa xwe zêde bikin: Ji her rengan yek ji wan rengan bigire heya jor.</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Adicione água à tinta primeiro: pegue uma de cada cor e preencha até o topo.</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ਪਹਿਲਾਂ ਆਪਣੇ ਪੇਂਟ ਵਿੱਚ ਪਾਣੀ ਸ਼ਾਮਲ ਕਰੋ: ਸਿਖਰ 'ਤੇ ਭਰੇ ਹਰੇਕ ਰੰਗ ਵਿੱਚੋਂ ਇੱਕ ਪ੍ਰਾਪਤ ਕਰੋ।</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Сначала добавьте воду в краску: наполните емкость водой каждого цвета доверху.</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Biyaha ku dar rinjigaaga marka hore: Midab kasta ka hel mid ka mid ah kuwa ka buuxa xagga sare.</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Primero añade agua a tu pintura: llena uno de cada color hasta el tope.</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Ongeza maji kwenye rangi yako kwanza: Pata moja ya kila rangi iliyojazwa juu.</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Magdagdag muna ng tubig sa iyong pintura: Punan ang isa sa bawat kulay sa itaas.</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Boyanıza önce su ekleyin: Her renkten birer tane alıp boyayı ağzına kadar doldurun.</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Спочатку додайте воду до вашої фарби: візьміть по одному з кожного кольору, заповненого доверху.</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Trước tiên, hãy đổ nước vào sơn: Lấy một màu của mỗi màu cho đến khi đầy.</a:t>
            </a:r>
            <a:endParaRPr sz="2400">
              <a:solidFill>
                <a:srgbClr val="CACACA"/>
              </a:solidFill>
              <a:latin typeface="Average"/>
              <a:ea typeface="Average"/>
              <a:cs typeface="Average"/>
              <a:sym typeface="Average"/>
            </a:endParaRPr>
          </a:p>
        </p:txBody>
      </p:sp>
      <p:sp>
        <p:nvSpPr>
          <p:cNvPr id="295" name="Google Shape;295;p54"/>
          <p:cNvSpPr txBox="1"/>
          <p:nvPr/>
        </p:nvSpPr>
        <p:spPr>
          <a:xfrm>
            <a:off x="0" y="0"/>
            <a:ext cx="36516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900">
                <a:solidFill>
                  <a:srgbClr val="FFFFFF"/>
                </a:solidFill>
                <a:latin typeface="Oswald"/>
                <a:ea typeface="Oswald"/>
                <a:cs typeface="Oswald"/>
                <a:sym typeface="Oswald"/>
              </a:rPr>
              <a:t>Add </a:t>
            </a:r>
            <a:r>
              <a:rPr lang="en-US" sz="6900">
                <a:solidFill>
                  <a:srgbClr val="00FF00"/>
                </a:solidFill>
                <a:latin typeface="Oswald"/>
                <a:ea typeface="Oswald"/>
                <a:cs typeface="Oswald"/>
                <a:sym typeface="Oswald"/>
              </a:rPr>
              <a:t>water </a:t>
            </a:r>
            <a:r>
              <a:rPr lang="en-US" sz="6900">
                <a:solidFill>
                  <a:srgbClr val="FFFFFF"/>
                </a:solidFill>
                <a:latin typeface="Oswald"/>
                <a:ea typeface="Oswald"/>
                <a:cs typeface="Oswald"/>
                <a:sym typeface="Oswald"/>
              </a:rPr>
              <a:t>to your paint first</a:t>
            </a:r>
            <a:endParaRPr b="1" sz="6900">
              <a:solidFill>
                <a:srgbClr val="FFFFFF"/>
              </a:solidFill>
              <a:latin typeface="Average"/>
              <a:ea typeface="Average"/>
              <a:cs typeface="Average"/>
              <a:sym typeface="Average"/>
            </a:endParaRPr>
          </a:p>
          <a:p>
            <a:pPr indent="0" lvl="0" marL="0" rtl="0" algn="ctr">
              <a:spcBef>
                <a:spcPts val="0"/>
              </a:spcBef>
              <a:spcAft>
                <a:spcPts val="0"/>
              </a:spcAft>
              <a:buNone/>
            </a:pPr>
            <a:r>
              <a:t/>
            </a:r>
            <a:endParaRPr sz="3300">
              <a:solidFill>
                <a:srgbClr val="CACACA"/>
              </a:solidFill>
              <a:latin typeface="Average"/>
              <a:ea typeface="Average"/>
              <a:cs typeface="Average"/>
              <a:sym typeface="Average"/>
            </a:endParaRPr>
          </a:p>
          <a:p>
            <a:pPr indent="0" lvl="0" marL="0" rtl="0" algn="ctr">
              <a:spcBef>
                <a:spcPts val="0"/>
              </a:spcBef>
              <a:spcAft>
                <a:spcPts val="0"/>
              </a:spcAft>
              <a:buNone/>
            </a:pPr>
            <a:r>
              <a:rPr lang="en-US" sz="3300">
                <a:solidFill>
                  <a:srgbClr val="CACACA"/>
                </a:solidFill>
                <a:latin typeface="Average"/>
                <a:ea typeface="Average"/>
                <a:cs typeface="Average"/>
                <a:sym typeface="Average"/>
              </a:rPr>
              <a:t>Get one of each of the colours filled to the top</a:t>
            </a:r>
            <a:endParaRPr sz="2200">
              <a:solidFill>
                <a:srgbClr val="CACACA"/>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5"/>
          <p:cNvSpPr txBox="1"/>
          <p:nvPr/>
        </p:nvSpPr>
        <p:spPr>
          <a:xfrm>
            <a:off x="0" y="0"/>
            <a:ext cx="36771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200">
                <a:solidFill>
                  <a:srgbClr val="FFFFFF"/>
                </a:solidFill>
                <a:latin typeface="Oswald"/>
                <a:ea typeface="Oswald"/>
                <a:cs typeface="Oswald"/>
                <a:sym typeface="Oswald"/>
              </a:rPr>
              <a:t>Keep </a:t>
            </a:r>
            <a:r>
              <a:rPr lang="en-US" sz="7200">
                <a:solidFill>
                  <a:srgbClr val="FFFF00"/>
                </a:solidFill>
                <a:latin typeface="Oswald"/>
                <a:ea typeface="Oswald"/>
                <a:cs typeface="Oswald"/>
                <a:sym typeface="Oswald"/>
              </a:rPr>
              <a:t>your </a:t>
            </a:r>
            <a:r>
              <a:rPr lang="en-US" sz="7200">
                <a:solidFill>
                  <a:srgbClr val="00FFFF"/>
                </a:solidFill>
                <a:latin typeface="Oswald"/>
                <a:ea typeface="Oswald"/>
                <a:cs typeface="Oswald"/>
                <a:sym typeface="Oswald"/>
              </a:rPr>
              <a:t>colours </a:t>
            </a:r>
            <a:r>
              <a:rPr lang="en-US" sz="7200">
                <a:solidFill>
                  <a:srgbClr val="FF00FF"/>
                </a:solidFill>
                <a:latin typeface="Oswald"/>
                <a:ea typeface="Oswald"/>
                <a:cs typeface="Oswald"/>
                <a:sym typeface="Oswald"/>
              </a:rPr>
              <a:t>pure</a:t>
            </a:r>
            <a:endParaRPr b="1" sz="7200">
              <a:solidFill>
                <a:srgbClr val="FF00FF"/>
              </a:solidFill>
              <a:latin typeface="Average"/>
              <a:ea typeface="Average"/>
              <a:cs typeface="Average"/>
              <a:sym typeface="Average"/>
            </a:endParaRPr>
          </a:p>
          <a:p>
            <a:pPr indent="0" lvl="0" marL="0" rtl="0" algn="ctr">
              <a:spcBef>
                <a:spcPts val="0"/>
              </a:spcBef>
              <a:spcAft>
                <a:spcPts val="0"/>
              </a:spcAft>
              <a:buNone/>
            </a:pPr>
            <a:r>
              <a:t/>
            </a:r>
            <a:endParaRPr sz="3200">
              <a:solidFill>
                <a:srgbClr val="CACACA"/>
              </a:solidFill>
              <a:latin typeface="Average"/>
              <a:ea typeface="Average"/>
              <a:cs typeface="Average"/>
              <a:sym typeface="Average"/>
            </a:endParaRPr>
          </a:p>
          <a:p>
            <a:pPr indent="0" lvl="0" marL="0" rtl="0" algn="ctr">
              <a:spcBef>
                <a:spcPts val="0"/>
              </a:spcBef>
              <a:spcAft>
                <a:spcPts val="0"/>
              </a:spcAft>
              <a:buNone/>
            </a:pPr>
            <a:r>
              <a:rPr lang="en-US" sz="3200">
                <a:solidFill>
                  <a:srgbClr val="CACACA"/>
                </a:solidFill>
                <a:latin typeface="Average"/>
                <a:ea typeface="Average"/>
                <a:cs typeface="Average"/>
                <a:sym typeface="Average"/>
              </a:rPr>
              <a:t>I will not replace your paint if you mess them up</a:t>
            </a:r>
            <a:endParaRPr sz="2200">
              <a:solidFill>
                <a:srgbClr val="CACACA"/>
              </a:solidFill>
              <a:latin typeface="Average"/>
              <a:ea typeface="Average"/>
              <a:cs typeface="Average"/>
              <a:sym typeface="Average"/>
            </a:endParaRPr>
          </a:p>
        </p:txBody>
      </p:sp>
      <p:sp>
        <p:nvSpPr>
          <p:cNvPr descr="Translations" id="301" name="Google Shape;301;p55"/>
          <p:cNvSpPr txBox="1"/>
          <p:nvPr/>
        </p:nvSpPr>
        <p:spPr>
          <a:xfrm>
            <a:off x="3677100" y="0"/>
            <a:ext cx="54669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750">
                <a:solidFill>
                  <a:srgbClr val="AAAAAA"/>
                </a:solidFill>
                <a:latin typeface="Average"/>
                <a:ea typeface="Average"/>
                <a:cs typeface="Average"/>
                <a:sym typeface="Average"/>
              </a:rPr>
              <a:t>ቀለሞችዎን ንጹህ አድርገው ይያዙ. ቀለምህን አልተካም።</a:t>
            </a:r>
            <a:endParaRPr sz="1750">
              <a:solidFill>
                <a:srgbClr val="AAAAAA"/>
              </a:solidFill>
              <a:latin typeface="Average"/>
              <a:ea typeface="Average"/>
              <a:cs typeface="Average"/>
              <a:sym typeface="Average"/>
            </a:endParaRPr>
          </a:p>
          <a:p>
            <a:pPr indent="0" lvl="0" marL="0" rtl="1" algn="r">
              <a:spcBef>
                <a:spcPts val="0"/>
              </a:spcBef>
              <a:spcAft>
                <a:spcPts val="0"/>
              </a:spcAft>
              <a:buNone/>
            </a:pPr>
            <a:r>
              <a:rPr lang="en-US" sz="1750">
                <a:solidFill>
                  <a:srgbClr val="AAAAAA"/>
                </a:solidFill>
                <a:latin typeface="Average"/>
                <a:ea typeface="Average"/>
                <a:cs typeface="Average"/>
                <a:sym typeface="Average"/>
              </a:rPr>
              <a:t>حافظ على ألوانك نقية. لن أستبدل طلاءك.</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Mantingueu els vostres colors purs. No substituiré la teva pintura.</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保持颜色纯净。我不会更换你的油漆。</a:t>
            </a:r>
            <a:endParaRPr sz="1750">
              <a:solidFill>
                <a:srgbClr val="AAAAAA"/>
              </a:solidFill>
              <a:latin typeface="Average"/>
              <a:ea typeface="Average"/>
              <a:cs typeface="Average"/>
              <a:sym typeface="Average"/>
            </a:endParaRPr>
          </a:p>
          <a:p>
            <a:pPr indent="0" lvl="0" marL="0" rtl="1" algn="r">
              <a:spcBef>
                <a:spcPts val="0"/>
              </a:spcBef>
              <a:spcAft>
                <a:spcPts val="0"/>
              </a:spcAft>
              <a:buNone/>
            </a:pPr>
            <a:r>
              <a:rPr lang="en-US" sz="1750">
                <a:solidFill>
                  <a:srgbClr val="AAAAAA"/>
                </a:solidFill>
                <a:latin typeface="Average"/>
                <a:ea typeface="Average"/>
                <a:cs typeface="Average"/>
                <a:sym typeface="Average"/>
              </a:rPr>
              <a:t>رنگ های خود را خالص نگه دارید. رنگ شما را عوض نمی کنم.</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अपने रंग शुद्ध रखना। मैं तुम्हारा रंग नहीं बदलूँगा।</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色はそのままにしておいてください。塗料は交換しません。</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색상을 깨끗하게 유지하세요. 페인트는 교체해 드리지 않습니다.</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Rengên xwe paqij bihêlin. Ez ê boyaxa te neguherim.</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Mantenha suas cores puras. Não substituirei sua tinta.</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ਆਪਣੇ ਰੰਗਾਂ ਨੂੰ ਸ਼ੁੱਧ ਰੱਖੋ। ਮੈਂ ਤੁਹਾਡਾ ਪੇਂਟ ਨਹੀਂ ਬਦਲਾਂਗਾ।</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Сохраняйте чистоту цветов. Я не буду менять краску.</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Midabadaada nadiifi Ma bedeli doono rinjigaaga.</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Mantén tus colores puros. No reemplazaré tu pintura.</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Weka rangi zako safi. Sitachukua nafasi ya rangi yako.</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Panatilihing dalisay ang iyong mga kulay. Hindi ko papalitan ang pintura mo.</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Renklerinizi saf tutun. Boyanızı değiştirmeyeceğim.</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Зберігайте свої кольори чистими. Фарбу твою не заміню.</a:t>
            </a:r>
            <a:endParaRPr sz="1750">
              <a:solidFill>
                <a:srgbClr val="AAAAAA"/>
              </a:solidFill>
              <a:latin typeface="Average"/>
              <a:ea typeface="Average"/>
              <a:cs typeface="Average"/>
              <a:sym typeface="Average"/>
            </a:endParaRPr>
          </a:p>
          <a:p>
            <a:pPr indent="0" lvl="0" marL="0" rtl="0" algn="l">
              <a:spcBef>
                <a:spcPts val="0"/>
              </a:spcBef>
              <a:spcAft>
                <a:spcPts val="0"/>
              </a:spcAft>
              <a:buNone/>
            </a:pPr>
            <a:r>
              <a:rPr lang="en-US" sz="1750">
                <a:solidFill>
                  <a:srgbClr val="AAAAAA"/>
                </a:solidFill>
                <a:latin typeface="Average"/>
                <a:ea typeface="Average"/>
                <a:cs typeface="Average"/>
                <a:sym typeface="Average"/>
              </a:rPr>
              <a:t>Hãy giữ màu sơn nguyên bản. Tôi sẽ không thay sơn mới cho bạn.</a:t>
            </a:r>
            <a:endParaRPr sz="1750">
              <a:solidFill>
                <a:srgbClr val="AAAAAA"/>
              </a:solidFill>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6"/>
          <p:cNvSpPr txBox="1"/>
          <p:nvPr/>
        </p:nvSpPr>
        <p:spPr>
          <a:xfrm>
            <a:off x="0" y="0"/>
            <a:ext cx="45720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200">
                <a:solidFill>
                  <a:srgbClr val="FFFFFF"/>
                </a:solidFill>
                <a:latin typeface="Oswald"/>
                <a:ea typeface="Oswald"/>
                <a:cs typeface="Oswald"/>
                <a:sym typeface="Oswald"/>
              </a:rPr>
              <a:t>Mix your colours in the </a:t>
            </a:r>
            <a:r>
              <a:rPr lang="en-US" sz="7200">
                <a:solidFill>
                  <a:srgbClr val="00FF00"/>
                </a:solidFill>
                <a:latin typeface="Oswald"/>
                <a:ea typeface="Oswald"/>
                <a:cs typeface="Oswald"/>
                <a:sym typeface="Oswald"/>
              </a:rPr>
              <a:t>centre </a:t>
            </a:r>
            <a:r>
              <a:rPr lang="en-US" sz="7200">
                <a:solidFill>
                  <a:srgbClr val="FFFFFF"/>
                </a:solidFill>
                <a:latin typeface="Oswald"/>
                <a:ea typeface="Oswald"/>
                <a:cs typeface="Oswald"/>
                <a:sym typeface="Oswald"/>
              </a:rPr>
              <a:t>of the palette</a:t>
            </a:r>
            <a:endParaRPr sz="1800">
              <a:solidFill>
                <a:srgbClr val="B7B7B7"/>
              </a:solidFill>
              <a:latin typeface="Average"/>
              <a:ea typeface="Average"/>
              <a:cs typeface="Average"/>
              <a:sym typeface="Average"/>
            </a:endParaRPr>
          </a:p>
        </p:txBody>
      </p:sp>
      <p:sp>
        <p:nvSpPr>
          <p:cNvPr descr="Translations" id="307" name="Google Shape;307;p56"/>
          <p:cNvSpPr txBox="1"/>
          <p:nvPr/>
        </p:nvSpPr>
        <p:spPr>
          <a:xfrm>
            <a:off x="4572000" y="0"/>
            <a:ext cx="4572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900">
                <a:solidFill>
                  <a:srgbClr val="AAAAAA"/>
                </a:solidFill>
                <a:latin typeface="Average"/>
                <a:ea typeface="Average"/>
                <a:cs typeface="Average"/>
                <a:sym typeface="Average"/>
              </a:rPr>
              <a:t>ቀለሞችዎን በቤተ-ስዕሉ መሃል ላይ ይቀላቅሉ</a:t>
            </a:r>
            <a:endParaRPr sz="1900">
              <a:solidFill>
                <a:srgbClr val="AAAAAA"/>
              </a:solidFill>
              <a:latin typeface="Average"/>
              <a:ea typeface="Average"/>
              <a:cs typeface="Average"/>
              <a:sym typeface="Average"/>
            </a:endParaRPr>
          </a:p>
          <a:p>
            <a:pPr indent="0" lvl="0" marL="0" rtl="1" algn="r">
              <a:spcBef>
                <a:spcPts val="0"/>
              </a:spcBef>
              <a:spcAft>
                <a:spcPts val="0"/>
              </a:spcAft>
              <a:buNone/>
            </a:pPr>
            <a:r>
              <a:rPr lang="en-US" sz="1900">
                <a:solidFill>
                  <a:srgbClr val="AAAAAA"/>
                </a:solidFill>
                <a:latin typeface="Average"/>
                <a:ea typeface="Average"/>
                <a:cs typeface="Average"/>
                <a:sym typeface="Average"/>
              </a:rPr>
              <a:t>قم بخلط الألوان في وسط اللوحة</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Barreja els teus colors al centre de la paleta</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在调色板的中心混合颜色</a:t>
            </a:r>
            <a:endParaRPr sz="1900">
              <a:solidFill>
                <a:srgbClr val="AAAAAA"/>
              </a:solidFill>
              <a:latin typeface="Average"/>
              <a:ea typeface="Average"/>
              <a:cs typeface="Average"/>
              <a:sym typeface="Average"/>
            </a:endParaRPr>
          </a:p>
          <a:p>
            <a:pPr indent="0" lvl="0" marL="0" rtl="1" algn="r">
              <a:spcBef>
                <a:spcPts val="0"/>
              </a:spcBef>
              <a:spcAft>
                <a:spcPts val="0"/>
              </a:spcAft>
              <a:buNone/>
            </a:pPr>
            <a:r>
              <a:rPr lang="en-US" sz="1900">
                <a:solidFill>
                  <a:srgbClr val="AAAAAA"/>
                </a:solidFill>
                <a:latin typeface="Average"/>
                <a:ea typeface="Average"/>
                <a:cs typeface="Average"/>
                <a:sym typeface="Average"/>
              </a:rPr>
              <a:t>رنگ های خود را در مرکز پالت مخلوط کنید</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अपने रंगों को पैलेट के केंद्र में मिलाएं</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パレットの中央で色を混ぜます</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팔레트 중앙에서 색상을 섞으세요</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Rengên xwe di navenda paletê de tevlihev bikin</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Misture suas cores no centro da paleta</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ਪੈਲੇਟ ਦੇ ਕੇਂਦਰ ਵਿੱਚ ਆਪਣੇ ਰੰਗਾਂ ਨੂੰ ਮਿਲਾਓ</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Смешайте цвета в центре палитры.</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Isku qas midabadaada bartamaha palette</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Mezcla tus colores en el centro de la paleta.</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Changanya rangi zako katikati ya palette</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Paghaluin ang iyong mga kulay sa gitna ng palette</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Renklerinizi paletin ortasında karıştırın</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Змішайте свої кольори в центрі палітри</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Trộn màu của bạn ở giữa bảng màu</a:t>
            </a:r>
            <a:endParaRPr sz="4500">
              <a:solidFill>
                <a:srgbClr val="AAAAAA"/>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descr="Translations" id="201" name="Google Shape;201;p39"/>
          <p:cNvSpPr txBox="1"/>
          <p:nvPr/>
        </p:nvSpPr>
        <p:spPr>
          <a:xfrm>
            <a:off x="2277650" y="0"/>
            <a:ext cx="68664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AAAAAA"/>
                </a:solidFill>
                <a:latin typeface="Average"/>
                <a:ea typeface="Average"/>
                <a:cs typeface="Average"/>
                <a:sym typeface="Average"/>
              </a:rPr>
              <a:t>የቁም ሥዕላችንን በበለጠ ዝርዝር እና ጨለማ እየገለፍን ነው፣ እና አንዳንድ አስተያየት ልሰጥህ እችላለሁ።</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نحن نقوم بتظليل صورتنا بمزيد من التفاصيل والظلام، ويمكنني أن أقدم لك بعض الملاحظات.</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Estem ombrejant el nostre retrat amb més detall i foscor, i us puc donar alguns comentaris.</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我们正在为我们的肖像添加更多细节和暗度，我可以给你一些反馈。</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ما پرتره خود را با جزئیات و تاریکی بیشتر سایه می اندازیم و می توانم بازخوردی به شما بدهم.</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हम अपने चित्र को अधिक विस्तार और अंधेरे के साथ छायांकित कर रहे हैं, और मैं आपको कुछ प्रतिक्रिया दे सकता 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私たちは肖像画にさらに詳細と暗さを加えて陰影をつけており、フィードバックを提供することができます。</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저희는 인물사진에 더욱 세부적이고 어두운 음영을 입히고 있으며, 이에 대한 피드백을 드릴 수 있습니다.</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Em portreya xwe bi hûrgulî û tarîtî dişoxilînin, û ez dikarim hin bertekan bidim we.</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Estamos sombreando nosso retrato com mais detalhes e escuridão, e posso lhe dar algum feedback.</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ਅਸੀਂ ਆਪਣੇ ਪੋਰਟਰੇਟ ਨੂੰ ਹੋਰ ਵੇਰਵੇ ਅਤੇ ਹਨੇਰੇ ਨਾਲ ਰੰਗਤ ਕਰ ਰਹੇ ਹਾਂ, ਅਤੇ ਮੈਂ ਤੁਹਾਨੂੰ ਕੁਝ ਫੀਡਬੈਕ ਦੇ ਸਕਦਾ 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Мы добавляем в наш портрет больше деталей и теней, и я могу дать вам некоторую обратную связь.</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Waxa aanu ku hadhaynaa sawirkayaga faahfaahin dheeraad ah iyo mugdi, waxaanan ku siin karaa xoogaa jawaab celin ah.</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Estamos sombreando nuestro retrato con más detalles y oscuridad, y puedo darte algunos comentarios.</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Tunaweka picha yetu kivuli kwa maelezo zaidi na giza, na ninaweza kukupa maoni.</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Nililiman namin ang aming larawan ng higit pang detalye at kadiliman, at maaari akong magbigay sa iyo ng ilang feedback.</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Portremizi daha fazla ayrıntı ve koyulukla gölgelendiriyoruz ve size geri bildirimde bulunabilirim.</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Ми затінюємо наш портрет із більшою деталізацією та темрявою, і я можу надати вам деякі відгуки.</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Chúng tôi đang tô bóng chân dung của mình bằng nhiều chi tiết và độ tối hơn, và tôi có thể cho bạn một số phản hồi.</a:t>
            </a:r>
            <a:endParaRPr>
              <a:solidFill>
                <a:srgbClr val="CACACA"/>
              </a:solidFill>
              <a:latin typeface="Average"/>
              <a:ea typeface="Average"/>
              <a:cs typeface="Average"/>
              <a:sym typeface="Average"/>
            </a:endParaRPr>
          </a:p>
        </p:txBody>
      </p:sp>
      <p:sp>
        <p:nvSpPr>
          <p:cNvPr id="202" name="Google Shape;202;p39"/>
          <p:cNvSpPr txBox="1"/>
          <p:nvPr/>
        </p:nvSpPr>
        <p:spPr>
          <a:xfrm>
            <a:off x="0" y="0"/>
            <a:ext cx="2277600" cy="107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FFFFFF"/>
                </a:solidFill>
                <a:latin typeface="Oswald"/>
                <a:ea typeface="Oswald"/>
                <a:cs typeface="Oswald"/>
                <a:sym typeface="Oswald"/>
              </a:rPr>
              <a:t>What are we</a:t>
            </a:r>
            <a:br>
              <a:rPr lang="en-US" sz="3000">
                <a:solidFill>
                  <a:srgbClr val="FFFFFF"/>
                </a:solidFill>
                <a:latin typeface="Oswald"/>
                <a:ea typeface="Oswald"/>
                <a:cs typeface="Oswald"/>
                <a:sym typeface="Oswald"/>
              </a:rPr>
            </a:br>
            <a:r>
              <a:rPr lang="en-US" sz="3000">
                <a:solidFill>
                  <a:srgbClr val="FFFFFF"/>
                </a:solidFill>
                <a:latin typeface="Oswald"/>
                <a:ea typeface="Oswald"/>
                <a:cs typeface="Oswald"/>
                <a:sym typeface="Oswald"/>
              </a:rPr>
              <a:t>doing today?</a:t>
            </a:r>
            <a:endParaRPr/>
          </a:p>
        </p:txBody>
      </p:sp>
      <p:sp>
        <p:nvSpPr>
          <p:cNvPr id="203" name="Google Shape;203;p39"/>
          <p:cNvSpPr txBox="1"/>
          <p:nvPr/>
        </p:nvSpPr>
        <p:spPr>
          <a:xfrm>
            <a:off x="0" y="4302350"/>
            <a:ext cx="2277600" cy="2555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800">
                <a:solidFill>
                  <a:srgbClr val="CACACA"/>
                </a:solidFill>
                <a:latin typeface="Average"/>
                <a:ea typeface="Average"/>
                <a:cs typeface="Average"/>
                <a:sym typeface="Average"/>
              </a:rPr>
              <a:t>We are going to</a:t>
            </a:r>
            <a:r>
              <a:rPr b="1" lang="en-US" sz="1800">
                <a:solidFill>
                  <a:srgbClr val="FFFFFF"/>
                </a:solidFill>
                <a:latin typeface="Average"/>
                <a:ea typeface="Average"/>
                <a:cs typeface="Average"/>
                <a:sym typeface="Average"/>
              </a:rPr>
              <a:t> continue shading</a:t>
            </a:r>
            <a:r>
              <a:rPr lang="en-US" sz="1800">
                <a:solidFill>
                  <a:srgbClr val="CACACA"/>
                </a:solidFill>
                <a:latin typeface="Average"/>
                <a:ea typeface="Average"/>
                <a:cs typeface="Average"/>
                <a:sym typeface="Average"/>
              </a:rPr>
              <a:t> our portrait project, building up layers of detail and darkness. If you want, I can use a </a:t>
            </a:r>
            <a:r>
              <a:rPr b="1" lang="en-US" sz="1800">
                <a:solidFill>
                  <a:srgbClr val="FFFFFF"/>
                </a:solidFill>
                <a:latin typeface="Average"/>
                <a:ea typeface="Average"/>
                <a:cs typeface="Average"/>
                <a:sym typeface="Average"/>
              </a:rPr>
              <a:t>checklist</a:t>
            </a:r>
            <a:r>
              <a:rPr lang="en-US" sz="1800">
                <a:solidFill>
                  <a:srgbClr val="CACACA"/>
                </a:solidFill>
                <a:latin typeface="Average"/>
                <a:ea typeface="Average"/>
                <a:cs typeface="Average"/>
                <a:sym typeface="Average"/>
              </a:rPr>
              <a:t> to give you some </a:t>
            </a:r>
            <a:r>
              <a:rPr b="1" lang="en-US" sz="1800">
                <a:solidFill>
                  <a:srgbClr val="FFFFFF"/>
                </a:solidFill>
                <a:latin typeface="Average"/>
                <a:ea typeface="Average"/>
                <a:cs typeface="Average"/>
                <a:sym typeface="Average"/>
              </a:rPr>
              <a:t>feedback</a:t>
            </a:r>
            <a:r>
              <a:rPr lang="en-US" sz="1800">
                <a:solidFill>
                  <a:srgbClr val="CACACA"/>
                </a:solidFill>
                <a:latin typeface="Average"/>
                <a:ea typeface="Average"/>
                <a:cs typeface="Average"/>
                <a:sym typeface="Average"/>
              </a:rPr>
              <a:t>.</a:t>
            </a:r>
            <a:endParaRPr sz="900"/>
          </a:p>
        </p:txBody>
      </p:sp>
      <p:pic>
        <p:nvPicPr>
          <p:cNvPr id="204" name="Google Shape;204;p39"/>
          <p:cNvPicPr preferRelativeResize="0"/>
          <p:nvPr/>
        </p:nvPicPr>
        <p:blipFill>
          <a:blip r:embed="rId3">
            <a:alphaModFix/>
          </a:blip>
          <a:stretch>
            <a:fillRect/>
          </a:stretch>
        </p:blipFill>
        <p:spPr>
          <a:xfrm>
            <a:off x="-62" y="1205875"/>
            <a:ext cx="2277725" cy="2965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7"/>
          <p:cNvSpPr txBox="1"/>
          <p:nvPr/>
        </p:nvSpPr>
        <p:spPr>
          <a:xfrm>
            <a:off x="0" y="0"/>
            <a:ext cx="45720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200">
                <a:solidFill>
                  <a:srgbClr val="FFFFFF"/>
                </a:solidFill>
                <a:latin typeface="Oswald"/>
                <a:ea typeface="Oswald"/>
                <a:cs typeface="Oswald"/>
                <a:sym typeface="Oswald"/>
              </a:rPr>
              <a:t>Use </a:t>
            </a:r>
            <a:r>
              <a:rPr lang="en-US" sz="7200">
                <a:solidFill>
                  <a:srgbClr val="00FF00"/>
                </a:solidFill>
                <a:latin typeface="Oswald"/>
                <a:ea typeface="Oswald"/>
                <a:cs typeface="Oswald"/>
                <a:sym typeface="Oswald"/>
              </a:rPr>
              <a:t>lots of water</a:t>
            </a:r>
            <a:r>
              <a:rPr lang="en-US" sz="7200">
                <a:solidFill>
                  <a:srgbClr val="FFFFFF"/>
                </a:solidFill>
                <a:latin typeface="Oswald"/>
                <a:ea typeface="Oswald"/>
                <a:cs typeface="Oswald"/>
                <a:sym typeface="Oswald"/>
              </a:rPr>
              <a:t> to lighten the colours</a:t>
            </a:r>
            <a:endParaRPr sz="1800">
              <a:solidFill>
                <a:srgbClr val="CACACA"/>
              </a:solidFill>
              <a:latin typeface="Average"/>
              <a:ea typeface="Average"/>
              <a:cs typeface="Average"/>
              <a:sym typeface="Average"/>
            </a:endParaRPr>
          </a:p>
        </p:txBody>
      </p:sp>
      <p:sp>
        <p:nvSpPr>
          <p:cNvPr descr="Translations" id="313" name="Google Shape;313;p57"/>
          <p:cNvSpPr txBox="1"/>
          <p:nvPr/>
        </p:nvSpPr>
        <p:spPr>
          <a:xfrm>
            <a:off x="4572000" y="0"/>
            <a:ext cx="4572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900">
                <a:solidFill>
                  <a:srgbClr val="AAAAAA"/>
                </a:solidFill>
                <a:latin typeface="Average"/>
                <a:ea typeface="Average"/>
                <a:cs typeface="Average"/>
                <a:sym typeface="Average"/>
              </a:rPr>
              <a:t>ቀለሞችዎን በቤተ-ስዕሉ መሃል ላይ ይቀላቅሉ</a:t>
            </a:r>
            <a:endParaRPr sz="1900">
              <a:solidFill>
                <a:srgbClr val="AAAAAA"/>
              </a:solidFill>
              <a:latin typeface="Average"/>
              <a:ea typeface="Average"/>
              <a:cs typeface="Average"/>
              <a:sym typeface="Average"/>
            </a:endParaRPr>
          </a:p>
          <a:p>
            <a:pPr indent="0" lvl="0" marL="0" rtl="1" algn="r">
              <a:spcBef>
                <a:spcPts val="0"/>
              </a:spcBef>
              <a:spcAft>
                <a:spcPts val="0"/>
              </a:spcAft>
              <a:buNone/>
            </a:pPr>
            <a:r>
              <a:rPr lang="en-US" sz="1900">
                <a:solidFill>
                  <a:srgbClr val="AAAAAA"/>
                </a:solidFill>
                <a:latin typeface="Average"/>
                <a:ea typeface="Average"/>
                <a:cs typeface="Average"/>
                <a:sym typeface="Average"/>
              </a:rPr>
              <a:t>قم بخلط الألوان في وسط اللوحة</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Barreja els teus colors al centre de la paleta</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在调色板的中心混合颜色</a:t>
            </a:r>
            <a:endParaRPr sz="1900">
              <a:solidFill>
                <a:srgbClr val="AAAAAA"/>
              </a:solidFill>
              <a:latin typeface="Average"/>
              <a:ea typeface="Average"/>
              <a:cs typeface="Average"/>
              <a:sym typeface="Average"/>
            </a:endParaRPr>
          </a:p>
          <a:p>
            <a:pPr indent="0" lvl="0" marL="0" rtl="1" algn="r">
              <a:spcBef>
                <a:spcPts val="0"/>
              </a:spcBef>
              <a:spcAft>
                <a:spcPts val="0"/>
              </a:spcAft>
              <a:buNone/>
            </a:pPr>
            <a:r>
              <a:rPr lang="en-US" sz="1900">
                <a:solidFill>
                  <a:srgbClr val="AAAAAA"/>
                </a:solidFill>
                <a:latin typeface="Average"/>
                <a:ea typeface="Average"/>
                <a:cs typeface="Average"/>
                <a:sym typeface="Average"/>
              </a:rPr>
              <a:t>رنگ های خود را در مرکز پالت مخلوط کنید</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अपने रंगों को पैलेट के केंद्र में मिलाएं</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パレットの中央で色を混ぜます</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팔레트 중앙에서 색상을 섞으세요</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Rengên xwe di navenda paletê de tevlihev bikin</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Misture suas cores no centro da paleta</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ਪੈਲੇਟ ਦੇ ਕੇਂਦਰ ਵਿੱਚ ਆਪਣੇ ਰੰਗਾਂ ਨੂੰ ਮਿਲਾਓ</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Смешайте цвета в центре палитры.</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Isku qas midabadaada bartamaha palette</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Mezcla tus colores en el centro de la paleta.</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Changanya rangi zako katikati ya palette</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Paghaluin ang iyong mga kulay sa gitna ng palette</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Renklerinizi paletin ortasında karıştırın</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Змішайте свої кольори в центрі палітри</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Trộn màu của bạn ở giữa bảng màu</a:t>
            </a:r>
            <a:endParaRPr sz="4900">
              <a:solidFill>
                <a:srgbClr val="CACACA"/>
              </a:solidFill>
              <a:latin typeface="Average"/>
              <a:ea typeface="Average"/>
              <a:cs typeface="Average"/>
              <a:sym typeface="Averag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8"/>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rgbClr val="FFFFFF"/>
                </a:solidFill>
                <a:latin typeface="Oswald"/>
                <a:ea typeface="Oswald"/>
                <a:cs typeface="Oswald"/>
                <a:sym typeface="Oswald"/>
              </a:rPr>
              <a:t>Experiment with the paint on a </a:t>
            </a:r>
            <a:r>
              <a:rPr lang="en-US" sz="5000">
                <a:solidFill>
                  <a:srgbClr val="00FF00"/>
                </a:solidFill>
                <a:latin typeface="Oswald"/>
                <a:ea typeface="Oswald"/>
                <a:cs typeface="Oswald"/>
                <a:sym typeface="Oswald"/>
              </a:rPr>
              <a:t>different piece of paper</a:t>
            </a:r>
            <a:r>
              <a:rPr lang="en-US" sz="5000">
                <a:solidFill>
                  <a:srgbClr val="FFFFFF"/>
                </a:solidFill>
                <a:latin typeface="Oswald"/>
                <a:ea typeface="Oswald"/>
                <a:cs typeface="Oswald"/>
                <a:sym typeface="Oswald"/>
              </a:rPr>
              <a:t> before trying to use them on your portrait project</a:t>
            </a:r>
            <a:endParaRPr sz="1600">
              <a:solidFill>
                <a:srgbClr val="CACACA"/>
              </a:solidFill>
              <a:latin typeface="Average"/>
              <a:ea typeface="Average"/>
              <a:cs typeface="Average"/>
              <a:sym typeface="Average"/>
            </a:endParaRPr>
          </a:p>
        </p:txBody>
      </p:sp>
      <p:sp>
        <p:nvSpPr>
          <p:cNvPr descr="Translations" id="319" name="Google Shape;319;p58"/>
          <p:cNvSpPr txBox="1"/>
          <p:nvPr/>
        </p:nvSpPr>
        <p:spPr>
          <a:xfrm>
            <a:off x="3668700" y="0"/>
            <a:ext cx="5475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700">
                <a:solidFill>
                  <a:srgbClr val="AAAAAA"/>
                </a:solidFill>
                <a:latin typeface="Average"/>
                <a:ea typeface="Average"/>
                <a:cs typeface="Average"/>
                <a:sym typeface="Average"/>
              </a:rPr>
              <a:t>በመጀመሪያ ከቀለም ጋር በተለያየ ወረቀት ላይ ሙከራ ያድርጉ.</a:t>
            </a:r>
            <a:endParaRPr sz="1700">
              <a:solidFill>
                <a:srgbClr val="AAAAAA"/>
              </a:solidFill>
              <a:latin typeface="Average"/>
              <a:ea typeface="Average"/>
              <a:cs typeface="Average"/>
              <a:sym typeface="Average"/>
            </a:endParaRPr>
          </a:p>
          <a:p>
            <a:pPr indent="0" lvl="0" marL="0" rtl="1" algn="r">
              <a:spcBef>
                <a:spcPts val="0"/>
              </a:spcBef>
              <a:spcAft>
                <a:spcPts val="0"/>
              </a:spcAft>
              <a:buNone/>
            </a:pPr>
            <a:r>
              <a:rPr lang="en-US" sz="1700">
                <a:solidFill>
                  <a:srgbClr val="AAAAAA"/>
                </a:solidFill>
                <a:latin typeface="Average"/>
                <a:ea typeface="Average"/>
                <a:cs typeface="Average"/>
                <a:sym typeface="Average"/>
              </a:rPr>
              <a:t>قم بتجربة الطلاء على قطعة مختلفة من الورق أولاً.</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Experimenteu primer amb la pintura en un paper diferent.</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首先在另一张纸上尝试颜料。</a:t>
            </a:r>
            <a:endParaRPr sz="1700">
              <a:solidFill>
                <a:srgbClr val="AAAAAA"/>
              </a:solidFill>
              <a:latin typeface="Average"/>
              <a:ea typeface="Average"/>
              <a:cs typeface="Average"/>
              <a:sym typeface="Average"/>
            </a:endParaRPr>
          </a:p>
          <a:p>
            <a:pPr indent="0" lvl="0" marL="0" rtl="1" algn="r">
              <a:spcBef>
                <a:spcPts val="0"/>
              </a:spcBef>
              <a:spcAft>
                <a:spcPts val="0"/>
              </a:spcAft>
              <a:buNone/>
            </a:pPr>
            <a:r>
              <a:rPr lang="en-US" sz="1700">
                <a:solidFill>
                  <a:srgbClr val="AAAAAA"/>
                </a:solidFill>
                <a:latin typeface="Average"/>
                <a:ea typeface="Average"/>
                <a:cs typeface="Average"/>
                <a:sym typeface="Average"/>
              </a:rPr>
              <a:t>ابتدا رنگ را روی یک تکه کاغذ دیگر آزمایش کنید.</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पहले कागज के एक अलग टुकड़े पर पेंट का प्रयोग करें।</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まずは別の紙に絵の具を塗って実験してみましょう。</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먼저 다른 종이에 페인트를 칠해 실험해 보세요.</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Pêşî bi boyaxê li ser kaxezek cûda ceribandin.</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Experimente primeiro a tinta em um pedaço de papel diferente.</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ਪਹਿਲਾਂ ਕਾਗਜ਼ ਦੇ ਵੱਖਰੇ ਟੁਕੜੇ 'ਤੇ ਪੇਂਟ ਨਾਲ ਪ੍ਰਯੋਗ ਕਰੋ।</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Сначала поэкспериментируйте с краской на другом листе бумаги.</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Marka hore ku tijaabi rinjiga warqad kale.</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Experimente primero con la pintura en un trozo de papel diferente.</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Jaribu na rangi kwenye kipande tofauti cha karatasi kwanza.</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Eksperimento muna ang pintura sa ibang piraso ng papel.</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Boyayı önce başka bir kağıt üzerinde deneyin.</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Спочатку поекспериментуйте з фарбою на іншому аркуші паперу.</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US" sz="1700">
                <a:solidFill>
                  <a:srgbClr val="AAAAAA"/>
                </a:solidFill>
                <a:latin typeface="Average"/>
                <a:ea typeface="Average"/>
                <a:cs typeface="Average"/>
                <a:sym typeface="Average"/>
              </a:rPr>
              <a:t>Trước tiên, hãy thử nghiệm màu trên một tờ giấy khác.</a:t>
            </a:r>
            <a:endParaRPr sz="1450">
              <a:solidFill>
                <a:srgbClr val="AAAAAA"/>
              </a:solidFill>
              <a:latin typeface="Average"/>
              <a:ea typeface="Average"/>
              <a:cs typeface="Average"/>
              <a:sym typeface="Averag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graphicFrame>
        <p:nvGraphicFramePr>
          <p:cNvPr id="328" name="Google Shape;328;p60"/>
          <p:cNvGraphicFramePr/>
          <p:nvPr/>
        </p:nvGraphicFramePr>
        <p:xfrm>
          <a:off x="1156625" y="137313"/>
          <a:ext cx="3000000" cy="3000000"/>
        </p:xfrm>
        <a:graphic>
          <a:graphicData uri="http://schemas.openxmlformats.org/drawingml/2006/table">
            <a:tbl>
              <a:tblPr>
                <a:noFill/>
                <a:tableStyleId>{C86373A6-0875-4F0F-A6E4-77177B1D94E5}</a:tableStyleId>
              </a:tblPr>
              <a:tblGrid>
                <a:gridCol w="1366150"/>
                <a:gridCol w="1366150"/>
                <a:gridCol w="1366150"/>
                <a:gridCol w="1366150"/>
                <a:gridCol w="1366150"/>
              </a:tblGrid>
              <a:tr h="875250">
                <a:tc gridSpan="5">
                  <a:txBody>
                    <a:bodyPr/>
                    <a:lstStyle/>
                    <a:p>
                      <a:pPr indent="0" lvl="0" marL="0" rtl="0" algn="ctr">
                        <a:lnSpc>
                          <a:spcPct val="115000"/>
                        </a:lnSpc>
                        <a:spcBef>
                          <a:spcPts val="0"/>
                        </a:spcBef>
                        <a:spcAft>
                          <a:spcPts val="0"/>
                        </a:spcAft>
                        <a:buNone/>
                      </a:pPr>
                      <a:r>
                        <a:rPr lang="en-US" sz="4800">
                          <a:solidFill>
                            <a:srgbClr val="EFEFEF"/>
                          </a:solidFill>
                          <a:latin typeface="Oswald"/>
                          <a:ea typeface="Oswald"/>
                          <a:cs typeface="Oswald"/>
                          <a:sym typeface="Oswald"/>
                        </a:rPr>
                        <a:t>Self-portrait Calendar</a:t>
                      </a:r>
                      <a:endParaRPr sz="4800">
                        <a:solidFill>
                          <a:srgbClr val="EFEFEF"/>
                        </a:solidFill>
                        <a:latin typeface="Oswald"/>
                        <a:ea typeface="Oswald"/>
                        <a:cs typeface="Oswald"/>
                        <a:sym typeface="Oswald"/>
                      </a:endParaRPr>
                    </a:p>
                  </a:txBody>
                  <a:tcPr marT="19050" marB="19050" marR="28575" marL="28575" anchor="ctr">
                    <a:lnL cap="flat" cmpd="sng" w="9525">
                      <a:solidFill>
                        <a:srgbClr val="000000">
                          <a:alpha val="0"/>
                        </a:srgbClr>
                      </a:solidFill>
                      <a:prstDash val="solid"/>
                      <a:round/>
                      <a:headEnd len="sm" w="sm" type="none"/>
                      <a:tailEnd len="sm" w="sm" type="none"/>
                    </a:lnL>
                    <a:lnB cap="flat" cmpd="sng" w="19050">
                      <a:solidFill>
                        <a:srgbClr val="EFEFEF"/>
                      </a:solidFill>
                      <a:prstDash val="solid"/>
                      <a:round/>
                      <a:headEnd len="sm" w="sm" type="none"/>
                      <a:tailEnd len="sm" w="sm" type="none"/>
                    </a:lnB>
                  </a:tcPr>
                </a:tc>
                <a:tc hMerge="1"/>
                <a:tc hMerge="1"/>
                <a:tc hMerge="1"/>
                <a:tc hMerge="1"/>
              </a:tr>
              <a:tr h="875250">
                <a:tc>
                  <a:txBody>
                    <a:bodyPr/>
                    <a:lstStyle/>
                    <a:p>
                      <a:pPr indent="0" lvl="0" marL="0" rtl="0" algn="ctr">
                        <a:lnSpc>
                          <a:spcPct val="115000"/>
                        </a:lnSpc>
                        <a:spcBef>
                          <a:spcPts val="0"/>
                        </a:spcBef>
                        <a:spcAft>
                          <a:spcPts val="0"/>
                        </a:spcAft>
                        <a:buNone/>
                      </a:pPr>
                      <a:r>
                        <a:t/>
                      </a:r>
                      <a:endParaRPr sz="16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0000"/>
                    </a:solidFill>
                  </a:tcPr>
                </a:tc>
                <a:tc>
                  <a:txBody>
                    <a:bodyPr/>
                    <a:lstStyle/>
                    <a:p>
                      <a:pPr indent="0" lvl="0" marL="0" marR="0" rtl="0" algn="ctr">
                        <a:lnSpc>
                          <a:spcPct val="115000"/>
                        </a:lnSpc>
                        <a:spcBef>
                          <a:spcPts val="0"/>
                        </a:spcBef>
                        <a:spcAft>
                          <a:spcPts val="0"/>
                        </a:spcAft>
                        <a:buNone/>
                      </a:pPr>
                      <a:r>
                        <a:t/>
                      </a:r>
                      <a:endParaRPr sz="16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marR="0" rtl="0" algn="ctr">
                        <a:lnSpc>
                          <a:spcPct val="115000"/>
                        </a:lnSpc>
                        <a:spcBef>
                          <a:spcPts val="0"/>
                        </a:spcBef>
                        <a:spcAft>
                          <a:spcPts val="0"/>
                        </a:spcAft>
                        <a:buNone/>
                      </a:pPr>
                      <a:r>
                        <a:t/>
                      </a:r>
                      <a:endParaRPr sz="16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3600">
                          <a:solidFill>
                            <a:srgbClr val="6AA84F"/>
                          </a:solidFill>
                          <a:latin typeface="Oswald"/>
                          <a:ea typeface="Oswald"/>
                          <a:cs typeface="Oswald"/>
                          <a:sym typeface="Oswald"/>
                        </a:rPr>
                        <a:t>Hello!</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2400">
                          <a:solidFill>
                            <a:srgbClr val="6AA84F"/>
                          </a:solidFill>
                          <a:latin typeface="Oswald"/>
                          <a:ea typeface="Oswald"/>
                          <a:cs typeface="Oswald"/>
                          <a:sym typeface="Oswald"/>
                        </a:rPr>
                        <a:t>Skill builders</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r>
              <a:tr h="944550">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9</a:t>
                      </a:r>
                      <a:endParaRPr sz="24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10</a:t>
                      </a:r>
                      <a:endParaRPr sz="4800">
                        <a:solidFill>
                          <a:srgbClr val="6AA84F"/>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11</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12</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13</a:t>
                      </a:r>
                      <a:endParaRPr sz="2400">
                        <a:solidFill>
                          <a:srgbClr val="6AA84F"/>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r>
              <a:tr h="944550">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16</a:t>
                      </a:r>
                      <a:endParaRPr sz="24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17</a:t>
                      </a:r>
                      <a:endParaRPr sz="4800">
                        <a:solidFill>
                          <a:srgbClr val="6AA84F"/>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2200">
                          <a:solidFill>
                            <a:srgbClr val="6AA84F"/>
                          </a:solidFill>
                          <a:latin typeface="Oswald"/>
                          <a:ea typeface="Oswald"/>
                          <a:cs typeface="Oswald"/>
                          <a:sym typeface="Oswald"/>
                        </a:rPr>
                        <a:t>Lightly outline</a:t>
                      </a:r>
                      <a:endParaRPr sz="2200">
                        <a:solidFill>
                          <a:srgbClr val="6AA84F"/>
                        </a:solidFill>
                        <a:latin typeface="Oswald"/>
                        <a:ea typeface="Oswald"/>
                        <a:cs typeface="Oswald"/>
                        <a:sym typeface="Oswald"/>
                      </a:endParaRPr>
                    </a:p>
                    <a:p>
                      <a:pPr indent="0" lvl="0" marL="0" rtl="0" algn="ctr">
                        <a:lnSpc>
                          <a:spcPct val="115000"/>
                        </a:lnSpc>
                        <a:spcBef>
                          <a:spcPts val="0"/>
                        </a:spcBef>
                        <a:spcAft>
                          <a:spcPts val="0"/>
                        </a:spcAft>
                        <a:buNone/>
                      </a:pPr>
                      <a:r>
                        <a:rPr lang="en-US" sz="2200">
                          <a:solidFill>
                            <a:srgbClr val="6AA84F"/>
                          </a:solidFill>
                          <a:latin typeface="Oswald"/>
                          <a:ea typeface="Oswald"/>
                          <a:cs typeface="Oswald"/>
                          <a:sym typeface="Oswald"/>
                        </a:rPr>
                        <a:t>portrait </a:t>
                      </a:r>
                      <a:endParaRPr sz="22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19</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marR="0" rtl="0" algn="ctr">
                        <a:lnSpc>
                          <a:spcPct val="115000"/>
                        </a:lnSpc>
                        <a:spcBef>
                          <a:spcPts val="0"/>
                        </a:spcBef>
                        <a:spcAft>
                          <a:spcPts val="0"/>
                        </a:spcAft>
                        <a:buNone/>
                      </a:pPr>
                      <a:r>
                        <a:rPr lang="en-US" sz="2400">
                          <a:solidFill>
                            <a:srgbClr val="6AA84F"/>
                          </a:solidFill>
                          <a:latin typeface="Oswald"/>
                          <a:ea typeface="Oswald"/>
                          <a:cs typeface="Oswald"/>
                          <a:sym typeface="Oswald"/>
                        </a:rPr>
                        <a:t>First shading layer</a:t>
                      </a:r>
                      <a:endParaRPr sz="2400">
                        <a:solidFill>
                          <a:srgbClr val="6AA84F"/>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r>
              <a:tr h="944550">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22</a:t>
                      </a:r>
                      <a:endParaRPr sz="48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2000">
                          <a:solidFill>
                            <a:srgbClr val="6AA84F"/>
                          </a:solidFill>
                          <a:latin typeface="Oswald"/>
                          <a:ea typeface="Oswald"/>
                          <a:cs typeface="Oswald"/>
                          <a:sym typeface="Oswald"/>
                        </a:rPr>
                        <a:t>Second </a:t>
                      </a:r>
                      <a:endParaRPr sz="2000">
                        <a:solidFill>
                          <a:srgbClr val="6AA84F"/>
                        </a:solidFill>
                        <a:latin typeface="Oswald"/>
                        <a:ea typeface="Oswald"/>
                        <a:cs typeface="Oswald"/>
                        <a:sym typeface="Oswald"/>
                      </a:endParaRPr>
                    </a:p>
                    <a:p>
                      <a:pPr indent="0" lvl="0" marL="0" rtl="0" algn="ctr">
                        <a:lnSpc>
                          <a:spcPct val="115000"/>
                        </a:lnSpc>
                        <a:spcBef>
                          <a:spcPts val="0"/>
                        </a:spcBef>
                        <a:spcAft>
                          <a:spcPts val="0"/>
                        </a:spcAft>
                        <a:buNone/>
                      </a:pPr>
                      <a:r>
                        <a:rPr lang="en-US" sz="2000">
                          <a:solidFill>
                            <a:srgbClr val="6AA84F"/>
                          </a:solidFill>
                          <a:latin typeface="Oswald"/>
                          <a:ea typeface="Oswald"/>
                          <a:cs typeface="Oswald"/>
                          <a:sym typeface="Oswald"/>
                        </a:rPr>
                        <a:t>shading layer</a:t>
                      </a:r>
                      <a:endParaRPr sz="2000">
                        <a:solidFill>
                          <a:srgbClr val="6AA84F"/>
                        </a:solidFill>
                        <a:latin typeface="Oswald"/>
                        <a:ea typeface="Oswald"/>
                        <a:cs typeface="Oswald"/>
                        <a:sym typeface="Oswald"/>
                      </a:endParaRPr>
                    </a:p>
                    <a:p>
                      <a:pPr indent="0" lvl="0" marL="0" rtl="0" algn="ctr">
                        <a:lnSpc>
                          <a:spcPct val="115000"/>
                        </a:lnSpc>
                        <a:spcBef>
                          <a:spcPts val="0"/>
                        </a:spcBef>
                        <a:spcAft>
                          <a:spcPts val="0"/>
                        </a:spcAft>
                        <a:buNone/>
                      </a:pPr>
                      <a:r>
                        <a:rPr lang="en-US" sz="2000">
                          <a:solidFill>
                            <a:srgbClr val="6AA84F"/>
                          </a:solidFill>
                          <a:latin typeface="Oswald"/>
                          <a:ea typeface="Oswald"/>
                          <a:cs typeface="Oswald"/>
                          <a:sym typeface="Oswald"/>
                        </a:rPr>
                        <a:t> </a:t>
                      </a:r>
                      <a:r>
                        <a:rPr lang="en-US" sz="2000">
                          <a:solidFill>
                            <a:srgbClr val="BF9000"/>
                          </a:solidFill>
                          <a:latin typeface="Oswald"/>
                          <a:ea typeface="Oswald"/>
                          <a:cs typeface="Oswald"/>
                          <a:sym typeface="Oswald"/>
                        </a:rPr>
                        <a:t>&amp; Art history</a:t>
                      </a:r>
                      <a:endParaRPr sz="2000">
                        <a:solidFill>
                          <a:srgbClr val="BF9000"/>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rgbClr val="E0E0E0"/>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US" sz="4800">
                          <a:solidFill>
                            <a:srgbClr val="B7B7B7"/>
                          </a:solidFill>
                          <a:latin typeface="Oswald"/>
                          <a:ea typeface="Oswald"/>
                          <a:cs typeface="Oswald"/>
                          <a:sym typeface="Oswald"/>
                        </a:rPr>
                        <a:t>24</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lang="en-US" sz="2300">
                          <a:solidFill>
                            <a:srgbClr val="6AA84F"/>
                          </a:solidFill>
                          <a:latin typeface="Oswald"/>
                          <a:ea typeface="Oswald"/>
                          <a:cs typeface="Oswald"/>
                          <a:sym typeface="Oswald"/>
                        </a:rPr>
                        <a:t>Final adjustments</a:t>
                      </a:r>
                      <a:endParaRPr sz="47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lang="en-US" sz="2300">
                          <a:solidFill>
                            <a:srgbClr val="6AA84F"/>
                          </a:solidFill>
                          <a:latin typeface="Oswald"/>
                          <a:ea typeface="Oswald"/>
                          <a:cs typeface="Oswald"/>
                          <a:sym typeface="Oswald"/>
                        </a:rPr>
                        <a:t>Last goal-setting day</a:t>
                      </a:r>
                      <a:endParaRPr sz="2300">
                        <a:solidFill>
                          <a:srgbClr val="6AA84F"/>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r>
              <a:tr h="944550">
                <a:tc>
                  <a:txBody>
                    <a:bodyPr/>
                    <a:lstStyle/>
                    <a:p>
                      <a:pPr indent="0" lvl="0" marL="0" rtl="0" algn="ctr">
                        <a:lnSpc>
                          <a:spcPct val="115000"/>
                        </a:lnSpc>
                        <a:spcBef>
                          <a:spcPts val="0"/>
                        </a:spcBef>
                        <a:spcAft>
                          <a:spcPts val="0"/>
                        </a:spcAft>
                        <a:buNone/>
                      </a:pPr>
                      <a:r>
                        <a:rPr lang="en-US" sz="2400">
                          <a:solidFill>
                            <a:srgbClr val="B7B7B7"/>
                          </a:solidFill>
                          <a:latin typeface="Oswald"/>
                          <a:ea typeface="Oswald"/>
                          <a:cs typeface="Oswald"/>
                          <a:sym typeface="Oswald"/>
                        </a:rPr>
                        <a:t>PD Day</a:t>
                      </a:r>
                      <a:endParaRPr sz="24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0E0E0"/>
                      </a:solidFill>
                      <a:prstDash val="solid"/>
                      <a:round/>
                      <a:headEnd len="sm" w="sm" type="none"/>
                      <a:tailEnd len="sm" w="sm" type="none"/>
                    </a:lnB>
                    <a:solidFill>
                      <a:srgbClr val="274E13"/>
                    </a:solidFill>
                  </a:tcPr>
                </a:tc>
                <a:tc>
                  <a:txBody>
                    <a:bodyPr/>
                    <a:lstStyle/>
                    <a:p>
                      <a:pPr indent="0" lvl="0" marL="0" rtl="0" algn="ctr">
                        <a:lnSpc>
                          <a:spcPct val="115000"/>
                        </a:lnSpc>
                        <a:spcBef>
                          <a:spcPts val="0"/>
                        </a:spcBef>
                        <a:spcAft>
                          <a:spcPts val="0"/>
                        </a:spcAft>
                        <a:buNone/>
                      </a:pPr>
                      <a:r>
                        <a:rPr lang="en-US" sz="1700">
                          <a:solidFill>
                            <a:srgbClr val="B7B7B7"/>
                          </a:solidFill>
                          <a:latin typeface="Oswald"/>
                          <a:ea typeface="Oswald"/>
                          <a:cs typeface="Oswald"/>
                          <a:sym typeface="Oswald"/>
                        </a:rPr>
                        <a:t>Truth and Reconciliation Day</a:t>
                      </a:r>
                      <a:endParaRPr sz="17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0E0E0"/>
                      </a:solidFill>
                      <a:prstDash val="solid"/>
                      <a:round/>
                      <a:headEnd len="sm" w="sm" type="none"/>
                      <a:tailEnd len="sm" w="sm" type="none"/>
                    </a:lnR>
                    <a:lnT cap="flat" cmpd="sng" w="19050">
                      <a:solidFill>
                        <a:srgbClr val="E0E0E0"/>
                      </a:solidFill>
                      <a:prstDash val="solid"/>
                      <a:round/>
                      <a:headEnd len="sm" w="sm" type="none"/>
                      <a:tailEnd len="sm" w="sm" type="none"/>
                    </a:lnT>
                    <a:lnB cap="flat" cmpd="sng" w="19050">
                      <a:solidFill>
                        <a:srgbClr val="E0E0E0"/>
                      </a:solidFill>
                      <a:prstDash val="solid"/>
                      <a:round/>
                      <a:headEnd len="sm" w="sm" type="none"/>
                      <a:tailEnd len="sm" w="sm" type="none"/>
                    </a:lnB>
                    <a:solidFill>
                      <a:srgbClr val="274E13"/>
                    </a:solidFill>
                  </a:tcPr>
                </a:tc>
                <a:tc>
                  <a:txBody>
                    <a:bodyPr/>
                    <a:lstStyle/>
                    <a:p>
                      <a:pPr indent="0" lvl="0" marL="0" rtl="0" algn="ctr">
                        <a:lnSpc>
                          <a:spcPct val="115000"/>
                        </a:lnSpc>
                        <a:spcBef>
                          <a:spcPts val="0"/>
                        </a:spcBef>
                        <a:spcAft>
                          <a:spcPts val="0"/>
                        </a:spcAft>
                        <a:buNone/>
                      </a:pPr>
                      <a:r>
                        <a:rPr lang="en-US" sz="1800">
                          <a:solidFill>
                            <a:srgbClr val="B7B7B7"/>
                          </a:solidFill>
                          <a:latin typeface="Oswald"/>
                          <a:ea typeface="Oswald"/>
                          <a:cs typeface="Oswald"/>
                          <a:sym typeface="Oswald"/>
                        </a:rPr>
                        <a:t>Hand in /</a:t>
                      </a:r>
                      <a:br>
                        <a:rPr lang="en-US" sz="1800">
                          <a:solidFill>
                            <a:srgbClr val="B7B7B7"/>
                          </a:solidFill>
                          <a:latin typeface="Oswald"/>
                          <a:ea typeface="Oswald"/>
                          <a:cs typeface="Oswald"/>
                          <a:sym typeface="Oswald"/>
                        </a:rPr>
                      </a:br>
                      <a:r>
                        <a:rPr lang="en-US" sz="1800">
                          <a:solidFill>
                            <a:srgbClr val="B7B7B7"/>
                          </a:solidFill>
                          <a:latin typeface="Oswald"/>
                          <a:ea typeface="Oswald"/>
                          <a:cs typeface="Oswald"/>
                          <a:sym typeface="Oswald"/>
                        </a:rPr>
                        <a:t>Last in-class day for portrait</a:t>
                      </a:r>
                      <a:endParaRPr sz="4800">
                        <a:solidFill>
                          <a:srgbClr val="B7B7B7"/>
                        </a:solidFill>
                        <a:latin typeface="Oswald"/>
                        <a:ea typeface="Oswald"/>
                        <a:cs typeface="Oswald"/>
                        <a:sym typeface="Oswald"/>
                      </a:endParaRPr>
                    </a:p>
                  </a:txBody>
                  <a:tcPr marT="19050" marB="19050" marR="28575" marL="28575" anchor="ctr">
                    <a:lnL cap="flat" cmpd="sng" w="19050">
                      <a:solidFill>
                        <a:srgbClr val="E0E0E0"/>
                      </a:solidFill>
                      <a:prstDash val="solid"/>
                      <a:round/>
                      <a:headEnd len="sm" w="sm" type="none"/>
                      <a:tailEnd len="sm" w="sm" type="none"/>
                    </a:lnL>
                    <a:lnR cap="flat" cmpd="sng" w="19050">
                      <a:solidFill>
                        <a:srgbClr val="E0E0E0"/>
                      </a:solidFill>
                      <a:prstDash val="solid"/>
                      <a:round/>
                      <a:headEnd len="sm" w="sm" type="none"/>
                      <a:tailEnd len="sm" w="sm" type="none"/>
                    </a:lnR>
                    <a:lnT cap="flat" cmpd="sng" w="19050">
                      <a:solidFill>
                        <a:srgbClr val="E0E0E0"/>
                      </a:solidFill>
                      <a:prstDash val="solid"/>
                      <a:round/>
                      <a:headEnd len="sm" w="sm" type="none"/>
                      <a:tailEnd len="sm" w="sm" type="none"/>
                    </a:lnT>
                    <a:lnB cap="flat" cmpd="sng" w="19050">
                      <a:solidFill>
                        <a:srgbClr val="E0E0E0"/>
                      </a:solidFill>
                      <a:prstDash val="solid"/>
                      <a:round/>
                      <a:headEnd len="sm" w="sm" type="none"/>
                      <a:tailEnd len="sm" w="sm" type="none"/>
                    </a:lnB>
                    <a:solidFill>
                      <a:srgbClr val="990000"/>
                    </a:solidFill>
                  </a:tcPr>
                </a:tc>
                <a:tc>
                  <a:txBody>
                    <a:bodyPr/>
                    <a:lstStyle/>
                    <a:p>
                      <a:pPr indent="0" lvl="0" marL="0" rtl="0" algn="ctr">
                        <a:lnSpc>
                          <a:spcPct val="115000"/>
                        </a:lnSpc>
                        <a:spcBef>
                          <a:spcPts val="0"/>
                        </a:spcBef>
                        <a:spcAft>
                          <a:spcPts val="0"/>
                        </a:spcAft>
                        <a:buNone/>
                      </a:pPr>
                      <a:r>
                        <a:rPr lang="en-US" sz="2400">
                          <a:solidFill>
                            <a:srgbClr val="6AA84F"/>
                          </a:solidFill>
                          <a:latin typeface="Oswald"/>
                          <a:ea typeface="Oswald"/>
                          <a:cs typeface="Oswald"/>
                          <a:sym typeface="Oswald"/>
                        </a:rPr>
                        <a:t>Start the depth drawing</a:t>
                      </a:r>
                      <a:endParaRPr sz="3600">
                        <a:solidFill>
                          <a:srgbClr val="B7B7B7"/>
                        </a:solidFill>
                        <a:latin typeface="Oswald"/>
                        <a:ea typeface="Oswald"/>
                        <a:cs typeface="Oswald"/>
                        <a:sym typeface="Oswald"/>
                      </a:endParaRPr>
                    </a:p>
                  </a:txBody>
                  <a:tcPr marT="19050" marB="19050" marR="28575" marL="28575" anchor="ctr">
                    <a:lnL cap="flat" cmpd="sng" w="19050">
                      <a:solidFill>
                        <a:srgbClr val="E0E0E0"/>
                      </a:solidFill>
                      <a:prstDash val="solid"/>
                      <a:round/>
                      <a:headEnd len="sm" w="sm" type="none"/>
                      <a:tailEnd len="sm" w="sm" type="none"/>
                    </a:lnL>
                    <a:lnR cap="flat" cmpd="sng" w="19050">
                      <a:solidFill>
                        <a:srgbClr val="E0E0E0"/>
                      </a:solidFill>
                      <a:prstDash val="solid"/>
                      <a:round/>
                      <a:headEnd len="sm" w="sm" type="none"/>
                      <a:tailEnd len="sm" w="sm" type="none"/>
                    </a:lnR>
                    <a:lnT cap="flat" cmpd="sng" w="19050">
                      <a:solidFill>
                        <a:srgbClr val="E0E0E0"/>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c>
                  <a:txBody>
                    <a:bodyPr/>
                    <a:lstStyle/>
                    <a:p>
                      <a:pPr indent="0" lvl="0" marL="0" marR="0" rtl="0" algn="ctr">
                        <a:lnSpc>
                          <a:spcPct val="115000"/>
                        </a:lnSpc>
                        <a:spcBef>
                          <a:spcPts val="0"/>
                        </a:spcBef>
                        <a:spcAft>
                          <a:spcPts val="0"/>
                        </a:spcAft>
                        <a:buNone/>
                      </a:pPr>
                      <a:r>
                        <a:rPr lang="en-US" sz="1800">
                          <a:solidFill>
                            <a:srgbClr val="B7B7B7"/>
                          </a:solidFill>
                          <a:latin typeface="Oswald"/>
                          <a:ea typeface="Oswald"/>
                          <a:cs typeface="Oswald"/>
                          <a:sym typeface="Oswald"/>
                        </a:rPr>
                        <a:t>Final day to hand in portrait</a:t>
                      </a:r>
                      <a:endParaRPr sz="4800">
                        <a:solidFill>
                          <a:srgbClr val="B7B7B7"/>
                        </a:solidFill>
                        <a:latin typeface="Oswald"/>
                        <a:ea typeface="Oswald"/>
                        <a:cs typeface="Oswald"/>
                        <a:sym typeface="Oswald"/>
                      </a:endParaRPr>
                    </a:p>
                  </a:txBody>
                  <a:tcPr marT="19050" marB="19050" marR="28575" marL="28575" anchor="ctr">
                    <a:lnL cap="flat" cmpd="sng" w="19050">
                      <a:solidFill>
                        <a:srgbClr val="E0E0E0"/>
                      </a:solidFill>
                      <a:prstDash val="solid"/>
                      <a:round/>
                      <a:headEnd len="sm" w="sm" type="none"/>
                      <a:tailEnd len="sm" w="sm" type="none"/>
                    </a:lnL>
                    <a:lnR cap="flat" cmpd="sng" w="19050">
                      <a:solidFill>
                        <a:srgbClr val="E0E0E0"/>
                      </a:solidFill>
                      <a:prstDash val="solid"/>
                      <a:round/>
                      <a:headEnd len="sm" w="sm" type="none"/>
                      <a:tailEnd len="sm" w="sm" type="none"/>
                    </a:lnR>
                    <a:lnT cap="flat" cmpd="sng" w="19050">
                      <a:solidFill>
                        <a:srgbClr val="E0E0E0"/>
                      </a:solidFill>
                      <a:prstDash val="solid"/>
                      <a:round/>
                      <a:headEnd len="sm" w="sm" type="none"/>
                      <a:tailEnd len="sm" w="sm" type="none"/>
                    </a:lnT>
                    <a:lnB cap="flat" cmpd="sng" w="19050">
                      <a:solidFill>
                        <a:srgbClr val="E0E0E0"/>
                      </a:solidFill>
                      <a:prstDash val="solid"/>
                      <a:round/>
                      <a:headEnd len="sm" w="sm" type="none"/>
                      <a:tailEnd len="sm" w="sm" type="none"/>
                    </a:lnB>
                    <a:solidFill>
                      <a:srgbClr val="990000"/>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aphicFrame>
        <p:nvGraphicFramePr>
          <p:cNvPr id="333" name="Google Shape;333;p61"/>
          <p:cNvGraphicFramePr/>
          <p:nvPr/>
        </p:nvGraphicFramePr>
        <p:xfrm>
          <a:off x="138" y="0"/>
          <a:ext cx="3000000" cy="3000000"/>
        </p:xfrm>
        <a:graphic>
          <a:graphicData uri="http://schemas.openxmlformats.org/drawingml/2006/table">
            <a:tbl>
              <a:tblPr>
                <a:noFill/>
                <a:tableStyleId>{B320B55D-A1D0-4D81-8F75-57046BB66E18}</a:tableStyleId>
              </a:tblPr>
              <a:tblGrid>
                <a:gridCol w="376000"/>
                <a:gridCol w="379425"/>
                <a:gridCol w="382850"/>
                <a:gridCol w="379425"/>
                <a:gridCol w="379425"/>
                <a:gridCol w="379425"/>
                <a:gridCol w="379425"/>
                <a:gridCol w="379425"/>
                <a:gridCol w="382850"/>
                <a:gridCol w="707475"/>
                <a:gridCol w="707475"/>
                <a:gridCol w="636550"/>
                <a:gridCol w="636550"/>
                <a:gridCol w="702675"/>
                <a:gridCol w="702675"/>
                <a:gridCol w="544025"/>
                <a:gridCol w="544025"/>
                <a:gridCol w="544025"/>
              </a:tblGrid>
              <a:tr h="625725">
                <a:tc gridSpan="18">
                  <a:txBody>
                    <a:bodyPr/>
                    <a:lstStyle/>
                    <a:p>
                      <a:pPr indent="0" lvl="0" marL="0" rtl="0" algn="ctr">
                        <a:spcBef>
                          <a:spcPts val="0"/>
                        </a:spcBef>
                        <a:spcAft>
                          <a:spcPts val="0"/>
                        </a:spcAft>
                        <a:buNone/>
                      </a:pPr>
                      <a:r>
                        <a:rPr lang="en-US" sz="3600">
                          <a:solidFill>
                            <a:srgbClr val="FFFFFF"/>
                          </a:solidFill>
                          <a:latin typeface="Oswald"/>
                          <a:ea typeface="Oswald"/>
                          <a:cs typeface="Oswald"/>
                          <a:sym typeface="Oswald"/>
                        </a:rPr>
                        <a:t>Self-portrait timeline</a:t>
                      </a:r>
                      <a:endParaRPr sz="3600">
                        <a:solidFill>
                          <a:srgbClr val="FFFFFF"/>
                        </a:solidFill>
                        <a:latin typeface="Oswald"/>
                        <a:ea typeface="Oswald"/>
                        <a:cs typeface="Oswald"/>
                        <a:sym typeface="Oswald"/>
                      </a:endParaRPr>
                    </a:p>
                  </a:txBody>
                  <a:tcPr marT="91425" marB="91425" marR="91425" marL="91425" anchor="ctr">
                    <a:lnB cap="flat" cmpd="sng" w="38100">
                      <a:solidFill>
                        <a:srgbClr val="FFFFFF"/>
                      </a:solidFill>
                      <a:prstDash val="solid"/>
                      <a:round/>
                      <a:headEnd len="sm" w="sm" type="none"/>
                      <a:tailEnd len="sm" w="sm" type="none"/>
                    </a:lnB>
                  </a:tcPr>
                </a:tc>
                <a:tc hMerge="1"/>
                <a:tc hMerge="1"/>
                <a:tc hMerge="1"/>
                <a:tc hMerge="1"/>
                <a:tc hMerge="1"/>
                <a:tc hMerge="1"/>
                <a:tc hMerge="1"/>
                <a:tc hMerge="1"/>
                <a:tc hMerge="1"/>
                <a:tc hMerge="1"/>
                <a:tc hMerge="1"/>
                <a:tc hMerge="1"/>
                <a:tc hMerge="1"/>
                <a:tc hMerge="1"/>
                <a:tc hMerge="1"/>
                <a:tc hMerge="1"/>
                <a:tc hMerge="1"/>
              </a:tr>
              <a:tr h="333925">
                <a:tc>
                  <a:txBody>
                    <a:bodyPr/>
                    <a:lstStyle/>
                    <a:p>
                      <a:pPr indent="0" lvl="0" marL="0" marR="0" rtl="0" algn="ctr">
                        <a:lnSpc>
                          <a:spcPct val="100000"/>
                        </a:lnSpc>
                        <a:spcBef>
                          <a:spcPts val="0"/>
                        </a:spcBef>
                        <a:spcAft>
                          <a:spcPts val="0"/>
                        </a:spcAft>
                        <a:buNone/>
                      </a:pPr>
                      <a:r>
                        <a:rPr b="1" lang="en-US">
                          <a:solidFill>
                            <a:srgbClr val="EFEFEF"/>
                          </a:solidFill>
                          <a:latin typeface="Open Sans"/>
                          <a:ea typeface="Open Sans"/>
                          <a:cs typeface="Open Sans"/>
                          <a:sym typeface="Open Sans"/>
                        </a:rPr>
                        <a:t>1</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2</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3</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4</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US">
                          <a:solidFill>
                            <a:srgbClr val="EFEFEF"/>
                          </a:solidFill>
                          <a:latin typeface="Open Sans"/>
                          <a:ea typeface="Open Sans"/>
                          <a:cs typeface="Open Sans"/>
                          <a:sym typeface="Open Sans"/>
                        </a:rPr>
                        <a:t>5</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6</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7</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8</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9</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US">
                          <a:solidFill>
                            <a:srgbClr val="EFEFEF"/>
                          </a:solidFill>
                          <a:latin typeface="Open Sans"/>
                          <a:ea typeface="Open Sans"/>
                          <a:cs typeface="Open Sans"/>
                          <a:sym typeface="Open Sans"/>
                        </a:rPr>
                        <a:t>1</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US">
                          <a:solidFill>
                            <a:srgbClr val="EFEFEF"/>
                          </a:solidFill>
                          <a:latin typeface="Open Sans"/>
                          <a:ea typeface="Open Sans"/>
                          <a:cs typeface="Open Sans"/>
                          <a:sym typeface="Open Sans"/>
                        </a:rPr>
                        <a:t>2</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3</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4</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5</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6</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0000"/>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7</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41B47"/>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8</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41B47"/>
                    </a:solidFill>
                  </a:tcPr>
                </a:tc>
                <a:tc>
                  <a:txBody>
                    <a:bodyPr/>
                    <a:lstStyle/>
                    <a:p>
                      <a:pPr indent="0" lvl="0" marL="0" rtl="0" algn="ctr">
                        <a:spcBef>
                          <a:spcPts val="0"/>
                        </a:spcBef>
                        <a:spcAft>
                          <a:spcPts val="0"/>
                        </a:spcAft>
                        <a:buNone/>
                      </a:pPr>
                      <a:r>
                        <a:rPr b="1" lang="en-US">
                          <a:solidFill>
                            <a:srgbClr val="EFEFEF"/>
                          </a:solidFill>
                          <a:latin typeface="Open Sans"/>
                          <a:ea typeface="Open Sans"/>
                          <a:cs typeface="Open Sans"/>
                          <a:sym typeface="Open Sans"/>
                        </a:rPr>
                        <a:t>9</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41B47"/>
                    </a:solidFill>
                  </a:tcPr>
                </a:tc>
              </a:tr>
              <a:tr h="5091950">
                <a:tc gridSpan="9">
                  <a:txBody>
                    <a:bodyPr/>
                    <a:lstStyle/>
                    <a:p>
                      <a:pPr indent="0" lvl="0" marL="0" rtl="0" algn="ctr">
                        <a:lnSpc>
                          <a:spcPct val="150000"/>
                        </a:lnSpc>
                        <a:spcBef>
                          <a:spcPts val="0"/>
                        </a:spcBef>
                        <a:spcAft>
                          <a:spcPts val="0"/>
                        </a:spcAft>
                        <a:buNone/>
                      </a:pPr>
                      <a:r>
                        <a:t/>
                      </a:r>
                      <a:endParaRPr sz="1200">
                        <a:solidFill>
                          <a:srgbClr val="FFFFFF"/>
                        </a:solidFill>
                        <a:latin typeface="Open Sans SemiBold"/>
                        <a:ea typeface="Open Sans SemiBold"/>
                        <a:cs typeface="Open Sans SemiBold"/>
                        <a:sym typeface="Open Sans SemiBold"/>
                      </a:endParaRPr>
                    </a:p>
                    <a:p>
                      <a:pPr indent="0" lvl="0" marL="0" rtl="0" algn="ctr">
                        <a:lnSpc>
                          <a:spcPct val="150000"/>
                        </a:lnSpc>
                        <a:spcBef>
                          <a:spcPts val="0"/>
                        </a:spcBef>
                        <a:spcAft>
                          <a:spcPts val="0"/>
                        </a:spcAft>
                        <a:buNone/>
                      </a:pPr>
                      <a:r>
                        <a:rPr b="1" lang="en-US">
                          <a:solidFill>
                            <a:srgbClr val="FFFFFF"/>
                          </a:solidFill>
                          <a:latin typeface="Open Sans"/>
                          <a:ea typeface="Open Sans"/>
                          <a:cs typeface="Open Sans"/>
                          <a:sym typeface="Open Sans"/>
                        </a:rPr>
                        <a:t>Skill building</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የክህሎት ግንባታ</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بناء المهارات</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desenvolupament d'habilitats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技能培养</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ساخت مهارت</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कौशल विकास</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スキル構築</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기술 구축</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avakirina jêhatîbûnê</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desenvolvimento de habilidades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ਹੁਨਰ ਨਿਰਮਾਣ</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развитие навыков</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xirfad dhisid</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desarrollo de habilidades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kujenga ujuzi</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pagbuo ng kasanayan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beceri geliştirme</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формування навичок</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xây dựng kỹ năng</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38761D"/>
                    </a:solidFill>
                  </a:tcPr>
                </a:tc>
                <a:tc hMerge="1"/>
                <a:tc hMerge="1"/>
                <a:tc hMerge="1"/>
                <a:tc hMerge="1"/>
                <a:tc hMerge="1"/>
                <a:tc hMerge="1"/>
                <a:tc hMerge="1"/>
                <a:tc hMerge="1"/>
                <a:tc gridSpan="2">
                  <a:txBody>
                    <a:bodyPr/>
                    <a:lstStyle/>
                    <a:p>
                      <a:pPr indent="0" lvl="0" marL="0" rtl="0" algn="ctr">
                        <a:lnSpc>
                          <a:spcPct val="150000"/>
                        </a:lnSpc>
                        <a:spcBef>
                          <a:spcPts val="0"/>
                        </a:spcBef>
                        <a:spcAft>
                          <a:spcPts val="0"/>
                        </a:spcAft>
                        <a:buNone/>
                      </a:pPr>
                      <a:r>
                        <a:t/>
                      </a:r>
                      <a:endParaRPr b="1" sz="12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US">
                          <a:solidFill>
                            <a:srgbClr val="FFFFFF"/>
                          </a:solidFill>
                          <a:latin typeface="Open Sans"/>
                          <a:ea typeface="Open Sans"/>
                          <a:cs typeface="Open Sans"/>
                          <a:sym typeface="Open Sans"/>
                        </a:rPr>
                        <a:t>Light outline</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የብርሃን ንድፍ</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مخطط الضوء</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contorn lleuger</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浅色轮廓</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طرح کلی نور</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प्रकाश रूपरेखा</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明るい輪郭</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가벼운 윤곽</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nexşeya ronahî</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contorno claro</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ਰੋਸ਼ਨੀ ਰੂਪਰੇਖਾ</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световой контур</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dulmar iftiin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contorno de luz</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muhtasari wa mwanga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liwanag na balangkas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hafif ana hat</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легкий контур</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phác thảo ánh sáng</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F9000"/>
                    </a:solidFill>
                  </a:tcPr>
                </a:tc>
                <a:tc hMerge="1"/>
                <a:tc gridSpan="2">
                  <a:txBody>
                    <a:bodyPr/>
                    <a:lstStyle/>
                    <a:p>
                      <a:pPr indent="0" lvl="0" marL="0" rtl="0" algn="ctr">
                        <a:lnSpc>
                          <a:spcPct val="150000"/>
                        </a:lnSpc>
                        <a:spcBef>
                          <a:spcPts val="0"/>
                        </a:spcBef>
                        <a:spcAft>
                          <a:spcPts val="0"/>
                        </a:spcAft>
                        <a:buNone/>
                      </a:pPr>
                      <a:r>
                        <a:t/>
                      </a:r>
                      <a:endParaRPr b="1" sz="12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US">
                          <a:solidFill>
                            <a:srgbClr val="FFFFFF"/>
                          </a:solidFill>
                          <a:latin typeface="Open Sans"/>
                          <a:ea typeface="Open Sans"/>
                          <a:cs typeface="Open Sans"/>
                          <a:sym typeface="Open Sans"/>
                        </a:rPr>
                        <a:t>First layer</a:t>
                      </a:r>
                      <a:endParaRPr>
                        <a:solidFill>
                          <a:srgbClr val="FFFFFF"/>
                        </a:solidFill>
                        <a:latin typeface="Open Sans"/>
                        <a:ea typeface="Open Sans"/>
                        <a:cs typeface="Open Sans"/>
                        <a:sym typeface="Open Sans"/>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የመጀመሪያ ንብርብር</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الطبقة الأولى</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primera capa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第一层</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لایه اول</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पहली सतह</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最初の層</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첫 번째 레이어</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qata yekem</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primeira camada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ਪਹਿਲੀ ਪਰਤ</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первый слой</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lakabka koowaad</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primera capa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safu ya kwanza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unang layer</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ilk katman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перший шар</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lớp đầu tiên</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45F06"/>
                    </a:solidFill>
                  </a:tcPr>
                </a:tc>
                <a:tc hMerge="1"/>
                <a:tc gridSpan="2">
                  <a:txBody>
                    <a:bodyPr/>
                    <a:lstStyle/>
                    <a:p>
                      <a:pPr indent="0" lvl="0" marL="0" rtl="0" algn="ctr">
                        <a:lnSpc>
                          <a:spcPct val="150000"/>
                        </a:lnSpc>
                        <a:spcBef>
                          <a:spcPts val="0"/>
                        </a:spcBef>
                        <a:spcAft>
                          <a:spcPts val="0"/>
                        </a:spcAft>
                        <a:buNone/>
                      </a:pPr>
                      <a:r>
                        <a:t/>
                      </a:r>
                      <a:endParaRPr b="1" sz="12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US">
                          <a:solidFill>
                            <a:srgbClr val="FFFFFF"/>
                          </a:solidFill>
                          <a:latin typeface="Open Sans"/>
                          <a:ea typeface="Open Sans"/>
                          <a:cs typeface="Open Sans"/>
                          <a:sym typeface="Open Sans"/>
                        </a:rPr>
                        <a:t>Second layer </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ሁለተኛ ንብርብር</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الطبقة الثانية</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segona capa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第二层</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لایه دوم</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दूसरी परत</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2層目</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두 번째 층</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qata duyemîn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segunda camada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ਦੂਜੀ ਪਰਤ</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второй слой</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lakabka labaad</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segunda capa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safu ya pili</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pangalawang layer</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ikinci katman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другий шар</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lớp thứ hai</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0000"/>
                    </a:solidFill>
                  </a:tcPr>
                </a:tc>
                <a:tc hMerge="1"/>
                <a:tc gridSpan="3">
                  <a:txBody>
                    <a:bodyPr/>
                    <a:lstStyle/>
                    <a:p>
                      <a:pPr indent="0" lvl="0" marL="0" rtl="0" algn="ctr">
                        <a:lnSpc>
                          <a:spcPct val="150000"/>
                        </a:lnSpc>
                        <a:spcBef>
                          <a:spcPts val="0"/>
                        </a:spcBef>
                        <a:spcAft>
                          <a:spcPts val="0"/>
                        </a:spcAft>
                        <a:buNone/>
                      </a:pPr>
                      <a:r>
                        <a:t/>
                      </a:r>
                      <a:endParaRPr b="1" sz="12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US" sz="1300">
                          <a:solidFill>
                            <a:srgbClr val="FFFFFF"/>
                          </a:solidFill>
                          <a:latin typeface="Open Sans"/>
                          <a:ea typeface="Open Sans"/>
                          <a:cs typeface="Open Sans"/>
                          <a:sym typeface="Open Sans"/>
                        </a:rPr>
                        <a:t>Adjustment</a:t>
                      </a:r>
                      <a:endParaRPr b="1" sz="1300">
                        <a:solidFill>
                          <a:srgbClr val="FFFFFF"/>
                        </a:solidFill>
                        <a:latin typeface="Open Sans"/>
                        <a:ea typeface="Open Sans"/>
                        <a:cs typeface="Open Sans"/>
                        <a:sym typeface="Open Sans"/>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ማስተካከል</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تعديل</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ajust</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调整</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US" sz="1250">
                          <a:solidFill>
                            <a:srgbClr val="EFEFEF"/>
                          </a:solidFill>
                          <a:latin typeface="Open Sans Medium"/>
                          <a:ea typeface="Open Sans Medium"/>
                          <a:cs typeface="Open Sans Medium"/>
                          <a:sym typeface="Open Sans Medium"/>
                        </a:rPr>
                        <a:t>تنظیم</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समायोजन</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調整</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조정</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lêanî</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Ajuste</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ਵਿਵਸਥਾ</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корректирование</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hagaajinta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ajuste</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marekebisho</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pagsasaayos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ayarlama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коригування</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US" sz="1250">
                          <a:solidFill>
                            <a:srgbClr val="EFEFEF"/>
                          </a:solidFill>
                          <a:latin typeface="Open Sans Medium"/>
                          <a:ea typeface="Open Sans Medium"/>
                          <a:cs typeface="Open Sans Medium"/>
                          <a:sym typeface="Open Sans Medium"/>
                        </a:rPr>
                        <a:t>điều chỉnh</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41B47"/>
                    </a:solidFill>
                  </a:tcPr>
                </a:tc>
                <a:tc hMerge="1"/>
                <a:tc hMerge="1"/>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2"/>
          <p:cNvSpPr txBox="1"/>
          <p:nvPr/>
        </p:nvSpPr>
        <p:spPr>
          <a:xfrm>
            <a:off x="19050" y="-6025"/>
            <a:ext cx="91440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FFFFFF"/>
                </a:solidFill>
                <a:latin typeface="Oswald"/>
                <a:ea typeface="Oswald"/>
                <a:cs typeface="Oswald"/>
                <a:sym typeface="Oswald"/>
              </a:rPr>
              <a:t>Evaluation for the portrait project</a:t>
            </a:r>
            <a:endParaRPr sz="30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b="1" lang="en-US" sz="1800">
                <a:solidFill>
                  <a:srgbClr val="FFFFFF"/>
                </a:solidFill>
                <a:latin typeface="Cabin"/>
                <a:ea typeface="Cabin"/>
                <a:cs typeface="Cabin"/>
                <a:sym typeface="Cabin"/>
              </a:rPr>
              <a:t>Proportion and detail: </a:t>
            </a:r>
            <a:r>
              <a:rPr b="1" lang="en-US" sz="1800">
                <a:solidFill>
                  <a:srgbClr val="00FF00"/>
                </a:solidFill>
                <a:latin typeface="Cabin"/>
                <a:ea typeface="Cabin"/>
                <a:cs typeface="Cabin"/>
                <a:sym typeface="Cabin"/>
              </a:rPr>
              <a:t>Shapes</a:t>
            </a:r>
            <a:r>
              <a:rPr b="1" lang="en-US" sz="1800">
                <a:solidFill>
                  <a:srgbClr val="FFFFFF"/>
                </a:solidFill>
                <a:latin typeface="Cabin"/>
                <a:ea typeface="Cabin"/>
                <a:cs typeface="Cabin"/>
                <a:sym typeface="Cabin"/>
              </a:rPr>
              <a:t>, </a:t>
            </a:r>
            <a:r>
              <a:rPr b="1" lang="en-US" sz="1800">
                <a:solidFill>
                  <a:srgbClr val="00FF00"/>
                </a:solidFill>
                <a:latin typeface="Cabin"/>
                <a:ea typeface="Cabin"/>
                <a:cs typeface="Cabin"/>
                <a:sym typeface="Cabin"/>
              </a:rPr>
              <a:t>sizes</a:t>
            </a:r>
            <a:r>
              <a:rPr b="1" lang="en-US" sz="1800">
                <a:solidFill>
                  <a:srgbClr val="FFFFFF"/>
                </a:solidFill>
                <a:latin typeface="Cabin"/>
                <a:ea typeface="Cabin"/>
                <a:cs typeface="Cabin"/>
                <a:sym typeface="Cabin"/>
              </a:rPr>
              <a:t>, and </a:t>
            </a:r>
            <a:r>
              <a:rPr b="1" lang="en-US" sz="1800">
                <a:solidFill>
                  <a:srgbClr val="00FF00"/>
                </a:solidFill>
                <a:latin typeface="Cabin"/>
                <a:ea typeface="Cabin"/>
                <a:cs typeface="Cabin"/>
                <a:sym typeface="Cabin"/>
              </a:rPr>
              <a:t>contour </a:t>
            </a:r>
            <a:endParaRPr b="1" sz="1800">
              <a:solidFill>
                <a:srgbClr val="00FF00"/>
              </a:solidFill>
              <a:latin typeface="Cabin"/>
              <a:ea typeface="Cabin"/>
              <a:cs typeface="Cabin"/>
              <a:sym typeface="Cabin"/>
            </a:endParaRPr>
          </a:p>
          <a:p>
            <a:pPr indent="0" lvl="0" marL="45720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rPr b="1" lang="en-US" sz="1800">
                <a:solidFill>
                  <a:srgbClr val="FFFFFF"/>
                </a:solidFill>
                <a:latin typeface="Cabin"/>
                <a:ea typeface="Cabin"/>
                <a:cs typeface="Cabin"/>
                <a:sym typeface="Cabin"/>
              </a:rPr>
              <a:t>Shading technique: Deep </a:t>
            </a:r>
            <a:r>
              <a:rPr b="1" lang="en-US" sz="1800">
                <a:solidFill>
                  <a:srgbClr val="00FF00"/>
                </a:solidFill>
                <a:latin typeface="Cabin"/>
                <a:ea typeface="Cabin"/>
                <a:cs typeface="Cabin"/>
                <a:sym typeface="Cabin"/>
              </a:rPr>
              <a:t>black </a:t>
            </a:r>
            <a:r>
              <a:rPr b="1" lang="en-US" sz="1800">
                <a:solidFill>
                  <a:srgbClr val="FFFFFF"/>
                </a:solidFill>
                <a:latin typeface="Cabin"/>
                <a:ea typeface="Cabin"/>
                <a:cs typeface="Cabin"/>
                <a:sym typeface="Cabin"/>
              </a:rPr>
              <a:t>colours, </a:t>
            </a:r>
            <a:r>
              <a:rPr b="1" lang="en-US" sz="1800">
                <a:solidFill>
                  <a:srgbClr val="00FF00"/>
                </a:solidFill>
                <a:latin typeface="Cabin"/>
                <a:ea typeface="Cabin"/>
                <a:cs typeface="Cabin"/>
                <a:sym typeface="Cabin"/>
              </a:rPr>
              <a:t>smooth</a:t>
            </a:r>
            <a:r>
              <a:rPr b="1" lang="en-US" sz="1800">
                <a:solidFill>
                  <a:srgbClr val="FFFFFF"/>
                </a:solidFill>
                <a:latin typeface="Cabin"/>
                <a:ea typeface="Cabin"/>
                <a:cs typeface="Cabin"/>
                <a:sym typeface="Cabin"/>
              </a:rPr>
              <a:t>, </a:t>
            </a:r>
            <a:r>
              <a:rPr b="1" lang="en-US" sz="1800">
                <a:solidFill>
                  <a:srgbClr val="00FF00"/>
                </a:solidFill>
                <a:latin typeface="Cabin"/>
                <a:ea typeface="Cabin"/>
                <a:cs typeface="Cabin"/>
                <a:sym typeface="Cabin"/>
              </a:rPr>
              <a:t>blending</a:t>
            </a:r>
            <a:endParaRPr sz="1000">
              <a:solidFill>
                <a:srgbClr val="00FF00"/>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rPr b="1" lang="en-US" sz="1800">
                <a:solidFill>
                  <a:srgbClr val="FFFFFF"/>
                </a:solidFill>
                <a:latin typeface="Cabin"/>
                <a:ea typeface="Cabin"/>
                <a:cs typeface="Cabin"/>
                <a:sym typeface="Cabin"/>
              </a:rPr>
              <a:t>Composition: </a:t>
            </a:r>
            <a:r>
              <a:rPr b="1" lang="en-US" sz="1800">
                <a:solidFill>
                  <a:srgbClr val="00FF00"/>
                </a:solidFill>
                <a:latin typeface="Cabin"/>
                <a:ea typeface="Cabin"/>
                <a:cs typeface="Cabin"/>
                <a:sym typeface="Cabin"/>
              </a:rPr>
              <a:t>Complete</a:t>
            </a:r>
            <a:r>
              <a:rPr b="1" lang="en-US" sz="1800">
                <a:solidFill>
                  <a:srgbClr val="FFFFFF"/>
                </a:solidFill>
                <a:latin typeface="Cabin"/>
                <a:ea typeface="Cabin"/>
                <a:cs typeface="Cabin"/>
                <a:sym typeface="Cabin"/>
              </a:rPr>
              <a:t>, </a:t>
            </a:r>
            <a:r>
              <a:rPr b="1" lang="en-US" sz="1800">
                <a:solidFill>
                  <a:srgbClr val="00FF00"/>
                </a:solidFill>
                <a:latin typeface="Cabin"/>
                <a:ea typeface="Cabin"/>
                <a:cs typeface="Cabin"/>
                <a:sym typeface="Cabin"/>
              </a:rPr>
              <a:t>full</a:t>
            </a:r>
            <a:r>
              <a:rPr b="1" lang="en-US" sz="1800">
                <a:solidFill>
                  <a:srgbClr val="FFFFFF"/>
                </a:solidFill>
                <a:latin typeface="Cabin"/>
                <a:ea typeface="Cabin"/>
                <a:cs typeface="Cabin"/>
                <a:sym typeface="Cabin"/>
              </a:rPr>
              <a:t>, </a:t>
            </a:r>
            <a:r>
              <a:rPr b="1" lang="en-US" sz="1800">
                <a:solidFill>
                  <a:srgbClr val="00FF00"/>
                </a:solidFill>
                <a:latin typeface="Cabin"/>
                <a:ea typeface="Cabin"/>
                <a:cs typeface="Cabin"/>
                <a:sym typeface="Cabin"/>
              </a:rPr>
              <a:t>finished</a:t>
            </a:r>
            <a:r>
              <a:rPr b="1" lang="en-US" sz="1800">
                <a:solidFill>
                  <a:srgbClr val="FFFFFF"/>
                </a:solidFill>
                <a:latin typeface="Cabin"/>
                <a:ea typeface="Cabin"/>
                <a:cs typeface="Cabin"/>
                <a:sym typeface="Cabin"/>
              </a:rPr>
              <a:t>, and </a:t>
            </a:r>
            <a:r>
              <a:rPr b="1" lang="en-US" sz="1800">
                <a:solidFill>
                  <a:srgbClr val="00FF00"/>
                </a:solidFill>
                <a:latin typeface="Cabin"/>
                <a:ea typeface="Cabin"/>
                <a:cs typeface="Cabin"/>
                <a:sym typeface="Cabin"/>
              </a:rPr>
              <a:t>balanced</a:t>
            </a:r>
            <a:endParaRPr b="1" sz="1800">
              <a:solidFill>
                <a:srgbClr val="00FF00"/>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p:txBody>
      </p:sp>
      <p:sp>
        <p:nvSpPr>
          <p:cNvPr id="339" name="Google Shape;339;p62"/>
          <p:cNvSpPr txBox="1"/>
          <p:nvPr/>
        </p:nvSpPr>
        <p:spPr>
          <a:xfrm>
            <a:off x="457200" y="764953"/>
            <a:ext cx="4042500" cy="1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100">
                <a:solidFill>
                  <a:srgbClr val="CCCCCC"/>
                </a:solidFill>
                <a:latin typeface="Cabin"/>
                <a:ea typeface="Cabin"/>
                <a:cs typeface="Cabin"/>
                <a:sym typeface="Cabin"/>
              </a:rPr>
              <a:t>መጠን እና ዝርዝር፡ </a:t>
            </a:r>
            <a:r>
              <a:rPr lang="en-US" sz="1100">
                <a:solidFill>
                  <a:srgbClr val="AAAAAA"/>
                </a:solidFill>
                <a:latin typeface="Average"/>
                <a:ea typeface="Average"/>
                <a:cs typeface="Average"/>
                <a:sym typeface="Average"/>
              </a:rPr>
              <a:t>ቅርጾች፣ መጠኖች እና ኮንቱር።</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US" sz="1100">
                <a:solidFill>
                  <a:srgbClr val="CCCCCC"/>
                </a:solidFill>
                <a:latin typeface="Cabin"/>
                <a:ea typeface="Cabin"/>
                <a:cs typeface="Cabin"/>
                <a:sym typeface="Cabin"/>
              </a:rPr>
              <a:t>النسبة والتفاصيل:</a:t>
            </a:r>
            <a:r>
              <a:rPr lang="en-US" sz="1100">
                <a:solidFill>
                  <a:srgbClr val="AAAAAA"/>
                </a:solidFill>
                <a:latin typeface="Average"/>
                <a:ea typeface="Average"/>
                <a:cs typeface="Average"/>
                <a:sym typeface="Average"/>
              </a:rPr>
              <a:t> الأشكال والأحجام والخطوط العريضة.</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Proporció i detall:</a:t>
            </a:r>
            <a:r>
              <a:rPr lang="en-US" sz="1100">
                <a:solidFill>
                  <a:srgbClr val="AAAAAA"/>
                </a:solidFill>
                <a:latin typeface="Average"/>
                <a:ea typeface="Average"/>
                <a:cs typeface="Average"/>
                <a:sym typeface="Average"/>
              </a:rPr>
              <a:t> formes, mides i contorn.</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比例和细节：</a:t>
            </a:r>
            <a:r>
              <a:rPr lang="en-US" sz="1100">
                <a:solidFill>
                  <a:srgbClr val="AAAAAA"/>
                </a:solidFill>
                <a:latin typeface="Average"/>
                <a:ea typeface="Average"/>
                <a:cs typeface="Average"/>
                <a:sym typeface="Average"/>
              </a:rPr>
              <a:t>形状、大小和轮廓。</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US" sz="1100">
                <a:solidFill>
                  <a:srgbClr val="CCCCCC"/>
                </a:solidFill>
                <a:latin typeface="Cabin"/>
                <a:ea typeface="Cabin"/>
                <a:cs typeface="Cabin"/>
                <a:sym typeface="Cabin"/>
              </a:rPr>
              <a:t>تناسب و جزئیات: </a:t>
            </a:r>
            <a:r>
              <a:rPr lang="en-US" sz="1100">
                <a:solidFill>
                  <a:srgbClr val="AAAAAA"/>
                </a:solidFill>
                <a:latin typeface="Average"/>
                <a:ea typeface="Average"/>
                <a:cs typeface="Average"/>
                <a:sym typeface="Average"/>
              </a:rPr>
              <a:t>شکل ها، اندازه ها و کانتور.</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अनुपात और विवरण: </a:t>
            </a:r>
            <a:r>
              <a:rPr lang="en-US" sz="1100">
                <a:solidFill>
                  <a:srgbClr val="AAAAAA"/>
                </a:solidFill>
                <a:latin typeface="Average"/>
                <a:ea typeface="Average"/>
                <a:cs typeface="Average"/>
                <a:sym typeface="Average"/>
              </a:rPr>
              <a:t>आकृतियाँ, आकार और रूपरेखा।</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比率と詳細: </a:t>
            </a:r>
            <a:r>
              <a:rPr lang="en-US" sz="1100">
                <a:solidFill>
                  <a:srgbClr val="AAAAAA"/>
                </a:solidFill>
                <a:latin typeface="Average"/>
                <a:ea typeface="Average"/>
                <a:cs typeface="Average"/>
                <a:sym typeface="Average"/>
              </a:rPr>
              <a:t>形状、サイズ、輪郭。</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비율과 세부 사항:</a:t>
            </a:r>
            <a:r>
              <a:rPr lang="en-US" sz="1100">
                <a:solidFill>
                  <a:srgbClr val="AAAAAA"/>
                </a:solidFill>
                <a:latin typeface="Average"/>
                <a:ea typeface="Average"/>
                <a:cs typeface="Average"/>
                <a:sym typeface="Average"/>
              </a:rPr>
              <a:t> 모양, 크기, 윤곽선.</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Rêje û hûrgulî:</a:t>
            </a:r>
            <a:r>
              <a:rPr lang="en-US" sz="1100">
                <a:solidFill>
                  <a:srgbClr val="AAAAAA"/>
                </a:solidFill>
                <a:latin typeface="Average"/>
                <a:ea typeface="Average"/>
                <a:cs typeface="Average"/>
                <a:sym typeface="Average"/>
              </a:rPr>
              <a:t> Şêwe, mezinahî, û rêgez.</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Proporção e detalhe:</a:t>
            </a:r>
            <a:r>
              <a:rPr lang="en-US" sz="1100">
                <a:solidFill>
                  <a:srgbClr val="AAAAAA"/>
                </a:solidFill>
                <a:latin typeface="Average"/>
                <a:ea typeface="Average"/>
                <a:cs typeface="Average"/>
                <a:sym typeface="Average"/>
              </a:rPr>
              <a:t> formas, tamanhos e contornos.</a:t>
            </a:r>
            <a:endParaRPr b="1" sz="850">
              <a:solidFill>
                <a:srgbClr val="CCCCCC"/>
              </a:solidFill>
              <a:latin typeface="Cabin"/>
              <a:ea typeface="Cabin"/>
              <a:cs typeface="Cabin"/>
              <a:sym typeface="Cabin"/>
            </a:endParaRPr>
          </a:p>
        </p:txBody>
      </p:sp>
      <p:sp>
        <p:nvSpPr>
          <p:cNvPr id="340" name="Google Shape;340;p62"/>
          <p:cNvSpPr txBox="1"/>
          <p:nvPr/>
        </p:nvSpPr>
        <p:spPr>
          <a:xfrm>
            <a:off x="4457700" y="748575"/>
            <a:ext cx="4686300" cy="1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100">
                <a:solidFill>
                  <a:srgbClr val="CCCCCC"/>
                </a:solidFill>
                <a:latin typeface="Cabin"/>
                <a:ea typeface="Cabin"/>
                <a:cs typeface="Cabin"/>
                <a:sym typeface="Cabin"/>
              </a:rPr>
              <a:t>ਅਨੁਪਾਤ ਅਤੇ ਵੇਰਵੇ:</a:t>
            </a:r>
            <a:r>
              <a:rPr lang="en-US" sz="1100">
                <a:solidFill>
                  <a:srgbClr val="AAAAAA"/>
                </a:solidFill>
                <a:latin typeface="Average"/>
                <a:ea typeface="Average"/>
                <a:cs typeface="Average"/>
                <a:sym typeface="Average"/>
              </a:rPr>
              <a:t> ਆਕਾਰ, ਆਕਾਰ ਅਤੇ ਸਮਰੂਪ।</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Пропорции и детали:</a:t>
            </a:r>
            <a:r>
              <a:rPr lang="en-US" sz="1100">
                <a:solidFill>
                  <a:srgbClr val="AAAAAA"/>
                </a:solidFill>
                <a:latin typeface="Average"/>
                <a:ea typeface="Average"/>
                <a:cs typeface="Average"/>
                <a:sym typeface="Average"/>
              </a:rPr>
              <a:t> формы, размеры и контур.</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Saamiga iyo faahfaahinta:</a:t>
            </a:r>
            <a:r>
              <a:rPr lang="en-US" sz="1100">
                <a:solidFill>
                  <a:srgbClr val="AAAAAA"/>
                </a:solidFill>
                <a:latin typeface="Average"/>
                <a:ea typeface="Average"/>
                <a:cs typeface="Average"/>
                <a:sym typeface="Average"/>
              </a:rPr>
              <a:t> Qaababka, cabbirrada, iyo kontoorka.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Proporción y detalle: </a:t>
            </a:r>
            <a:r>
              <a:rPr lang="en-US" sz="1100">
                <a:solidFill>
                  <a:srgbClr val="AAAAAA"/>
                </a:solidFill>
                <a:latin typeface="Average"/>
                <a:ea typeface="Average"/>
                <a:cs typeface="Average"/>
                <a:sym typeface="Average"/>
              </a:rPr>
              <a:t>Formas, tamaños y contornos.</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Uwiano na undani:</a:t>
            </a:r>
            <a:r>
              <a:rPr lang="en-US" sz="1100">
                <a:solidFill>
                  <a:srgbClr val="AAAAAA"/>
                </a:solidFill>
                <a:latin typeface="Average"/>
                <a:ea typeface="Average"/>
                <a:cs typeface="Average"/>
                <a:sym typeface="Average"/>
              </a:rPr>
              <a:t> Maumbo, ukubwa, na contour.</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Proporsyon at detalye:</a:t>
            </a:r>
            <a:r>
              <a:rPr lang="en-US" sz="1100">
                <a:solidFill>
                  <a:srgbClr val="AAAAAA"/>
                </a:solidFill>
                <a:latin typeface="Average"/>
                <a:ea typeface="Average"/>
                <a:cs typeface="Average"/>
                <a:sym typeface="Average"/>
              </a:rPr>
              <a:t> Mga hugis, sukat, at tabas.</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Oran ve detay:</a:t>
            </a:r>
            <a:r>
              <a:rPr lang="en-US" sz="1100">
                <a:solidFill>
                  <a:srgbClr val="AAAAAA"/>
                </a:solidFill>
                <a:latin typeface="Average"/>
                <a:ea typeface="Average"/>
                <a:cs typeface="Average"/>
                <a:sym typeface="Average"/>
              </a:rPr>
              <a:t> Şekiller, boyutlar ve konturlar.</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Пропорції та деталі:</a:t>
            </a:r>
            <a:r>
              <a:rPr lang="en-US" sz="1100">
                <a:solidFill>
                  <a:srgbClr val="AAAAAA"/>
                </a:solidFill>
                <a:latin typeface="Average"/>
                <a:ea typeface="Average"/>
                <a:cs typeface="Average"/>
                <a:sym typeface="Average"/>
              </a:rPr>
              <a:t> форми, розміри та контур.</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Tỷ lệ và chi tiết: </a:t>
            </a:r>
            <a:r>
              <a:rPr lang="en-US" sz="1100">
                <a:solidFill>
                  <a:srgbClr val="AAAAAA"/>
                </a:solidFill>
                <a:latin typeface="Average"/>
                <a:ea typeface="Average"/>
                <a:cs typeface="Average"/>
                <a:sym typeface="Average"/>
              </a:rPr>
              <a:t>Hình dạng, kích thước và đường viền.</a:t>
            </a:r>
            <a:endParaRPr b="1" sz="1100">
              <a:solidFill>
                <a:srgbClr val="CCCCCC"/>
              </a:solidFill>
              <a:latin typeface="Cabin"/>
              <a:ea typeface="Cabin"/>
              <a:cs typeface="Cabin"/>
              <a:sym typeface="Cabin"/>
            </a:endParaRPr>
          </a:p>
        </p:txBody>
      </p:sp>
      <p:sp>
        <p:nvSpPr>
          <p:cNvPr id="341" name="Google Shape;341;p62"/>
          <p:cNvSpPr txBox="1"/>
          <p:nvPr/>
        </p:nvSpPr>
        <p:spPr>
          <a:xfrm>
            <a:off x="457200" y="2756301"/>
            <a:ext cx="4042500" cy="21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100">
                <a:solidFill>
                  <a:srgbClr val="CCCCCC"/>
                </a:solidFill>
                <a:latin typeface="Cabin"/>
                <a:ea typeface="Cabin"/>
                <a:cs typeface="Cabin"/>
                <a:sym typeface="Cabin"/>
              </a:rPr>
              <a:t>የጥላ ቴክኒክ: </a:t>
            </a:r>
            <a:r>
              <a:rPr lang="en-US" sz="1100">
                <a:solidFill>
                  <a:srgbClr val="AAAAAA"/>
                </a:solidFill>
                <a:latin typeface="Average"/>
                <a:ea typeface="Average"/>
                <a:cs typeface="Average"/>
                <a:sym typeface="Average"/>
              </a:rPr>
              <a:t>ጥልቅ ጥቁር ቀለሞች, ለስላሳ, ቅልቅል.</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US" sz="1100">
                <a:solidFill>
                  <a:srgbClr val="CCCCCC"/>
                </a:solidFill>
                <a:latin typeface="Cabin"/>
                <a:ea typeface="Cabin"/>
                <a:cs typeface="Cabin"/>
                <a:sym typeface="Cabin"/>
              </a:rPr>
              <a:t>تقنية التظليل: </a:t>
            </a:r>
            <a:r>
              <a:rPr lang="en-US" sz="1100">
                <a:solidFill>
                  <a:srgbClr val="AAAAAA"/>
                </a:solidFill>
                <a:latin typeface="Average"/>
                <a:ea typeface="Average"/>
                <a:cs typeface="Average"/>
                <a:sym typeface="Average"/>
              </a:rPr>
              <a:t>ألوان سوداء عميقة، ناعمة، مزج.</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Tècnica d'ombrejat:</a:t>
            </a:r>
            <a:r>
              <a:rPr lang="en-US" sz="1100">
                <a:solidFill>
                  <a:srgbClr val="AAAAAA"/>
                </a:solidFill>
                <a:latin typeface="Average"/>
                <a:ea typeface="Average"/>
                <a:cs typeface="Average"/>
                <a:sym typeface="Average"/>
              </a:rPr>
              <a:t> colors negres profunds, suaus, barrejats.</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阴影技术：</a:t>
            </a:r>
            <a:r>
              <a:rPr lang="en-US" sz="1100">
                <a:solidFill>
                  <a:srgbClr val="AAAAAA"/>
                </a:solidFill>
                <a:latin typeface="Average"/>
                <a:ea typeface="Average"/>
                <a:cs typeface="Average"/>
                <a:sym typeface="Average"/>
              </a:rPr>
              <a:t>深黑色，平滑，混合。</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US" sz="1100">
                <a:solidFill>
                  <a:srgbClr val="CCCCCC"/>
                </a:solidFill>
                <a:latin typeface="Cabin"/>
                <a:ea typeface="Cabin"/>
                <a:cs typeface="Cabin"/>
                <a:sym typeface="Cabin"/>
              </a:rPr>
              <a:t>تکنیک سایه‌زنی: </a:t>
            </a:r>
            <a:r>
              <a:rPr lang="en-US" sz="1100">
                <a:solidFill>
                  <a:srgbClr val="AAAAAA"/>
                </a:solidFill>
                <a:latin typeface="Average"/>
                <a:ea typeface="Average"/>
                <a:cs typeface="Average"/>
                <a:sym typeface="Average"/>
              </a:rPr>
              <a:t>رنگ‌های سیاه عمیق، صاف، ترکیبی.</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छायांकन तकनीक:</a:t>
            </a:r>
            <a:r>
              <a:rPr lang="en-US" sz="1100">
                <a:solidFill>
                  <a:srgbClr val="AAAAAA"/>
                </a:solidFill>
                <a:latin typeface="Average"/>
                <a:ea typeface="Average"/>
                <a:cs typeface="Average"/>
                <a:sym typeface="Average"/>
              </a:rPr>
              <a:t> गहरे काले रंग, चिकना, सम्मिश्रण।</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シェーディングテクニック:</a:t>
            </a:r>
            <a:r>
              <a:rPr lang="en-US" sz="1100">
                <a:solidFill>
                  <a:srgbClr val="AAAAAA"/>
                </a:solidFill>
                <a:latin typeface="Average"/>
                <a:ea typeface="Average"/>
                <a:cs typeface="Average"/>
                <a:sym typeface="Average"/>
              </a:rPr>
              <a:t> 深い黒色、滑らか、ブレンド。</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음영 기법: </a:t>
            </a:r>
            <a:r>
              <a:rPr lang="en-US" sz="1100">
                <a:solidFill>
                  <a:srgbClr val="AAAAAA"/>
                </a:solidFill>
                <a:latin typeface="Average"/>
                <a:ea typeface="Average"/>
                <a:cs typeface="Average"/>
                <a:sym typeface="Average"/>
              </a:rPr>
              <a:t>진한 검은색, 매끄럽고 혼합됨.</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Teknîka şidandinê: </a:t>
            </a:r>
            <a:r>
              <a:rPr lang="en-US" sz="1100">
                <a:solidFill>
                  <a:srgbClr val="AAAAAA"/>
                </a:solidFill>
                <a:latin typeface="Average"/>
                <a:ea typeface="Average"/>
                <a:cs typeface="Average"/>
                <a:sym typeface="Average"/>
              </a:rPr>
              <a:t>Rengên reş ên kûr, nerm, tevlihev.</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Técnica de sombreamento:</a:t>
            </a:r>
            <a:r>
              <a:rPr lang="en-US" sz="1100">
                <a:solidFill>
                  <a:srgbClr val="AAAAAA"/>
                </a:solidFill>
                <a:latin typeface="Average"/>
                <a:ea typeface="Average"/>
                <a:cs typeface="Average"/>
                <a:sym typeface="Average"/>
              </a:rPr>
              <a:t> Cores pretas profundas, suaves e mescladas.</a:t>
            </a:r>
            <a:endParaRPr b="1" sz="850">
              <a:solidFill>
                <a:srgbClr val="CCCCCC"/>
              </a:solidFill>
              <a:latin typeface="Cabin"/>
              <a:ea typeface="Cabin"/>
              <a:cs typeface="Cabin"/>
              <a:sym typeface="Cabin"/>
            </a:endParaRPr>
          </a:p>
        </p:txBody>
      </p:sp>
      <p:sp>
        <p:nvSpPr>
          <p:cNvPr id="342" name="Google Shape;342;p62"/>
          <p:cNvSpPr txBox="1"/>
          <p:nvPr/>
        </p:nvSpPr>
        <p:spPr>
          <a:xfrm>
            <a:off x="4457700" y="2756308"/>
            <a:ext cx="4686300" cy="21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100">
                <a:solidFill>
                  <a:srgbClr val="CCCCCC"/>
                </a:solidFill>
                <a:latin typeface="Cabin"/>
                <a:ea typeface="Cabin"/>
                <a:cs typeface="Cabin"/>
                <a:sym typeface="Cabin"/>
              </a:rPr>
              <a:t>ਸ਼ੇਡਿੰਗ ਤਕਨੀਕ:</a:t>
            </a:r>
            <a:r>
              <a:rPr lang="en-US" sz="1100">
                <a:solidFill>
                  <a:srgbClr val="AAAAAA"/>
                </a:solidFill>
                <a:latin typeface="Average"/>
                <a:ea typeface="Average"/>
                <a:cs typeface="Average"/>
                <a:sym typeface="Average"/>
              </a:rPr>
              <a:t> ਡੂੰਘੇ ਕਾਲੇ ਰੰਗ, ਨਿਰਵਿਘਨ, ਮਿਸ਼ਰਣ।</a:t>
            </a:r>
            <a:endParaRPr b="1" sz="850">
              <a:solidFill>
                <a:srgbClr val="CCCCCC"/>
              </a:solidFill>
              <a:latin typeface="Cabin"/>
              <a:ea typeface="Cabin"/>
              <a:cs typeface="Cabin"/>
              <a:sym typeface="Cabin"/>
            </a:endParaRPr>
          </a:p>
          <a:p>
            <a:pPr indent="0" lvl="0" marL="0" rtl="0" algn="l">
              <a:spcBef>
                <a:spcPts val="0"/>
              </a:spcBef>
              <a:spcAft>
                <a:spcPts val="0"/>
              </a:spcAft>
              <a:buNone/>
            </a:pPr>
            <a:r>
              <a:rPr b="1" lang="en-US" sz="1100">
                <a:solidFill>
                  <a:srgbClr val="CCCCCC"/>
                </a:solidFill>
                <a:latin typeface="Cabin"/>
                <a:ea typeface="Cabin"/>
                <a:cs typeface="Cabin"/>
                <a:sym typeface="Cabin"/>
              </a:rPr>
              <a:t>Техника штриховки:</a:t>
            </a:r>
            <a:r>
              <a:rPr lang="en-US" sz="1100">
                <a:solidFill>
                  <a:srgbClr val="AAAAAA"/>
                </a:solidFill>
                <a:latin typeface="Average"/>
                <a:ea typeface="Average"/>
                <a:cs typeface="Average"/>
                <a:sym typeface="Average"/>
              </a:rPr>
              <a:t> Глубокие черные цвета, плавные переходы, смешивание.</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Farsamada hadhka:</a:t>
            </a:r>
            <a:r>
              <a:rPr lang="en-US" sz="1100">
                <a:solidFill>
                  <a:srgbClr val="AAAAAA"/>
                </a:solidFill>
                <a:latin typeface="Average"/>
                <a:ea typeface="Average"/>
                <a:cs typeface="Average"/>
                <a:sym typeface="Average"/>
              </a:rPr>
              <a:t> Midab madow oo qoto dheer, siman, isku dhafan.</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Técnica de sombreado:</a:t>
            </a:r>
            <a:r>
              <a:rPr lang="en-US" sz="1100">
                <a:solidFill>
                  <a:srgbClr val="AAAAAA"/>
                </a:solidFill>
                <a:latin typeface="Average"/>
                <a:ea typeface="Average"/>
                <a:cs typeface="Average"/>
                <a:sym typeface="Average"/>
              </a:rPr>
              <a:t> Colores negros profundos, suaves y difuminados.</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Mbinu ya kivuli: </a:t>
            </a:r>
            <a:r>
              <a:rPr lang="en-US" sz="1100">
                <a:solidFill>
                  <a:srgbClr val="AAAAAA"/>
                </a:solidFill>
                <a:latin typeface="Average"/>
                <a:ea typeface="Average"/>
                <a:cs typeface="Average"/>
                <a:sym typeface="Average"/>
              </a:rPr>
              <a:t>Rangi nyeusi za kina, laini, zinazochanganya.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Pamamaraan ng pagtatabing: </a:t>
            </a:r>
            <a:r>
              <a:rPr lang="en-US" sz="1100">
                <a:solidFill>
                  <a:srgbClr val="AAAAAA"/>
                </a:solidFill>
                <a:latin typeface="Average"/>
                <a:ea typeface="Average"/>
                <a:cs typeface="Average"/>
                <a:sym typeface="Average"/>
              </a:rPr>
              <a:t>Malalim na itim na kulay, makinis, pinaghalong.</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Gölgelendirme tekniği:</a:t>
            </a:r>
            <a:r>
              <a:rPr lang="en-US" sz="1100">
                <a:solidFill>
                  <a:srgbClr val="AAAAAA"/>
                </a:solidFill>
                <a:latin typeface="Average"/>
                <a:ea typeface="Average"/>
                <a:cs typeface="Average"/>
                <a:sym typeface="Average"/>
              </a:rPr>
              <a:t> Koyu siyah renkler, yumuşak, harmanlama.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Техніка затінення:</a:t>
            </a:r>
            <a:r>
              <a:rPr lang="en-US" sz="1100">
                <a:solidFill>
                  <a:srgbClr val="AAAAAA"/>
                </a:solidFill>
                <a:latin typeface="Average"/>
                <a:ea typeface="Average"/>
                <a:cs typeface="Average"/>
                <a:sym typeface="Average"/>
              </a:rPr>
              <a:t> глибокі чорні кольори, згладжування, змішування.</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Kỹ thuật tạo bóng: </a:t>
            </a:r>
            <a:r>
              <a:rPr lang="en-US" sz="1100">
                <a:solidFill>
                  <a:srgbClr val="AAAAAA"/>
                </a:solidFill>
                <a:latin typeface="Average"/>
                <a:ea typeface="Average"/>
                <a:cs typeface="Average"/>
                <a:sym typeface="Average"/>
              </a:rPr>
              <a:t>Màu đen đậm, mịn, hòa trộn.</a:t>
            </a:r>
            <a:endParaRPr>
              <a:solidFill>
                <a:srgbClr val="CACACA"/>
              </a:solidFill>
              <a:latin typeface="Average"/>
              <a:ea typeface="Average"/>
              <a:cs typeface="Average"/>
              <a:sym typeface="Average"/>
            </a:endParaRPr>
          </a:p>
          <a:p>
            <a:pPr indent="0" lvl="0" marL="0" rtl="0" algn="l">
              <a:spcBef>
                <a:spcPts val="0"/>
              </a:spcBef>
              <a:spcAft>
                <a:spcPts val="0"/>
              </a:spcAft>
              <a:buNone/>
            </a:pPr>
            <a:r>
              <a:t/>
            </a:r>
            <a:endParaRPr b="1" sz="850">
              <a:solidFill>
                <a:srgbClr val="CCCCCC"/>
              </a:solidFill>
              <a:latin typeface="Cabin"/>
              <a:ea typeface="Cabin"/>
              <a:cs typeface="Cabin"/>
              <a:sym typeface="Cabin"/>
            </a:endParaRPr>
          </a:p>
        </p:txBody>
      </p:sp>
      <p:sp>
        <p:nvSpPr>
          <p:cNvPr id="343" name="Google Shape;343;p62"/>
          <p:cNvSpPr txBox="1"/>
          <p:nvPr/>
        </p:nvSpPr>
        <p:spPr>
          <a:xfrm>
            <a:off x="457200" y="5131425"/>
            <a:ext cx="4042500" cy="158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100">
                <a:solidFill>
                  <a:srgbClr val="CCCCCC"/>
                </a:solidFill>
                <a:latin typeface="Cabin"/>
                <a:ea typeface="Cabin"/>
                <a:cs typeface="Cabin"/>
                <a:sym typeface="Cabin"/>
              </a:rPr>
              <a:t>ቅንብር፡</a:t>
            </a:r>
            <a:r>
              <a:rPr lang="en-US" sz="1100">
                <a:solidFill>
                  <a:srgbClr val="AAAAAA"/>
                </a:solidFill>
                <a:latin typeface="Average"/>
                <a:ea typeface="Average"/>
                <a:cs typeface="Average"/>
                <a:sym typeface="Average"/>
              </a:rPr>
              <a:t> ሙሉ፣ ሙሉ፣ የተጠናቀቀ እና ሚዛናዊ።</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US" sz="1100">
                <a:solidFill>
                  <a:srgbClr val="CCCCCC"/>
                </a:solidFill>
                <a:latin typeface="Cabin"/>
                <a:ea typeface="Cabin"/>
                <a:cs typeface="Cabin"/>
                <a:sym typeface="Cabin"/>
              </a:rPr>
              <a:t>التكوين: </a:t>
            </a:r>
            <a:r>
              <a:rPr lang="en-US" sz="1100">
                <a:solidFill>
                  <a:srgbClr val="AAAAAA"/>
                </a:solidFill>
                <a:latin typeface="Average"/>
                <a:ea typeface="Average"/>
                <a:cs typeface="Average"/>
                <a:sym typeface="Average"/>
              </a:rPr>
              <a:t>كامل، شامل، منتهٍ، ومتوازن.</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Composició: </a:t>
            </a:r>
            <a:r>
              <a:rPr lang="en-US" sz="1100">
                <a:solidFill>
                  <a:srgbClr val="AAAAAA"/>
                </a:solidFill>
                <a:latin typeface="Average"/>
                <a:ea typeface="Average"/>
                <a:cs typeface="Average"/>
                <a:sym typeface="Average"/>
              </a:rPr>
              <a:t>Complet, ple, acabat i equilibrat.</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构图：</a:t>
            </a:r>
            <a:r>
              <a:rPr lang="en-US" sz="1100">
                <a:solidFill>
                  <a:srgbClr val="AAAAAA"/>
                </a:solidFill>
                <a:latin typeface="Average"/>
                <a:ea typeface="Average"/>
                <a:cs typeface="Average"/>
                <a:sym typeface="Average"/>
              </a:rPr>
              <a:t>完整、充分、完善、平衡。</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US" sz="1100">
                <a:solidFill>
                  <a:srgbClr val="CCCCCC"/>
                </a:solidFill>
                <a:latin typeface="Cabin"/>
                <a:ea typeface="Cabin"/>
                <a:cs typeface="Cabin"/>
                <a:sym typeface="Cabin"/>
              </a:rPr>
              <a:t>ترکیب: </a:t>
            </a:r>
            <a:r>
              <a:rPr lang="en-US" sz="1100">
                <a:solidFill>
                  <a:srgbClr val="AAAAAA"/>
                </a:solidFill>
                <a:latin typeface="Average"/>
                <a:ea typeface="Average"/>
                <a:cs typeface="Average"/>
                <a:sym typeface="Average"/>
              </a:rPr>
              <a:t>کامل، کامل، تمام شده و متعادل.</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रचना:</a:t>
            </a:r>
            <a:r>
              <a:rPr lang="en-US" sz="1100">
                <a:solidFill>
                  <a:srgbClr val="AAAAAA"/>
                </a:solidFill>
                <a:latin typeface="Average"/>
                <a:ea typeface="Average"/>
                <a:cs typeface="Average"/>
                <a:sym typeface="Average"/>
              </a:rPr>
              <a:t> पूर्ण, सम्पूर्ण, समाप्त और संतुलित।</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構成:</a:t>
            </a:r>
            <a:r>
              <a:rPr lang="en-US" sz="1100">
                <a:solidFill>
                  <a:srgbClr val="AAAAAA"/>
                </a:solidFill>
                <a:latin typeface="Average"/>
                <a:ea typeface="Average"/>
                <a:cs typeface="Average"/>
                <a:sym typeface="Average"/>
              </a:rPr>
              <a:t> 完全、充実、完成、バランス。</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구성:</a:t>
            </a:r>
            <a:r>
              <a:rPr lang="en-US" sz="1100">
                <a:solidFill>
                  <a:srgbClr val="AAAAAA"/>
                </a:solidFill>
                <a:latin typeface="Average"/>
                <a:ea typeface="Average"/>
                <a:cs typeface="Average"/>
                <a:sym typeface="Average"/>
              </a:rPr>
              <a:t> 완벽하고, 충만하고, 완성되었으며, 균형 잡혀 있음.</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Pêkhatin: </a:t>
            </a:r>
            <a:r>
              <a:rPr lang="en-US" sz="1100">
                <a:solidFill>
                  <a:srgbClr val="AAAAAA"/>
                </a:solidFill>
                <a:latin typeface="Average"/>
                <a:ea typeface="Average"/>
                <a:cs typeface="Average"/>
                <a:sym typeface="Average"/>
              </a:rPr>
              <a:t>Temam, tije, qedandî û hevseng.</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Composição</a:t>
            </a:r>
            <a:r>
              <a:rPr lang="en-US" sz="1100">
                <a:solidFill>
                  <a:srgbClr val="AAAAAA"/>
                </a:solidFill>
                <a:latin typeface="Average"/>
                <a:ea typeface="Average"/>
                <a:cs typeface="Average"/>
                <a:sym typeface="Average"/>
              </a:rPr>
              <a:t>: Completa, plena, acabada e equilibrada.</a:t>
            </a:r>
            <a:endParaRPr b="1" sz="850">
              <a:solidFill>
                <a:srgbClr val="CCCCCC"/>
              </a:solidFill>
              <a:latin typeface="Cabin"/>
              <a:ea typeface="Cabin"/>
              <a:cs typeface="Cabin"/>
              <a:sym typeface="Cabin"/>
            </a:endParaRPr>
          </a:p>
        </p:txBody>
      </p:sp>
      <p:sp>
        <p:nvSpPr>
          <p:cNvPr id="344" name="Google Shape;344;p62"/>
          <p:cNvSpPr txBox="1"/>
          <p:nvPr/>
        </p:nvSpPr>
        <p:spPr>
          <a:xfrm>
            <a:off x="4457700" y="5131426"/>
            <a:ext cx="4686300" cy="158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100">
                <a:solidFill>
                  <a:srgbClr val="CCCCCC"/>
                </a:solidFill>
                <a:latin typeface="Cabin"/>
                <a:ea typeface="Cabin"/>
                <a:cs typeface="Cabin"/>
                <a:sym typeface="Cabin"/>
              </a:rPr>
              <a:t>ਰਚਨਾ: </a:t>
            </a:r>
            <a:r>
              <a:rPr lang="en-US" sz="1100">
                <a:solidFill>
                  <a:srgbClr val="AAAAAA"/>
                </a:solidFill>
                <a:latin typeface="Average"/>
                <a:ea typeface="Average"/>
                <a:cs typeface="Average"/>
                <a:sym typeface="Average"/>
              </a:rPr>
              <a:t>ਸੰਪੂਰਨ, ਸੰਪੂਰਨ, ਮੁਕੰਮਲ ਅਤੇ ਸੰਤੁਲਿਤ।</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Состав:</a:t>
            </a:r>
            <a:r>
              <a:rPr lang="en-US" sz="1100">
                <a:solidFill>
                  <a:srgbClr val="AAAAAA"/>
                </a:solidFill>
                <a:latin typeface="Average"/>
                <a:ea typeface="Average"/>
                <a:cs typeface="Average"/>
                <a:sym typeface="Average"/>
              </a:rPr>
              <a:t> полный, завершенный, законченный и сбалансированный.</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Halabuurka:</a:t>
            </a:r>
            <a:r>
              <a:rPr lang="en-US" sz="1100">
                <a:solidFill>
                  <a:srgbClr val="AAAAAA"/>
                </a:solidFill>
                <a:latin typeface="Average"/>
                <a:ea typeface="Average"/>
                <a:cs typeface="Average"/>
                <a:sym typeface="Average"/>
              </a:rPr>
              <a:t> Dhammaystir, buuxa, dhammaystiran, oo dheellitiran.</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Composición: </a:t>
            </a:r>
            <a:r>
              <a:rPr lang="en-US" sz="1100">
                <a:solidFill>
                  <a:srgbClr val="AAAAAA"/>
                </a:solidFill>
                <a:latin typeface="Average"/>
                <a:ea typeface="Average"/>
                <a:cs typeface="Average"/>
                <a:sym typeface="Average"/>
              </a:rPr>
              <a:t>Completa, plena, acabada y equilibrada.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Muundo: </a:t>
            </a:r>
            <a:r>
              <a:rPr lang="en-US" sz="1100">
                <a:solidFill>
                  <a:srgbClr val="AAAAAA"/>
                </a:solidFill>
                <a:latin typeface="Average"/>
                <a:ea typeface="Average"/>
                <a:cs typeface="Average"/>
                <a:sym typeface="Average"/>
              </a:rPr>
              <a:t>Kamili, kamili, imekamilika, na yenye usawa.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Komposisyon:</a:t>
            </a:r>
            <a:r>
              <a:rPr lang="en-US" sz="1100">
                <a:solidFill>
                  <a:srgbClr val="AAAAAA"/>
                </a:solidFill>
                <a:latin typeface="Average"/>
                <a:ea typeface="Average"/>
                <a:cs typeface="Average"/>
                <a:sym typeface="Average"/>
              </a:rPr>
              <a:t> Kumpleto, buo, tapos, at balanse.</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Kompozisyon:</a:t>
            </a:r>
            <a:r>
              <a:rPr lang="en-US" sz="1100">
                <a:solidFill>
                  <a:srgbClr val="AAAAAA"/>
                </a:solidFill>
                <a:latin typeface="Average"/>
                <a:ea typeface="Average"/>
                <a:cs typeface="Average"/>
                <a:sym typeface="Average"/>
              </a:rPr>
              <a:t> Tam, eksiksiz, tamamlanmış ve dengeli.</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Склад:</a:t>
            </a:r>
            <a:r>
              <a:rPr lang="en-US" sz="1100">
                <a:solidFill>
                  <a:srgbClr val="AAAAAA"/>
                </a:solidFill>
                <a:latin typeface="Average"/>
                <a:ea typeface="Average"/>
                <a:cs typeface="Average"/>
                <a:sym typeface="Average"/>
              </a:rPr>
              <a:t> Повний, повний, завершений і збалансований.</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US" sz="1100">
                <a:solidFill>
                  <a:srgbClr val="CCCCCC"/>
                </a:solidFill>
                <a:latin typeface="Cabin"/>
                <a:ea typeface="Cabin"/>
                <a:cs typeface="Cabin"/>
                <a:sym typeface="Cabin"/>
              </a:rPr>
              <a:t>Thành phần:</a:t>
            </a:r>
            <a:r>
              <a:rPr lang="en-US" sz="1100">
                <a:solidFill>
                  <a:srgbClr val="AAAAAA"/>
                </a:solidFill>
                <a:latin typeface="Average"/>
                <a:ea typeface="Average"/>
                <a:cs typeface="Average"/>
                <a:sym typeface="Average"/>
              </a:rPr>
              <a:t> Hoàn chỉnh, đầy đủ, hoàn thiện và cân bằng.</a:t>
            </a:r>
            <a:endParaRPr b="1" sz="1100">
              <a:solidFill>
                <a:srgbClr val="CCCCCC"/>
              </a:solidFill>
              <a:latin typeface="Cabin"/>
              <a:ea typeface="Cabin"/>
              <a:cs typeface="Cabin"/>
              <a:sym typeface="Cabi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2" name="Shape 352"/>
        <p:cNvGrpSpPr/>
        <p:nvPr/>
      </p:nvGrpSpPr>
      <p:grpSpPr>
        <a:xfrm>
          <a:off x="0" y="0"/>
          <a:ext cx="0" cy="0"/>
          <a:chOff x="0" y="0"/>
          <a:chExt cx="0" cy="0"/>
        </a:xfrm>
      </p:grpSpPr>
      <p:sp>
        <p:nvSpPr>
          <p:cNvPr id="353" name="Google Shape;353;p64"/>
          <p:cNvSpPr txBox="1"/>
          <p:nvPr>
            <p:ph idx="1" type="body"/>
          </p:nvPr>
        </p:nvSpPr>
        <p:spPr>
          <a:xfrm>
            <a:off x="311700" y="0"/>
            <a:ext cx="8520600" cy="68580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US" sz="3000">
                <a:solidFill>
                  <a:schemeClr val="dk1"/>
                </a:solidFill>
                <a:latin typeface="Oswald"/>
                <a:ea typeface="Oswald"/>
                <a:cs typeface="Oswald"/>
                <a:sym typeface="Oswald"/>
              </a:rPr>
              <a:t>You are figuring out how learning works in Visual Arts 😀</a:t>
            </a:r>
            <a:endParaRPr sz="3000">
              <a:solidFill>
                <a:schemeClr val="dk1"/>
              </a:solidFill>
              <a:latin typeface="Oswald"/>
              <a:ea typeface="Oswald"/>
              <a:cs typeface="Oswald"/>
              <a:sym typeface="Oswald"/>
            </a:endParaRPr>
          </a:p>
          <a:p>
            <a:pPr indent="0" lvl="0" marL="0" rtl="0" algn="l">
              <a:lnSpc>
                <a:spcPct val="100000"/>
              </a:lnSpc>
              <a:spcBef>
                <a:spcPts val="0"/>
              </a:spcBef>
              <a:spcAft>
                <a:spcPts val="0"/>
              </a:spcAft>
              <a:buNone/>
            </a:pPr>
            <a:r>
              <a:t/>
            </a:r>
            <a:endParaRPr sz="3000">
              <a:solidFill>
                <a:schemeClr val="dk1"/>
              </a:solidFill>
              <a:latin typeface="Oswald"/>
              <a:ea typeface="Oswald"/>
              <a:cs typeface="Oswald"/>
              <a:sym typeface="Oswald"/>
            </a:endParaRPr>
          </a:p>
          <a:p>
            <a:pPr indent="-342900" lvl="0" marL="457200" rtl="0" algn="l">
              <a:spcBef>
                <a:spcPts val="0"/>
              </a:spcBef>
              <a:spcAft>
                <a:spcPts val="0"/>
              </a:spcAft>
              <a:buSzPts val="1800"/>
              <a:buAutoNum type="arabicPeriod"/>
            </a:pPr>
            <a:r>
              <a:rPr b="1" lang="en-US">
                <a:solidFill>
                  <a:srgbClr val="FFFFFF"/>
                </a:solidFill>
              </a:rPr>
              <a:t>Focus on getting better, not doing things perfectly. </a:t>
            </a:r>
            <a:br>
              <a:rPr lang="en-US"/>
            </a:br>
            <a:r>
              <a:rPr lang="en-US"/>
              <a:t>You can’t be perfect in Art. </a:t>
            </a:r>
            <a:br>
              <a:rPr lang="en-US"/>
            </a:br>
            <a:r>
              <a:rPr lang="en-US"/>
              <a:t>Marks of 10/10 are for dang good work, not perfect work. </a:t>
            </a:r>
            <a:br>
              <a:rPr lang="en-US"/>
            </a:br>
            <a:endParaRPr/>
          </a:p>
          <a:p>
            <a:pPr indent="-342900" lvl="0" marL="457200" rtl="0" algn="l">
              <a:spcBef>
                <a:spcPts val="0"/>
              </a:spcBef>
              <a:spcAft>
                <a:spcPts val="0"/>
              </a:spcAft>
              <a:buSzPts val="1800"/>
              <a:buAutoNum type="arabicPeriod"/>
            </a:pPr>
            <a:r>
              <a:rPr b="1" lang="en-US">
                <a:solidFill>
                  <a:srgbClr val="FFFFFF"/>
                </a:solidFill>
              </a:rPr>
              <a:t>Doing the skill-builders helps you get way better.</a:t>
            </a:r>
            <a:br>
              <a:rPr lang="en-US"/>
            </a:br>
            <a:r>
              <a:rPr lang="en-US"/>
              <a:t>When you do the drills, you can shine on the court. </a:t>
            </a:r>
            <a:br>
              <a:rPr lang="en-US"/>
            </a:br>
            <a:endParaRPr/>
          </a:p>
          <a:p>
            <a:pPr indent="-342900" lvl="0" marL="457200" rtl="0" algn="l">
              <a:spcBef>
                <a:spcPts val="0"/>
              </a:spcBef>
              <a:spcAft>
                <a:spcPts val="0"/>
              </a:spcAft>
              <a:buSzPts val="1800"/>
              <a:buAutoNum type="arabicPeriod"/>
            </a:pPr>
            <a:r>
              <a:rPr b="1" lang="en-US">
                <a:solidFill>
                  <a:srgbClr val="FFFFFF"/>
                </a:solidFill>
              </a:rPr>
              <a:t>How you use your time really affects the quality of your artwork. </a:t>
            </a:r>
            <a:br>
              <a:rPr lang="en-US"/>
            </a:br>
            <a:r>
              <a:rPr lang="en-US"/>
              <a:t>When you work steadily, you run past the people who don’t.</a:t>
            </a:r>
            <a:br>
              <a:rPr lang="en-US"/>
            </a:br>
            <a:endParaRPr/>
          </a:p>
          <a:p>
            <a:pPr indent="-342900" lvl="0" marL="457200" rtl="0" algn="l">
              <a:spcBef>
                <a:spcPts val="0"/>
              </a:spcBef>
              <a:spcAft>
                <a:spcPts val="0"/>
              </a:spcAft>
              <a:buSzPts val="1800"/>
              <a:buAutoNum type="arabicPeriod"/>
            </a:pPr>
            <a:r>
              <a:rPr b="1" lang="en-US">
                <a:solidFill>
                  <a:schemeClr val="dk1"/>
                </a:solidFill>
              </a:rPr>
              <a:t>Do your work while your teacher is talking.</a:t>
            </a:r>
            <a:br>
              <a:rPr lang="en-US"/>
            </a:br>
            <a:r>
              <a:rPr lang="en-US"/>
              <a:t>You remember things better and get way more done. </a:t>
            </a:r>
            <a:br>
              <a:rPr lang="en-US"/>
            </a:br>
            <a:endParaRPr/>
          </a:p>
          <a:p>
            <a:pPr indent="-342900" lvl="0" marL="457200" rtl="0" algn="l">
              <a:spcBef>
                <a:spcPts val="0"/>
              </a:spcBef>
              <a:spcAft>
                <a:spcPts val="0"/>
              </a:spcAft>
              <a:buSzPts val="1800"/>
              <a:buAutoNum type="arabicPeriod"/>
            </a:pPr>
            <a:r>
              <a:rPr b="1" lang="en-US">
                <a:solidFill>
                  <a:schemeClr val="dk1"/>
                </a:solidFill>
              </a:rPr>
              <a:t>Your teacher can’t help you with everything. </a:t>
            </a:r>
            <a:br>
              <a:rPr lang="en-US"/>
            </a:br>
            <a:r>
              <a:rPr lang="en-US"/>
              <a:t>But if you experiment, you can figure things out yourself. </a:t>
            </a:r>
            <a:br>
              <a:rPr lang="en-US"/>
            </a:br>
            <a:r>
              <a:rPr lang="en-US"/>
              <a:t>More about this tomorrow.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descr="Title" id="358" name="Google Shape;358;p65"/>
          <p:cNvSpPr txBox="1"/>
          <p:nvPr/>
        </p:nvSpPr>
        <p:spPr>
          <a:xfrm>
            <a:off x="311700" y="152400"/>
            <a:ext cx="8520600" cy="137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600">
                <a:solidFill>
                  <a:srgbClr val="FFFFFF"/>
                </a:solidFill>
                <a:latin typeface="Oswald"/>
                <a:ea typeface="Oswald"/>
                <a:cs typeface="Oswald"/>
                <a:sym typeface="Oswald"/>
              </a:rPr>
              <a:t>You are figuring out how learning works in Visual Arts 😀</a:t>
            </a:r>
            <a:endParaRPr sz="1600">
              <a:solidFill>
                <a:srgbClr val="B7B7B7"/>
              </a:solidFill>
              <a:latin typeface="Average"/>
              <a:ea typeface="Average"/>
              <a:cs typeface="Average"/>
              <a:sym typeface="Average"/>
            </a:endParaRPr>
          </a:p>
        </p:txBody>
      </p:sp>
      <p:sp>
        <p:nvSpPr>
          <p:cNvPr descr="Translations" id="359" name="Google Shape;359;p65"/>
          <p:cNvSpPr txBox="1"/>
          <p:nvPr/>
        </p:nvSpPr>
        <p:spPr>
          <a:xfrm>
            <a:off x="311700" y="1524600"/>
            <a:ext cx="8520600" cy="54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rgbClr val="AAAAAA"/>
                </a:solidFill>
                <a:latin typeface="Average"/>
                <a:ea typeface="Average"/>
                <a:cs typeface="Average"/>
                <a:sym typeface="Average"/>
              </a:rPr>
              <a:t>በእይታ ጥበብ ውስጥ መማር እንዴት እንደሚሰራ እያወቁ ነው።</a:t>
            </a:r>
            <a:endParaRPr sz="1700">
              <a:solidFill>
                <a:srgbClr val="AAAAAA"/>
              </a:solidFill>
              <a:latin typeface="Average"/>
              <a:ea typeface="Average"/>
              <a:cs typeface="Average"/>
              <a:sym typeface="Average"/>
            </a:endParaRPr>
          </a:p>
          <a:p>
            <a:pPr indent="0" lvl="0" marL="0" rtl="1" algn="ctr">
              <a:spcBef>
                <a:spcPts val="0"/>
              </a:spcBef>
              <a:spcAft>
                <a:spcPts val="0"/>
              </a:spcAft>
              <a:buNone/>
            </a:pPr>
            <a:r>
              <a:rPr lang="en-US" sz="1700">
                <a:solidFill>
                  <a:srgbClr val="AAAAAA"/>
                </a:solidFill>
                <a:latin typeface="Average"/>
                <a:ea typeface="Average"/>
                <a:cs typeface="Average"/>
                <a:sym typeface="Average"/>
              </a:rPr>
              <a:t>أنت تكتشف كيف يعمل التعلم في الفنون البصرية</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Esteu descobrint com funciona l'aprenentatge a les arts visuals</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你正在弄清楚视觉艺术的学习是如何进行的</a:t>
            </a:r>
            <a:endParaRPr sz="1700">
              <a:solidFill>
                <a:srgbClr val="AAAAAA"/>
              </a:solidFill>
              <a:latin typeface="Average"/>
              <a:ea typeface="Average"/>
              <a:cs typeface="Average"/>
              <a:sym typeface="Average"/>
            </a:endParaRPr>
          </a:p>
          <a:p>
            <a:pPr indent="0" lvl="0" marL="0" rtl="1" algn="ctr">
              <a:spcBef>
                <a:spcPts val="0"/>
              </a:spcBef>
              <a:spcAft>
                <a:spcPts val="0"/>
              </a:spcAft>
              <a:buNone/>
            </a:pPr>
            <a:r>
              <a:rPr lang="en-US" sz="1700">
                <a:solidFill>
                  <a:srgbClr val="AAAAAA"/>
                </a:solidFill>
                <a:latin typeface="Average"/>
                <a:ea typeface="Average"/>
                <a:cs typeface="Average"/>
                <a:sym typeface="Average"/>
              </a:rPr>
              <a:t>شما در حال پی بردن به نحوه عملکرد یادگیری در هنرهای تجسمی هستید</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आप यह समझ रहे हैं कि दृश्य कला में सीखना कैसे काम करता है</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視覚芸術における学習の仕組みを理解しています</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당신은 시각 예술에서 학습이 어떻게 이루어지는지 알아내고 있습니다.</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Hûn fêr dibin ka fêrbûn di Hunerên Dîtbarî de çawa dixebite</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Você está descobrindo como funciona a aprendizagem em Artes Visuais</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ਤੁਸੀਂ ਇਹ ਪਤਾ ਲਗਾ ਰਹੇ ਹੋ ਕਿ ਵਿਜ਼ੂਅਲ ਆਰਟਸ ਵਿੱਚ ਸਿੱਖਣਾ ਕਿਵੇਂ ਕੰਮ ਕਰਦਾ ਹੈ</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Вы выясняете, как работает обучение в области изобразительного искусства.</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Waxaad garanaysaa sida waxbarashadu ugu shaqeyso Fanka Muuqaalka</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Estás descubriendo cómo funciona el aprendizaje en las Artes Visuales.</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Unafikiria jinsi kujifunza kunavyofanya kazi katika Sanaa Zinazoonekana</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Inaalam mo kung paano gumagana ang pag-aaral sa Visual Arts</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Görsel Sanatlarda öğrenmenin nasıl işlediğini anlamaya çalışıyorsunuz</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Ви з’ясовуєте, як відбувається навчання в образотворчому мистецтві</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US" sz="1700">
                <a:solidFill>
                  <a:srgbClr val="AAAAAA"/>
                </a:solidFill>
                <a:latin typeface="Average"/>
                <a:ea typeface="Average"/>
                <a:cs typeface="Average"/>
                <a:sym typeface="Average"/>
              </a:rPr>
              <a:t>Bạn đang tìm hiểu cách học tập hoạt động trong Nghệ thuật thị giác</a:t>
            </a:r>
            <a:endParaRPr sz="4000">
              <a:solidFill>
                <a:srgbClr val="CACACA"/>
              </a:solidFill>
              <a:latin typeface="Average"/>
              <a:ea typeface="Average"/>
              <a:cs typeface="Average"/>
              <a:sym typeface="Averag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descr="Title" id="364" name="Google Shape;364;p66"/>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700">
                <a:solidFill>
                  <a:srgbClr val="FFFFFF"/>
                </a:solidFill>
                <a:latin typeface="Oswald"/>
                <a:ea typeface="Oswald"/>
                <a:cs typeface="Oswald"/>
                <a:sym typeface="Oswald"/>
              </a:rPr>
              <a:t>Focus on </a:t>
            </a:r>
            <a:r>
              <a:rPr lang="en-US" sz="4700">
                <a:solidFill>
                  <a:srgbClr val="00FF00"/>
                </a:solidFill>
                <a:latin typeface="Oswald"/>
                <a:ea typeface="Oswald"/>
                <a:cs typeface="Oswald"/>
                <a:sym typeface="Oswald"/>
              </a:rPr>
              <a:t>getting better</a:t>
            </a:r>
            <a:r>
              <a:rPr lang="en-US" sz="4700">
                <a:solidFill>
                  <a:srgbClr val="FFFFFF"/>
                </a:solidFill>
                <a:latin typeface="Oswald"/>
                <a:ea typeface="Oswald"/>
                <a:cs typeface="Oswald"/>
                <a:sym typeface="Oswald"/>
              </a:rPr>
              <a:t>, not </a:t>
            </a:r>
            <a:r>
              <a:rPr lang="en-US" sz="4700">
                <a:solidFill>
                  <a:srgbClr val="EA9999"/>
                </a:solidFill>
                <a:latin typeface="Oswald"/>
                <a:ea typeface="Oswald"/>
                <a:cs typeface="Oswald"/>
                <a:sym typeface="Oswald"/>
              </a:rPr>
              <a:t>doing things perfectly</a:t>
            </a:r>
            <a:r>
              <a:rPr lang="en-US" sz="4700">
                <a:solidFill>
                  <a:srgbClr val="FFFFFF"/>
                </a:solidFill>
                <a:latin typeface="Oswald"/>
                <a:ea typeface="Oswald"/>
                <a:cs typeface="Oswald"/>
                <a:sym typeface="Oswald"/>
              </a:rPr>
              <a:t>. </a:t>
            </a:r>
            <a:br>
              <a:rPr lang="en-US" sz="1700">
                <a:solidFill>
                  <a:srgbClr val="CACACA"/>
                </a:solidFill>
                <a:latin typeface="Average"/>
                <a:ea typeface="Average"/>
                <a:cs typeface="Average"/>
                <a:sym typeface="Average"/>
              </a:rPr>
            </a:br>
            <a:endParaRPr sz="1700">
              <a:solidFill>
                <a:srgbClr val="CACACA"/>
              </a:solidFill>
              <a:latin typeface="Average"/>
              <a:ea typeface="Average"/>
              <a:cs typeface="Average"/>
              <a:sym typeface="Average"/>
            </a:endParaRPr>
          </a:p>
          <a:p>
            <a:pPr indent="0" lvl="0" marL="0" rtl="0" algn="ctr">
              <a:spcBef>
                <a:spcPts val="0"/>
              </a:spcBef>
              <a:spcAft>
                <a:spcPts val="0"/>
              </a:spcAft>
              <a:buNone/>
            </a:pPr>
            <a:r>
              <a:t/>
            </a:r>
            <a:endParaRPr sz="1700">
              <a:solidFill>
                <a:srgbClr val="CACACA"/>
              </a:solidFill>
              <a:latin typeface="Average"/>
              <a:ea typeface="Average"/>
              <a:cs typeface="Average"/>
              <a:sym typeface="Average"/>
            </a:endParaRPr>
          </a:p>
          <a:p>
            <a:pPr indent="0" lvl="0" marL="0" rtl="0" algn="ctr">
              <a:spcBef>
                <a:spcPts val="0"/>
              </a:spcBef>
              <a:spcAft>
                <a:spcPts val="0"/>
              </a:spcAft>
              <a:buNone/>
            </a:pPr>
            <a:r>
              <a:rPr lang="en-US" sz="2300">
                <a:solidFill>
                  <a:srgbClr val="CACACA"/>
                </a:solidFill>
                <a:latin typeface="Average"/>
                <a:ea typeface="Average"/>
                <a:cs typeface="Average"/>
                <a:sym typeface="Average"/>
              </a:rPr>
              <a:t>You can’t be perfect in Art. </a:t>
            </a:r>
            <a:br>
              <a:rPr lang="en-US" sz="2300">
                <a:solidFill>
                  <a:srgbClr val="CACACA"/>
                </a:solidFill>
                <a:latin typeface="Average"/>
                <a:ea typeface="Average"/>
                <a:cs typeface="Average"/>
                <a:sym typeface="Average"/>
              </a:rPr>
            </a:br>
            <a:r>
              <a:rPr lang="en-US" sz="2300">
                <a:solidFill>
                  <a:srgbClr val="CACACA"/>
                </a:solidFill>
                <a:latin typeface="Average"/>
                <a:ea typeface="Average"/>
                <a:cs typeface="Average"/>
                <a:sym typeface="Average"/>
              </a:rPr>
              <a:t>Marks of 10/10 are for </a:t>
            </a:r>
            <a:r>
              <a:rPr b="1" lang="en-US" sz="2300">
                <a:solidFill>
                  <a:srgbClr val="00FF00"/>
                </a:solidFill>
                <a:latin typeface="Average"/>
                <a:ea typeface="Average"/>
                <a:cs typeface="Average"/>
                <a:sym typeface="Average"/>
              </a:rPr>
              <a:t>dang good work</a:t>
            </a:r>
            <a:r>
              <a:rPr lang="en-US" sz="2300">
                <a:solidFill>
                  <a:srgbClr val="CACACA"/>
                </a:solidFill>
                <a:latin typeface="Average"/>
                <a:ea typeface="Average"/>
                <a:cs typeface="Average"/>
                <a:sym typeface="Average"/>
              </a:rPr>
              <a:t>, not perfect work. </a:t>
            </a:r>
            <a:endParaRPr sz="1800">
              <a:solidFill>
                <a:srgbClr val="AAAAAA"/>
              </a:solidFill>
              <a:latin typeface="Average"/>
              <a:ea typeface="Average"/>
              <a:cs typeface="Average"/>
              <a:sym typeface="Average"/>
            </a:endParaRPr>
          </a:p>
        </p:txBody>
      </p:sp>
      <p:sp>
        <p:nvSpPr>
          <p:cNvPr descr="Translations" id="365" name="Google Shape;365;p66"/>
          <p:cNvSpPr txBox="1"/>
          <p:nvPr/>
        </p:nvSpPr>
        <p:spPr>
          <a:xfrm>
            <a:off x="3668700" y="0"/>
            <a:ext cx="5475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550">
                <a:solidFill>
                  <a:srgbClr val="AAAAAA"/>
                </a:solidFill>
                <a:latin typeface="Average"/>
                <a:ea typeface="Average"/>
                <a:cs typeface="Average"/>
                <a:sym typeface="Average"/>
              </a:rPr>
              <a:t>ነገሮችን በትክክል ባለማድረግ ላይ ያተኩሩ።</a:t>
            </a:r>
            <a:endParaRPr sz="1550">
              <a:solidFill>
                <a:srgbClr val="AAAAAA"/>
              </a:solidFill>
              <a:latin typeface="Average"/>
              <a:ea typeface="Average"/>
              <a:cs typeface="Average"/>
              <a:sym typeface="Average"/>
            </a:endParaRPr>
          </a:p>
          <a:p>
            <a:pPr indent="0" lvl="0" marL="0" rtl="1" algn="r">
              <a:spcBef>
                <a:spcPts val="0"/>
              </a:spcBef>
              <a:spcAft>
                <a:spcPts val="0"/>
              </a:spcAft>
              <a:buNone/>
            </a:pPr>
            <a:r>
              <a:rPr lang="en-US" sz="1550">
                <a:solidFill>
                  <a:srgbClr val="AAAAAA"/>
                </a:solidFill>
                <a:latin typeface="Average"/>
                <a:ea typeface="Average"/>
                <a:cs typeface="Average"/>
                <a:sym typeface="Average"/>
              </a:rPr>
              <a:t>التركيز على التحسن، وليس القيام بالأشياء بشكل مثالي.</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Centra't en millorar, no fer les coses a la perfecció.</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专注于做得更好，而不是把事情做得完美。</a:t>
            </a:r>
            <a:endParaRPr sz="1550">
              <a:solidFill>
                <a:srgbClr val="AAAAAA"/>
              </a:solidFill>
              <a:latin typeface="Average"/>
              <a:ea typeface="Average"/>
              <a:cs typeface="Average"/>
              <a:sym typeface="Average"/>
            </a:endParaRPr>
          </a:p>
          <a:p>
            <a:pPr indent="0" lvl="0" marL="0" rtl="1" algn="r">
              <a:spcBef>
                <a:spcPts val="0"/>
              </a:spcBef>
              <a:spcAft>
                <a:spcPts val="0"/>
              </a:spcAft>
              <a:buNone/>
            </a:pPr>
            <a:r>
              <a:rPr lang="en-US" sz="1550">
                <a:solidFill>
                  <a:srgbClr val="AAAAAA"/>
                </a:solidFill>
                <a:latin typeface="Average"/>
                <a:ea typeface="Average"/>
                <a:cs typeface="Average"/>
                <a:sym typeface="Average"/>
              </a:rPr>
              <a:t>روی بهتر شدن تمرکز کنید، نه اینکه کارها را کامل انجام دهید.</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चीजों को सही ढंग से करने पर नहीं, बल्कि बेहतर बनने पर ध्यान केन्द्रित करें।</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完璧に物事をやることではなく、より良くなることに焦点を当ててください。</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완벽하게 하는 것보다는, 더 나아지는 데 집중하세요.</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Li ser çêtirbûnê bisekinin, ne ku tiştan bi rengek bêkêmasî bikin.</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Concentre-se em melhorar, não em fazer as coisas perfeitamente.</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ਬਿਹਤਰ ਹੋਣ 'ਤੇ ਧਿਆਨ ਦਿਓ, ਚੀਜ਼ਾਂ ਨੂੰ ਪੂਰੀ ਤਰ੍ਹਾਂ ਨਾਲ ਨਾ ਕਰੋ।</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Сосредоточьтесь на том, чтобы стать лучше, а не на том, чтобы делать все идеально.</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Diirada saar sidii aad u fiicnaan lahayd, oo aanad si fiican wax u samayn.</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Concéntrese en mejorar, no en hacer las cosas a la perfección.</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Kuzingatia kupata bora, si kufanya mambo kikamilifu.</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Tumutok sa pagbuti, hindi paggawa ng mga bagay nang perpekto.</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Mükemmel şeyler yapmaya değil, daha iyi olmaya odaklanın.</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Зосередьтеся на тому, щоб стати кращим, а не робити щось ідеально.</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US" sz="1550">
                <a:solidFill>
                  <a:srgbClr val="AAAAAA"/>
                </a:solidFill>
                <a:latin typeface="Average"/>
                <a:ea typeface="Average"/>
                <a:cs typeface="Average"/>
                <a:sym typeface="Average"/>
              </a:rPr>
              <a:t>Tập trung vào việc làm tốt hơn, chứ không phải làm mọi việc một cách hoàn hảo.</a:t>
            </a:r>
            <a:endParaRPr sz="1550">
              <a:solidFill>
                <a:srgbClr val="CACACA"/>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descr="Translations" id="209" name="Google Shape;209;p40"/>
          <p:cNvSpPr txBox="1"/>
          <p:nvPr/>
        </p:nvSpPr>
        <p:spPr>
          <a:xfrm>
            <a:off x="3668700" y="0"/>
            <a:ext cx="5475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650">
                <a:solidFill>
                  <a:srgbClr val="AAAAAA"/>
                </a:solidFill>
                <a:latin typeface="Average"/>
                <a:ea typeface="Average"/>
                <a:cs typeface="Average"/>
                <a:sym typeface="Average"/>
              </a:rPr>
              <a:t>ትላንትና ፎቶ ካላገኙ የዛሬውን ግብ አስረከቡ።</a:t>
            </a:r>
            <a:endParaRPr sz="1650">
              <a:solidFill>
                <a:srgbClr val="AAAAAA"/>
              </a:solidFill>
              <a:latin typeface="Average"/>
              <a:ea typeface="Average"/>
              <a:cs typeface="Average"/>
              <a:sym typeface="Average"/>
            </a:endParaRPr>
          </a:p>
          <a:p>
            <a:pPr indent="0" lvl="0" marL="0" rtl="1" algn="r">
              <a:spcBef>
                <a:spcPts val="0"/>
              </a:spcBef>
              <a:spcAft>
                <a:spcPts val="0"/>
              </a:spcAft>
              <a:buNone/>
            </a:pPr>
            <a:r>
              <a:rPr lang="en-US" sz="1650">
                <a:solidFill>
                  <a:srgbClr val="AAAAAA"/>
                </a:solidFill>
                <a:latin typeface="Average"/>
                <a:ea typeface="Average"/>
                <a:cs typeface="Average"/>
                <a:sym typeface="Average"/>
              </a:rPr>
              <a:t>إذا لم تحصل على صورة بالأمس، قم بتسليم هدف اليوم.</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Si ahir no us vau fer cap foto, entrega l'objectiu d'avui.</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如果你昨天没有拍照，就交出今天的目标。</a:t>
            </a:r>
            <a:endParaRPr sz="1650">
              <a:solidFill>
                <a:srgbClr val="AAAAAA"/>
              </a:solidFill>
              <a:latin typeface="Average"/>
              <a:ea typeface="Average"/>
              <a:cs typeface="Average"/>
              <a:sym typeface="Average"/>
            </a:endParaRPr>
          </a:p>
          <a:p>
            <a:pPr indent="0" lvl="0" marL="0" rtl="1" algn="r">
              <a:spcBef>
                <a:spcPts val="0"/>
              </a:spcBef>
              <a:spcAft>
                <a:spcPts val="0"/>
              </a:spcAft>
              <a:buNone/>
            </a:pPr>
            <a:r>
              <a:rPr lang="en-US" sz="1650">
                <a:solidFill>
                  <a:srgbClr val="AAAAAA"/>
                </a:solidFill>
                <a:latin typeface="Average"/>
                <a:ea typeface="Average"/>
                <a:cs typeface="Average"/>
                <a:sym typeface="Average"/>
              </a:rPr>
              <a:t>اگر دیروز عکسی نگرفتید، هدف امروز را تحویل بگیرید..</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यदि आपको कल कोई फोटो नहीं मिली, तो आज का लक्ष्य जमा करें..</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昨日写真を撮れなかった方は、今日の目標を提出してください。</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어제 사진을 찍지 못했다면, 오늘의 목표를 제출하세요.</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Ger we duh wêneyek negirtibe, destê xwe bidin armanca îro..</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Se você não conseguiu tirar uma foto ontem, entregue a meta de hoje.</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ਜੇਕਰ ਤੁਹਾਨੂੰ ਕੱਲ੍ਹ ਫੋਟੋ ਨਹੀਂ ਮਿਲੀ, ਤਾਂ ਅੱਜ ਦੇ ਟੀਚੇ ਵਿੱਚ ਹੱਥ ਪਾਓ..</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Если вы не сделали фотографию вчера, сдайте сегодняшнюю цель.</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Haddi aanad helin sawir shalayto, gacanta geli yoolka maanta</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Si no conseguiste una foto ayer, entrega el objetivo de hoy.</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Ikiwa hukupata picha jana, weka lengo la leo..</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Kung hindi ka nakakuha ng larawan kahapon, ibigay ang layunin ngayon..</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Dün fotoğraf çekemediyseniz, bugünün golünü gönderin.</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Якщо ви не отримали фото вчора, вкажіть сьогоднішню ціль.</a:t>
            </a:r>
            <a:endParaRPr sz="1650">
              <a:solidFill>
                <a:srgbClr val="AAAAAA"/>
              </a:solidFill>
              <a:latin typeface="Average"/>
              <a:ea typeface="Average"/>
              <a:cs typeface="Average"/>
              <a:sym typeface="Average"/>
            </a:endParaRPr>
          </a:p>
          <a:p>
            <a:pPr indent="0" lvl="0" marL="0" rtl="0" algn="l">
              <a:spcBef>
                <a:spcPts val="0"/>
              </a:spcBef>
              <a:spcAft>
                <a:spcPts val="0"/>
              </a:spcAft>
              <a:buNone/>
            </a:pPr>
            <a:r>
              <a:rPr lang="en-US" sz="1650">
                <a:solidFill>
                  <a:srgbClr val="AAAAAA"/>
                </a:solidFill>
                <a:latin typeface="Average"/>
                <a:ea typeface="Average"/>
                <a:cs typeface="Average"/>
                <a:sym typeface="Average"/>
              </a:rPr>
              <a:t>Nếu bạn không chụp được ảnh ngày hôm qua, hãy nộp mục tiêu của ngày hôm nay.</a:t>
            </a:r>
            <a:endParaRPr sz="1650">
              <a:solidFill>
                <a:srgbClr val="CACACA"/>
              </a:solidFill>
              <a:latin typeface="Average"/>
              <a:ea typeface="Average"/>
              <a:cs typeface="Average"/>
              <a:sym typeface="Average"/>
            </a:endParaRPr>
          </a:p>
        </p:txBody>
      </p:sp>
      <p:grpSp>
        <p:nvGrpSpPr>
          <p:cNvPr id="210" name="Google Shape;210;p40"/>
          <p:cNvGrpSpPr/>
          <p:nvPr/>
        </p:nvGrpSpPr>
        <p:grpSpPr>
          <a:xfrm>
            <a:off x="0" y="0"/>
            <a:ext cx="3668700" cy="6858300"/>
            <a:chOff x="0" y="0"/>
            <a:chExt cx="3668700" cy="6858300"/>
          </a:xfrm>
        </p:grpSpPr>
        <p:sp>
          <p:nvSpPr>
            <p:cNvPr descr="Translations" id="211" name="Google Shape;211;p40"/>
            <p:cNvSpPr txBox="1"/>
            <p:nvPr/>
          </p:nvSpPr>
          <p:spPr>
            <a:xfrm>
              <a:off x="0" y="4022700"/>
              <a:ext cx="3668700" cy="28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400">
                  <a:solidFill>
                    <a:srgbClr val="FFFFFF"/>
                  </a:solidFill>
                  <a:latin typeface="Oswald"/>
                  <a:ea typeface="Oswald"/>
                  <a:cs typeface="Oswald"/>
                  <a:sym typeface="Oswald"/>
                </a:rPr>
                <a:t>If you </a:t>
              </a:r>
              <a:r>
                <a:rPr lang="en-US" sz="3400">
                  <a:solidFill>
                    <a:srgbClr val="E06666"/>
                  </a:solidFill>
                  <a:latin typeface="Oswald"/>
                  <a:ea typeface="Oswald"/>
                  <a:cs typeface="Oswald"/>
                  <a:sym typeface="Oswald"/>
                </a:rPr>
                <a:t>did not</a:t>
              </a:r>
              <a:r>
                <a:rPr lang="en-US" sz="3400">
                  <a:solidFill>
                    <a:srgbClr val="FFFFFF"/>
                  </a:solidFill>
                  <a:latin typeface="Oswald"/>
                  <a:ea typeface="Oswald"/>
                  <a:cs typeface="Oswald"/>
                  <a:sym typeface="Oswald"/>
                </a:rPr>
                <a:t> have a </a:t>
              </a:r>
              <a:r>
                <a:rPr lang="en-US" sz="3400">
                  <a:solidFill>
                    <a:srgbClr val="00FF00"/>
                  </a:solidFill>
                  <a:latin typeface="Oswald"/>
                  <a:ea typeface="Oswald"/>
                  <a:cs typeface="Oswald"/>
                  <a:sym typeface="Oswald"/>
                </a:rPr>
                <a:t>photo yesterday</a:t>
              </a:r>
              <a:r>
                <a:rPr lang="en-US" sz="3400">
                  <a:solidFill>
                    <a:srgbClr val="FFFFFF"/>
                  </a:solidFill>
                  <a:latin typeface="Oswald"/>
                  <a:ea typeface="Oswald"/>
                  <a:cs typeface="Oswald"/>
                  <a:sym typeface="Oswald"/>
                </a:rPr>
                <a:t>, open your booklet so I can check the </a:t>
              </a:r>
              <a:r>
                <a:rPr lang="en-US" sz="3400">
                  <a:solidFill>
                    <a:srgbClr val="00FF00"/>
                  </a:solidFill>
                  <a:latin typeface="Oswald"/>
                  <a:ea typeface="Oswald"/>
                  <a:cs typeface="Oswald"/>
                  <a:sym typeface="Oswald"/>
                </a:rPr>
                <a:t>today’s goal </a:t>
              </a:r>
              <a:r>
                <a:rPr lang="en-US" sz="3400">
                  <a:solidFill>
                    <a:srgbClr val="FFFFFF"/>
                  </a:solidFill>
                  <a:latin typeface="Oswald"/>
                  <a:ea typeface="Oswald"/>
                  <a:cs typeface="Oswald"/>
                  <a:sym typeface="Oswald"/>
                </a:rPr>
                <a:t>for today.</a:t>
              </a:r>
              <a:endParaRPr sz="3400">
                <a:solidFill>
                  <a:srgbClr val="FFFFFF"/>
                </a:solidFill>
                <a:latin typeface="Oswald"/>
                <a:ea typeface="Oswald"/>
                <a:cs typeface="Oswald"/>
                <a:sym typeface="Oswald"/>
              </a:endParaRPr>
            </a:p>
          </p:txBody>
        </p:sp>
        <p:sp>
          <p:nvSpPr>
            <p:cNvPr id="212" name="Google Shape;212;p40"/>
            <p:cNvSpPr txBox="1"/>
            <p:nvPr/>
          </p:nvSpPr>
          <p:spPr>
            <a:xfrm>
              <a:off x="613050" y="0"/>
              <a:ext cx="2442600" cy="86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400">
                  <a:solidFill>
                    <a:srgbClr val="FFFFFF"/>
                  </a:solidFill>
                  <a:latin typeface="Oswald"/>
                  <a:ea typeface="Oswald"/>
                  <a:cs typeface="Oswald"/>
                  <a:sym typeface="Oswald"/>
                </a:rPr>
                <a:t>📷 or </a:t>
              </a:r>
              <a:endParaRPr sz="5400">
                <a:solidFill>
                  <a:srgbClr val="FFFFFF"/>
                </a:solidFill>
                <a:latin typeface="Oswald"/>
                <a:ea typeface="Oswald"/>
                <a:cs typeface="Oswald"/>
                <a:sym typeface="Oswald"/>
              </a:endParaRPr>
            </a:p>
          </p:txBody>
        </p:sp>
        <p:pic>
          <p:nvPicPr>
            <p:cNvPr id="213" name="Google Shape;213;p40"/>
            <p:cNvPicPr preferRelativeResize="0"/>
            <p:nvPr/>
          </p:nvPicPr>
          <p:blipFill>
            <a:blip r:embed="rId3">
              <a:alphaModFix/>
            </a:blip>
            <a:stretch>
              <a:fillRect/>
            </a:stretch>
          </p:blipFill>
          <p:spPr>
            <a:xfrm>
              <a:off x="613050" y="861700"/>
              <a:ext cx="2442600" cy="3161012"/>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descr="Title" id="370" name="Google Shape;370;p67"/>
          <p:cNvSpPr txBox="1"/>
          <p:nvPr/>
        </p:nvSpPr>
        <p:spPr>
          <a:xfrm>
            <a:off x="0" y="0"/>
            <a:ext cx="36771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rgbClr val="FFFFFF"/>
                </a:solidFill>
                <a:latin typeface="Oswald"/>
                <a:ea typeface="Oswald"/>
                <a:cs typeface="Oswald"/>
                <a:sym typeface="Oswald"/>
              </a:rPr>
              <a:t>Doing the </a:t>
            </a:r>
            <a:r>
              <a:rPr lang="en-US" sz="5000">
                <a:solidFill>
                  <a:srgbClr val="00FF00"/>
                </a:solidFill>
                <a:latin typeface="Oswald"/>
                <a:ea typeface="Oswald"/>
                <a:cs typeface="Oswald"/>
                <a:sym typeface="Oswald"/>
              </a:rPr>
              <a:t>skill-builders</a:t>
            </a:r>
            <a:r>
              <a:rPr lang="en-US" sz="5000">
                <a:solidFill>
                  <a:srgbClr val="FFFFFF"/>
                </a:solidFill>
                <a:latin typeface="Oswald"/>
                <a:ea typeface="Oswald"/>
                <a:cs typeface="Oswald"/>
                <a:sym typeface="Oswald"/>
              </a:rPr>
              <a:t> helps you improve dramatically</a:t>
            </a:r>
            <a:endParaRPr sz="2600">
              <a:solidFill>
                <a:srgbClr val="CACACA"/>
              </a:solidFill>
              <a:latin typeface="Average"/>
              <a:ea typeface="Average"/>
              <a:cs typeface="Average"/>
              <a:sym typeface="Average"/>
            </a:endParaRPr>
          </a:p>
          <a:p>
            <a:pPr indent="0" lvl="0" marL="0" rtl="0" algn="ctr">
              <a:spcBef>
                <a:spcPts val="0"/>
              </a:spcBef>
              <a:spcAft>
                <a:spcPts val="0"/>
              </a:spcAft>
              <a:buNone/>
            </a:pPr>
            <a:r>
              <a:t/>
            </a:r>
            <a:endParaRPr sz="2600">
              <a:solidFill>
                <a:srgbClr val="CACACA"/>
              </a:solidFill>
              <a:latin typeface="Average"/>
              <a:ea typeface="Average"/>
              <a:cs typeface="Average"/>
              <a:sym typeface="Average"/>
            </a:endParaRPr>
          </a:p>
          <a:p>
            <a:pPr indent="0" lvl="0" marL="0" rtl="0" algn="ctr">
              <a:spcBef>
                <a:spcPts val="0"/>
              </a:spcBef>
              <a:spcAft>
                <a:spcPts val="0"/>
              </a:spcAft>
              <a:buNone/>
            </a:pPr>
            <a:r>
              <a:rPr lang="en-US" sz="2600">
                <a:solidFill>
                  <a:srgbClr val="CACACA"/>
                </a:solidFill>
                <a:latin typeface="Average"/>
                <a:ea typeface="Average"/>
                <a:cs typeface="Average"/>
                <a:sym typeface="Average"/>
              </a:rPr>
              <a:t>When you do the drills, you can shine on the court</a:t>
            </a:r>
            <a:endParaRPr>
              <a:solidFill>
                <a:srgbClr val="CACACA"/>
              </a:solidFill>
              <a:latin typeface="Average"/>
              <a:ea typeface="Average"/>
              <a:cs typeface="Average"/>
              <a:sym typeface="Average"/>
            </a:endParaRPr>
          </a:p>
        </p:txBody>
      </p:sp>
      <p:sp>
        <p:nvSpPr>
          <p:cNvPr descr="Translations" id="371" name="Google Shape;371;p67"/>
          <p:cNvSpPr txBox="1"/>
          <p:nvPr/>
        </p:nvSpPr>
        <p:spPr>
          <a:xfrm>
            <a:off x="3677100" y="0"/>
            <a:ext cx="54669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450">
                <a:solidFill>
                  <a:srgbClr val="AAAAAA"/>
                </a:solidFill>
                <a:latin typeface="Average"/>
                <a:ea typeface="Average"/>
                <a:cs typeface="Average"/>
                <a:sym typeface="Average"/>
              </a:rPr>
              <a:t>ችሎታ-ገንቢዎችን ማድረግ በሚያስደንቅ ሁኔታ ለማሻሻል ይረዳዎታል።</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US" sz="1450">
                <a:solidFill>
                  <a:srgbClr val="AAAAAA"/>
                </a:solidFill>
                <a:latin typeface="Average"/>
                <a:ea typeface="Average"/>
                <a:cs typeface="Average"/>
                <a:sym typeface="Average"/>
              </a:rPr>
              <a:t>إن القيام ببناء المهارات يساعدك على التحسن بشكل كبير.</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Fer els creadors d'habilitats t'ajuda a millorar de manera espectacular.</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进行技能培养可以帮助您显著提高。</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US" sz="1450">
                <a:solidFill>
                  <a:srgbClr val="AAAAAA"/>
                </a:solidFill>
                <a:latin typeface="Average"/>
                <a:ea typeface="Average"/>
                <a:cs typeface="Average"/>
                <a:sym typeface="Average"/>
              </a:rPr>
              <a:t>انجام مهارت‌سازها به شما کمک می‌کند تا به طور چشمگیری پیشرفت کنید.</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कौशल-निर्माण करने से आपको नाटकीय रूप से सुधार करने में मदद मिलती है।</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スキル構築を実行すると、劇的な向上につながります。</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기술 향상을 위한 활동을 하면 눈에 띄게 실력이 향상됩니다.</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Kirina çêkerên jêhatî ji we re dibe alîkar ku hûn bi rengek berbiçav pêşve bibin.</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Praticar exercícios de desenvolvimento de habilidades ajuda você a melhorar drasticamente.</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ਹੁਨਰ-ਨਿਰਮਾਤਾ ਕਰਨ ਨਾਲ ਤੁਹਾਨੂੰ ਨਾਟਕੀ ਢੰਗ ਨਾਲ ਸੁਧਾਰ ਕਰਨ ਵਿੱਚ ਮਦਦ ਮਿਲਦੀ ਹੈ।</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Выполнение упражнений по развитию навыков поможет вам значительно улучшить свои навыки.</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Samaynta xirfad-dhisayaasha ayaa kaa caawinaysa inaad horumar weyn gaadho.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Practicar ejercicios que desarrollen habilidades te ayudará a mejorar drásticamente.</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Kufanya wajenzi wa ustadi hukusaidia kuboresha sana.</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Ang paggawa ng mga skill-builders ay nakakatulong sa iyong pagbutihin nang husto.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Beceri geliştiricileri yapmak, becerilerinizde önemli ölçüde gelişme sağlamanıza yardımcı olur.</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Виконання тренінгів для формування навичок допоможе вам значно покращитися.</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Thực hiện các bài tập xây dựng kỹ năng sẽ giúp bạn cải thiện đáng kể.</a:t>
            </a:r>
            <a:endParaRPr sz="1450">
              <a:solidFill>
                <a:srgbClr val="CACACA"/>
              </a:solidFill>
              <a:latin typeface="Average"/>
              <a:ea typeface="Average"/>
              <a:cs typeface="Average"/>
              <a:sym typeface="Averag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descr="Title" id="376" name="Google Shape;376;p68"/>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100">
                <a:solidFill>
                  <a:srgbClr val="FFFFFF"/>
                </a:solidFill>
                <a:latin typeface="Oswald"/>
                <a:ea typeface="Oswald"/>
                <a:cs typeface="Oswald"/>
                <a:sym typeface="Oswald"/>
              </a:rPr>
              <a:t>How you </a:t>
            </a:r>
            <a:r>
              <a:rPr lang="en-US" sz="5100">
                <a:solidFill>
                  <a:srgbClr val="00FF00"/>
                </a:solidFill>
                <a:latin typeface="Oswald"/>
                <a:ea typeface="Oswald"/>
                <a:cs typeface="Oswald"/>
                <a:sym typeface="Oswald"/>
              </a:rPr>
              <a:t>use your time</a:t>
            </a:r>
            <a:r>
              <a:rPr lang="en-US" sz="5100">
                <a:solidFill>
                  <a:srgbClr val="FFFFFF"/>
                </a:solidFill>
                <a:latin typeface="Oswald"/>
                <a:ea typeface="Oswald"/>
                <a:cs typeface="Oswald"/>
                <a:sym typeface="Oswald"/>
              </a:rPr>
              <a:t> really affects the quality of your artwork</a:t>
            </a:r>
            <a:endParaRPr sz="5100">
              <a:solidFill>
                <a:srgbClr val="FFFFFF"/>
              </a:solidFill>
              <a:latin typeface="Oswald"/>
              <a:ea typeface="Oswald"/>
              <a:cs typeface="Oswald"/>
              <a:sym typeface="Oswald"/>
            </a:endParaRPr>
          </a:p>
          <a:p>
            <a:pPr indent="0" lvl="0" marL="0" rtl="0" algn="ctr">
              <a:lnSpc>
                <a:spcPct val="115000"/>
              </a:lnSpc>
              <a:spcBef>
                <a:spcPts val="0"/>
              </a:spcBef>
              <a:spcAft>
                <a:spcPts val="0"/>
              </a:spcAft>
              <a:buNone/>
            </a:pPr>
            <a:r>
              <a:t/>
            </a:r>
            <a:endParaRPr sz="2100">
              <a:solidFill>
                <a:srgbClr val="CACACA"/>
              </a:solidFill>
              <a:latin typeface="Average"/>
              <a:ea typeface="Average"/>
              <a:cs typeface="Average"/>
              <a:sym typeface="Average"/>
            </a:endParaRPr>
          </a:p>
          <a:p>
            <a:pPr indent="0" lvl="0" marL="0" rtl="0" algn="ctr">
              <a:lnSpc>
                <a:spcPct val="115000"/>
              </a:lnSpc>
              <a:spcBef>
                <a:spcPts val="0"/>
              </a:spcBef>
              <a:spcAft>
                <a:spcPts val="0"/>
              </a:spcAft>
              <a:buNone/>
            </a:pPr>
            <a:r>
              <a:rPr lang="en-US" sz="2700">
                <a:solidFill>
                  <a:srgbClr val="CACACA"/>
                </a:solidFill>
                <a:latin typeface="Average"/>
                <a:ea typeface="Average"/>
                <a:cs typeface="Average"/>
                <a:sym typeface="Average"/>
              </a:rPr>
              <a:t>When you work steadily, you run past the people who don’t</a:t>
            </a:r>
            <a:endParaRPr sz="1300">
              <a:solidFill>
                <a:srgbClr val="CACACA"/>
              </a:solidFill>
              <a:latin typeface="Average"/>
              <a:ea typeface="Average"/>
              <a:cs typeface="Average"/>
              <a:sym typeface="Average"/>
            </a:endParaRPr>
          </a:p>
        </p:txBody>
      </p:sp>
      <p:sp>
        <p:nvSpPr>
          <p:cNvPr descr="Translations" id="377" name="Google Shape;377;p68"/>
          <p:cNvSpPr txBox="1"/>
          <p:nvPr/>
        </p:nvSpPr>
        <p:spPr>
          <a:xfrm>
            <a:off x="3668700" y="0"/>
            <a:ext cx="5475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AAAAAA"/>
                </a:solidFill>
                <a:latin typeface="Average"/>
                <a:ea typeface="Average"/>
                <a:cs typeface="Average"/>
                <a:sym typeface="Average"/>
              </a:rPr>
              <a:t>ጊዜዎን እንዴት እንደሚጠቀሙበት በእውነቱ የጥበብ ስራዎን ጥራት ይነካል።</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إن كيفية استخدامك لوقتك تؤثر حقًا على جودة عملك الفني</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La manera com utilitzeu el vostre temps afecta realment la qualitat de la vostra obra d'art</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如何利用时间确实会影响你的艺术作品的质量</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نحوه استفاده از زمان واقعاً بر کیفیت آثار هنری شما تأثیر می گذارد</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आप अपने समय का उपयोग कैसे करते हैं, यह वास्तव में आपकी कलाकृति की गुणवत्ता को प्रभावित करता 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時間の使い方は作品の質に大きく影響します</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당신이 시간을 어떻게 사용하는지는 당신의 예술 작품의 질에 실제로 영향을 미칩니다.</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Çawa hûn wextê xwe bikar tînin bi rastî bandorê li kalîteya hunera we dike</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A maneira como você usa seu tempo realmente afeta a qualidade de sua arte</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ਤੁਸੀਂ ਆਪਣੇ ਸਮੇਂ ਦੀ ਵਰਤੋਂ ਕਿਵੇਂ ਕਰਦੇ ਹੋ ਅਸਲ ਵਿੱਚ ਤੁਹਾਡੀ ਕਲਾਕਾਰੀ ਦੀ ਗੁਣਵੱਤਾ ਨੂੰ ਪ੍ਰਭਾਵਿਤ ਕਰਦਾ 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То, как вы используете свое время, действительно влияет на качество вашего произведения искусства.</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Sida aad wakhtigaaga u isticmaasho waxay runtii saamaynaysaa tayada farshaxankaaga</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La forma en que utilizas tu tiempo realmente afecta la calidad de tus obras de arte.</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Jinsi unavyotumia wakati wako huathiri sana ubora wa kazi yako ya sanaa</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Kung paano mo ginagamit ang iyong oras ay talagang nakakaapekto sa kalidad ng iyong likhang sining</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sz="1350">
                <a:solidFill>
                  <a:srgbClr val="AAAAAA"/>
                </a:solidFill>
                <a:latin typeface="Average"/>
                <a:ea typeface="Average"/>
                <a:cs typeface="Average"/>
                <a:sym typeface="Average"/>
              </a:rPr>
              <a:t>Zamanınızı nasıl kullandığınız sanat eserinizin kalitesini gerçekten etkiler</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Те, як ви використовуєте свій час, справді впливає на якість ваших робіт</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Cách bạn sử dụng thời gian thực sự ảnh hưởng đến chất lượng tác phẩm nghệ thuật của bạn</a:t>
            </a:r>
            <a:endParaRPr>
              <a:solidFill>
                <a:srgbClr val="CACACA"/>
              </a:solidFill>
              <a:latin typeface="Average"/>
              <a:ea typeface="Average"/>
              <a:cs typeface="Average"/>
              <a:sym typeface="Averag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descr="Title" id="382" name="Google Shape;382;p69"/>
          <p:cNvSpPr txBox="1"/>
          <p:nvPr/>
        </p:nvSpPr>
        <p:spPr>
          <a:xfrm>
            <a:off x="0" y="0"/>
            <a:ext cx="36771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600">
                <a:solidFill>
                  <a:srgbClr val="FFFFFF"/>
                </a:solidFill>
                <a:latin typeface="Oswald"/>
                <a:ea typeface="Oswald"/>
                <a:cs typeface="Oswald"/>
                <a:sym typeface="Oswald"/>
              </a:rPr>
              <a:t>Do your </a:t>
            </a:r>
            <a:r>
              <a:rPr lang="en-US" sz="5600">
                <a:solidFill>
                  <a:srgbClr val="00FF00"/>
                </a:solidFill>
                <a:latin typeface="Oswald"/>
                <a:ea typeface="Oswald"/>
                <a:cs typeface="Oswald"/>
                <a:sym typeface="Oswald"/>
              </a:rPr>
              <a:t>work while your teacher is talking</a:t>
            </a:r>
            <a:endParaRPr sz="5600">
              <a:solidFill>
                <a:srgbClr val="00FF00"/>
              </a:solidFill>
              <a:latin typeface="Oswald"/>
              <a:ea typeface="Oswald"/>
              <a:cs typeface="Oswald"/>
              <a:sym typeface="Oswald"/>
            </a:endParaRPr>
          </a:p>
          <a:p>
            <a:pPr indent="0" lvl="0" marL="0" rtl="0" algn="ctr">
              <a:spcBef>
                <a:spcPts val="0"/>
              </a:spcBef>
              <a:spcAft>
                <a:spcPts val="0"/>
              </a:spcAft>
              <a:buNone/>
            </a:pPr>
            <a:r>
              <a:t/>
            </a:r>
            <a:endParaRPr sz="2600">
              <a:solidFill>
                <a:srgbClr val="CACACA"/>
              </a:solidFill>
              <a:latin typeface="Average"/>
              <a:ea typeface="Average"/>
              <a:cs typeface="Average"/>
              <a:sym typeface="Average"/>
            </a:endParaRPr>
          </a:p>
          <a:p>
            <a:pPr indent="0" lvl="0" marL="0" rtl="0" algn="ctr">
              <a:spcBef>
                <a:spcPts val="0"/>
              </a:spcBef>
              <a:spcAft>
                <a:spcPts val="0"/>
              </a:spcAft>
              <a:buNone/>
            </a:pPr>
            <a:r>
              <a:rPr lang="en-US" sz="3200">
                <a:solidFill>
                  <a:srgbClr val="CACACA"/>
                </a:solidFill>
                <a:latin typeface="Average"/>
                <a:ea typeface="Average"/>
                <a:cs typeface="Average"/>
                <a:sym typeface="Average"/>
              </a:rPr>
              <a:t>You remember things better and get way more done</a:t>
            </a:r>
            <a:endParaRPr sz="2100">
              <a:solidFill>
                <a:srgbClr val="CACACA"/>
              </a:solidFill>
              <a:latin typeface="Average"/>
              <a:ea typeface="Average"/>
              <a:cs typeface="Average"/>
              <a:sym typeface="Average"/>
            </a:endParaRPr>
          </a:p>
        </p:txBody>
      </p:sp>
      <p:sp>
        <p:nvSpPr>
          <p:cNvPr descr="Translations" id="383" name="Google Shape;383;p69"/>
          <p:cNvSpPr txBox="1"/>
          <p:nvPr/>
        </p:nvSpPr>
        <p:spPr>
          <a:xfrm>
            <a:off x="3677100" y="0"/>
            <a:ext cx="54669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AAAAAA"/>
                </a:solidFill>
                <a:latin typeface="Average"/>
                <a:ea typeface="Average"/>
                <a:cs typeface="Average"/>
                <a:sym typeface="Average"/>
              </a:rPr>
              <a:t>አስተማሪዎ በሚናገርበት ጊዜ ስራዎን ይስሩ</a:t>
            </a:r>
            <a:endParaRPr sz="1800">
              <a:solidFill>
                <a:srgbClr val="AAAAAA"/>
              </a:solidFill>
              <a:latin typeface="Average"/>
              <a:ea typeface="Average"/>
              <a:cs typeface="Average"/>
              <a:sym typeface="Average"/>
            </a:endParaRPr>
          </a:p>
          <a:p>
            <a:pPr indent="0" lvl="0" marL="0" rtl="1" algn="r">
              <a:spcBef>
                <a:spcPts val="0"/>
              </a:spcBef>
              <a:spcAft>
                <a:spcPts val="0"/>
              </a:spcAft>
              <a:buNone/>
            </a:pPr>
            <a:r>
              <a:rPr lang="en-US" sz="1800">
                <a:solidFill>
                  <a:srgbClr val="AAAAAA"/>
                </a:solidFill>
                <a:latin typeface="Average"/>
                <a:ea typeface="Average"/>
                <a:cs typeface="Average"/>
                <a:sym typeface="Average"/>
              </a:rPr>
              <a:t>قم بعملك أثناء حديث معلمك</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Fes la teva feina mentre el teu professor parla</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在老师讲话时做你的作业</a:t>
            </a:r>
            <a:endParaRPr sz="1800">
              <a:solidFill>
                <a:srgbClr val="AAAAAA"/>
              </a:solidFill>
              <a:latin typeface="Average"/>
              <a:ea typeface="Average"/>
              <a:cs typeface="Average"/>
              <a:sym typeface="Average"/>
            </a:endParaRPr>
          </a:p>
          <a:p>
            <a:pPr indent="0" lvl="0" marL="0" rtl="1" algn="r">
              <a:spcBef>
                <a:spcPts val="0"/>
              </a:spcBef>
              <a:spcAft>
                <a:spcPts val="0"/>
              </a:spcAft>
              <a:buNone/>
            </a:pPr>
            <a:r>
              <a:rPr lang="en-US" sz="1800">
                <a:solidFill>
                  <a:srgbClr val="AAAAAA"/>
                </a:solidFill>
                <a:latin typeface="Average"/>
                <a:ea typeface="Average"/>
                <a:cs typeface="Average"/>
                <a:sym typeface="Average"/>
              </a:rPr>
              <a:t>در حالی که معلمتان صحبت می کند، کارتان را انجام دهید</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जब आपका शिक्षक बोल रहा हो तो अपना काम करें</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先生が話している間に宿題をしなさい</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선생님이 말씀하시는 동안 공부하세요</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Dema ku mamosteyê we dipeyive karê xwe bikin</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Faça seu trabalho enquanto seu professor fala</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ਜਦੋਂ ਤੁਹਾਡਾ ਅਧਿਆਪਕ ਗੱਲ ਕਰ ਰਿਹਾ ਹੋਵੇ ਤਾਂ ਆਪਣਾ ਕੰਮ ਕਰੋ</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Выполняйте свою работу, пока говорит ваш учитель.</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Qabo shaqadaada inta uu macalinkaagu hadlayo</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Haz tu trabajo mientras tu profesor habla</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Fanya kazi yako wakati mwalimu wako anazungumza</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Gawin mo ang iyong trabaho habang nagsasalita ang iyong guro</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Öğretmeniniz konuşurken siz işinizi yapın</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Виконуйте свою роботу, поки ваш учитель говорить</a:t>
            </a:r>
            <a:endParaRPr sz="1800">
              <a:solidFill>
                <a:srgbClr val="AAAAAA"/>
              </a:solidFill>
              <a:latin typeface="Average"/>
              <a:ea typeface="Average"/>
              <a:cs typeface="Average"/>
              <a:sym typeface="Average"/>
            </a:endParaRPr>
          </a:p>
          <a:p>
            <a:pPr indent="0" lvl="0" marL="0" rtl="0" algn="l">
              <a:spcBef>
                <a:spcPts val="0"/>
              </a:spcBef>
              <a:spcAft>
                <a:spcPts val="0"/>
              </a:spcAft>
              <a:buNone/>
            </a:pPr>
            <a:r>
              <a:rPr lang="en-US" sz="1800">
                <a:solidFill>
                  <a:srgbClr val="AAAAAA"/>
                </a:solidFill>
                <a:latin typeface="Average"/>
                <a:ea typeface="Average"/>
                <a:cs typeface="Average"/>
                <a:sym typeface="Average"/>
              </a:rPr>
              <a:t>Làm bài tập trong khi giáo viên đang nói</a:t>
            </a:r>
            <a:endParaRPr sz="3300">
              <a:solidFill>
                <a:srgbClr val="CACACA"/>
              </a:solidFill>
              <a:latin typeface="Average"/>
              <a:ea typeface="Average"/>
              <a:cs typeface="Average"/>
              <a:sym typeface="Averag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descr="Title" id="388" name="Google Shape;388;p70"/>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solidFill>
                  <a:srgbClr val="FFFFFF"/>
                </a:solidFill>
                <a:latin typeface="Oswald"/>
                <a:ea typeface="Oswald"/>
                <a:cs typeface="Oswald"/>
                <a:sym typeface="Oswald"/>
              </a:rPr>
              <a:t>Your teacher </a:t>
            </a:r>
            <a:r>
              <a:rPr lang="en-US" sz="4800">
                <a:solidFill>
                  <a:srgbClr val="EA9999"/>
                </a:solidFill>
                <a:latin typeface="Oswald"/>
                <a:ea typeface="Oswald"/>
                <a:cs typeface="Oswald"/>
                <a:sym typeface="Oswald"/>
              </a:rPr>
              <a:t>can’t help you with everything</a:t>
            </a:r>
            <a:endParaRPr sz="4800">
              <a:solidFill>
                <a:srgbClr val="EA9999"/>
              </a:solidFill>
              <a:latin typeface="Oswald"/>
              <a:ea typeface="Oswald"/>
              <a:cs typeface="Oswald"/>
              <a:sym typeface="Oswald"/>
            </a:endParaRPr>
          </a:p>
          <a:p>
            <a:pPr indent="0" lvl="0" marL="0" rtl="0" algn="ctr">
              <a:spcBef>
                <a:spcPts val="0"/>
              </a:spcBef>
              <a:spcAft>
                <a:spcPts val="0"/>
              </a:spcAft>
              <a:buNone/>
            </a:pPr>
            <a:r>
              <a:t/>
            </a:r>
            <a:endParaRPr sz="1800">
              <a:solidFill>
                <a:srgbClr val="CACACA"/>
              </a:solidFill>
              <a:latin typeface="Average"/>
              <a:ea typeface="Average"/>
              <a:cs typeface="Average"/>
              <a:sym typeface="Average"/>
            </a:endParaRPr>
          </a:p>
          <a:p>
            <a:pPr indent="0" lvl="0" marL="0" rtl="0" algn="ctr">
              <a:spcBef>
                <a:spcPts val="0"/>
              </a:spcBef>
              <a:spcAft>
                <a:spcPts val="0"/>
              </a:spcAft>
              <a:buNone/>
            </a:pPr>
            <a:r>
              <a:rPr lang="en-US" sz="2400">
                <a:solidFill>
                  <a:srgbClr val="CACACA"/>
                </a:solidFill>
                <a:latin typeface="Average"/>
                <a:ea typeface="Average"/>
                <a:cs typeface="Average"/>
                <a:sym typeface="Average"/>
              </a:rPr>
              <a:t>But if you experiment, you can </a:t>
            </a:r>
            <a:r>
              <a:rPr b="1" lang="en-US" sz="2400">
                <a:solidFill>
                  <a:srgbClr val="00FF00"/>
                </a:solidFill>
                <a:latin typeface="Average"/>
                <a:ea typeface="Average"/>
                <a:cs typeface="Average"/>
                <a:sym typeface="Average"/>
              </a:rPr>
              <a:t>figure things out yourself</a:t>
            </a:r>
            <a:r>
              <a:rPr lang="en-US" sz="2400">
                <a:solidFill>
                  <a:srgbClr val="CACACA"/>
                </a:solidFill>
                <a:latin typeface="Average"/>
                <a:ea typeface="Average"/>
                <a:cs typeface="Average"/>
                <a:sym typeface="Average"/>
              </a:rPr>
              <a:t>.</a:t>
            </a:r>
            <a:endParaRPr sz="1200">
              <a:solidFill>
                <a:srgbClr val="AAAAAA"/>
              </a:solidFill>
              <a:latin typeface="Average"/>
              <a:ea typeface="Average"/>
              <a:cs typeface="Average"/>
              <a:sym typeface="Average"/>
            </a:endParaRPr>
          </a:p>
        </p:txBody>
      </p:sp>
      <p:sp>
        <p:nvSpPr>
          <p:cNvPr descr="Translations" id="389" name="Google Shape;389;p70"/>
          <p:cNvSpPr txBox="1"/>
          <p:nvPr/>
        </p:nvSpPr>
        <p:spPr>
          <a:xfrm>
            <a:off x="3668700" y="0"/>
            <a:ext cx="5475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900">
                <a:solidFill>
                  <a:srgbClr val="AAAAAA"/>
                </a:solidFill>
                <a:latin typeface="Average"/>
                <a:ea typeface="Average"/>
                <a:cs typeface="Average"/>
                <a:sym typeface="Average"/>
              </a:rPr>
              <a:t>አስተማሪዎ በሁሉም ነገር ሊረዳዎ አይችልም.</a:t>
            </a:r>
            <a:endParaRPr sz="1900">
              <a:solidFill>
                <a:srgbClr val="AAAAAA"/>
              </a:solidFill>
              <a:latin typeface="Average"/>
              <a:ea typeface="Average"/>
              <a:cs typeface="Average"/>
              <a:sym typeface="Average"/>
            </a:endParaRPr>
          </a:p>
          <a:p>
            <a:pPr indent="0" lvl="0" marL="0" rtl="1" algn="r">
              <a:spcBef>
                <a:spcPts val="0"/>
              </a:spcBef>
              <a:spcAft>
                <a:spcPts val="0"/>
              </a:spcAft>
              <a:buNone/>
            </a:pPr>
            <a:r>
              <a:rPr lang="en-US" sz="1900">
                <a:solidFill>
                  <a:srgbClr val="AAAAAA"/>
                </a:solidFill>
                <a:latin typeface="Average"/>
                <a:ea typeface="Average"/>
                <a:cs typeface="Average"/>
                <a:sym typeface="Average"/>
              </a:rPr>
              <a:t>لا يستطيع معلمك مساعدتك في كل شيء.</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El teu professor no et pot ajudar amb tot.</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你的老师不可能在所有事情上都帮助你。</a:t>
            </a:r>
            <a:endParaRPr sz="1900">
              <a:solidFill>
                <a:srgbClr val="AAAAAA"/>
              </a:solidFill>
              <a:latin typeface="Average"/>
              <a:ea typeface="Average"/>
              <a:cs typeface="Average"/>
              <a:sym typeface="Average"/>
            </a:endParaRPr>
          </a:p>
          <a:p>
            <a:pPr indent="0" lvl="0" marL="0" rtl="1" algn="r">
              <a:spcBef>
                <a:spcPts val="0"/>
              </a:spcBef>
              <a:spcAft>
                <a:spcPts val="0"/>
              </a:spcAft>
              <a:buNone/>
            </a:pPr>
            <a:r>
              <a:rPr lang="en-US" sz="1900">
                <a:solidFill>
                  <a:srgbClr val="AAAAAA"/>
                </a:solidFill>
                <a:latin typeface="Average"/>
                <a:ea typeface="Average"/>
                <a:cs typeface="Average"/>
                <a:sym typeface="Average"/>
              </a:rPr>
              <a:t>معلم شما نمی تواند در همه چیز به شما کمک کند.</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आपका शिक्षक हर चीज़ में आपकी मदद नहीं कर सकता।</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先生が全てを手助けできるわけではありません。</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선생님이 모든 것을 도와줄 수는 없습니다.</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Mamosteyê we bi her tiştî nikare alîkariya we bike.</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Seu professor não pode ajudá-lo com tudo.</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ਤੁਹਾਡਾ ਅਧਿਆਪਕ ਹਰ ਚੀਜ਼ ਵਿੱਚ ਤੁਹਾਡੀ ਮਦਦ ਨਹੀਂ ਕਰ ਸਕਦਾ।</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Ваш учитель не может помочь вам во всем.</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Macallinkaagu wax walba kuma caawin karo.</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Tu profesor no puede ayudarte con todo.</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Mwalimu wako hawezi kukusaidia kwa kila kitu.</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Hindi ka matutulungan ng iyong guro sa lahat ng bagay.</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Öğretmeniniz her konuda size yardımcı olamaz.</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Ваш вчитель не може допомогти вам у всьому.</a:t>
            </a:r>
            <a:endParaRPr sz="1900">
              <a:solidFill>
                <a:srgbClr val="AAAAAA"/>
              </a:solidFill>
              <a:latin typeface="Average"/>
              <a:ea typeface="Average"/>
              <a:cs typeface="Average"/>
              <a:sym typeface="Average"/>
            </a:endParaRPr>
          </a:p>
          <a:p>
            <a:pPr indent="0" lvl="0" marL="0" rtl="0" algn="l">
              <a:spcBef>
                <a:spcPts val="0"/>
              </a:spcBef>
              <a:spcAft>
                <a:spcPts val="0"/>
              </a:spcAft>
              <a:buNone/>
            </a:pPr>
            <a:r>
              <a:rPr lang="en-US" sz="1900">
                <a:solidFill>
                  <a:srgbClr val="AAAAAA"/>
                </a:solidFill>
                <a:latin typeface="Average"/>
                <a:ea typeface="Average"/>
                <a:cs typeface="Average"/>
                <a:sym typeface="Average"/>
              </a:rPr>
              <a:t>Giáo viên của bạn không thể giúp bạn mọi việc.</a:t>
            </a:r>
            <a:endParaRPr sz="3200">
              <a:solidFill>
                <a:srgbClr val="CACACA"/>
              </a:solidFill>
              <a:latin typeface="Average"/>
              <a:ea typeface="Average"/>
              <a:cs typeface="Average"/>
              <a:sym typeface="Averag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72"/>
          <p:cNvPicPr preferRelativeResize="0"/>
          <p:nvPr/>
        </p:nvPicPr>
        <p:blipFill rotWithShape="1">
          <a:blip r:embed="rId3">
            <a:alphaModFix/>
          </a:blip>
          <a:srcRect b="4154" l="24565" r="27399" t="19904"/>
          <a:stretch/>
        </p:blipFill>
        <p:spPr>
          <a:xfrm>
            <a:off x="100" y="1423375"/>
            <a:ext cx="4121200" cy="5212401"/>
          </a:xfrm>
          <a:prstGeom prst="rect">
            <a:avLst/>
          </a:prstGeom>
          <a:noFill/>
          <a:ln>
            <a:noFill/>
          </a:ln>
        </p:spPr>
      </p:pic>
      <p:sp>
        <p:nvSpPr>
          <p:cNvPr id="399" name="Google Shape;399;p72"/>
          <p:cNvSpPr txBox="1"/>
          <p:nvPr/>
        </p:nvSpPr>
        <p:spPr>
          <a:xfrm>
            <a:off x="100" y="0"/>
            <a:ext cx="9144000" cy="142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FFFFFF"/>
                </a:solidFill>
                <a:latin typeface="Oswald"/>
                <a:ea typeface="Oswald"/>
                <a:cs typeface="Oswald"/>
                <a:sym typeface="Oswald"/>
              </a:rPr>
              <a:t>If you did not finish the art history assignment, </a:t>
            </a:r>
            <a:endParaRPr sz="3000">
              <a:solidFill>
                <a:srgbClr val="FFFFFF"/>
              </a:solidFill>
              <a:latin typeface="Oswald"/>
              <a:ea typeface="Oswald"/>
              <a:cs typeface="Oswald"/>
              <a:sym typeface="Oswald"/>
            </a:endParaRPr>
          </a:p>
          <a:p>
            <a:pPr indent="0" lvl="0" marL="0" rtl="0" algn="ctr">
              <a:spcBef>
                <a:spcPts val="0"/>
              </a:spcBef>
              <a:spcAft>
                <a:spcPts val="0"/>
              </a:spcAft>
              <a:buNone/>
            </a:pPr>
            <a:r>
              <a:rPr lang="en-US" sz="3000">
                <a:solidFill>
                  <a:srgbClr val="00FF00"/>
                </a:solidFill>
                <a:latin typeface="Oswald"/>
                <a:ea typeface="Oswald"/>
                <a:cs typeface="Oswald"/>
                <a:sym typeface="Oswald"/>
              </a:rPr>
              <a:t>DO THAT FIRST!</a:t>
            </a:r>
            <a:endParaRPr sz="1000">
              <a:solidFill>
                <a:srgbClr val="00FF00"/>
              </a:solidFill>
              <a:latin typeface="Average"/>
              <a:ea typeface="Average"/>
              <a:cs typeface="Average"/>
              <a:sym typeface="Average"/>
            </a:endParaRPr>
          </a:p>
        </p:txBody>
      </p:sp>
      <p:sp>
        <p:nvSpPr>
          <p:cNvPr descr="Translations" id="400" name="Google Shape;400;p72"/>
          <p:cNvSpPr txBox="1"/>
          <p:nvPr/>
        </p:nvSpPr>
        <p:spPr>
          <a:xfrm>
            <a:off x="4121300" y="1184100"/>
            <a:ext cx="5022900" cy="56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AAAAAA"/>
                </a:solidFill>
                <a:latin typeface="Average"/>
                <a:ea typeface="Average"/>
                <a:cs typeface="Average"/>
                <a:sym typeface="Average"/>
              </a:rPr>
              <a:t>የጥበብ ታሪክ ስራውን ካልጨረስክ፣ መጀመሪያ ያንን አድርግ!</a:t>
            </a:r>
            <a:endParaRPr sz="1300">
              <a:solidFill>
                <a:srgbClr val="AAAAAA"/>
              </a:solidFill>
              <a:latin typeface="Average"/>
              <a:ea typeface="Average"/>
              <a:cs typeface="Average"/>
              <a:sym typeface="Average"/>
            </a:endParaRPr>
          </a:p>
          <a:p>
            <a:pPr indent="0" lvl="0" marL="0" rtl="1" algn="r">
              <a:spcBef>
                <a:spcPts val="0"/>
              </a:spcBef>
              <a:spcAft>
                <a:spcPts val="0"/>
              </a:spcAft>
              <a:buNone/>
            </a:pPr>
            <a:r>
              <a:rPr lang="en-US" sz="1300">
                <a:solidFill>
                  <a:srgbClr val="AAAAAA"/>
                </a:solidFill>
                <a:latin typeface="Average"/>
                <a:ea typeface="Average"/>
                <a:cs typeface="Average"/>
                <a:sym typeface="Average"/>
              </a:rPr>
              <a:t>إذا لم تقم بإنهاء مهمة تاريخ الفن، قم بذلك أولاً!</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Si no has acabat el treball d'història de l'art, FES-HO PRIMERAMENT!</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如果您尚未完成艺术史作业，请先完成！</a:t>
            </a:r>
            <a:endParaRPr sz="1300">
              <a:solidFill>
                <a:srgbClr val="AAAAAA"/>
              </a:solidFill>
              <a:latin typeface="Average"/>
              <a:ea typeface="Average"/>
              <a:cs typeface="Average"/>
              <a:sym typeface="Average"/>
            </a:endParaRPr>
          </a:p>
          <a:p>
            <a:pPr indent="0" lvl="0" marL="0" rtl="1" algn="r">
              <a:spcBef>
                <a:spcPts val="0"/>
              </a:spcBef>
              <a:spcAft>
                <a:spcPts val="0"/>
              </a:spcAft>
              <a:buNone/>
            </a:pPr>
            <a:r>
              <a:rPr lang="en-US" sz="1300">
                <a:solidFill>
                  <a:srgbClr val="AAAAAA"/>
                </a:solidFill>
                <a:latin typeface="Average"/>
                <a:ea typeface="Average"/>
                <a:cs typeface="Average"/>
                <a:sym typeface="Average"/>
              </a:rPr>
              <a:t>اگر تکلیف تاریخ هنر را تمام نکردید، ابتدا این کار را انجام دهید!</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यदि आपने कला इतिहास का कार्य पूरा नहीं किया है, तो पहले उसे पूरा करें!</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美術史の課題が終わっていないなら、まずそれをやりましょう。</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미술사 과제를 아직 끝내지 못했다면, 먼저 끝내세요!</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Ger we peywira dîroka hunerê neqedand, PÊŞÎ WÊ BIKIN!</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Se você não terminou a tarefa de história da arte, FAÇA ISSO PRIMEIRO!</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ਜੇ ਤੁਸੀਂ ਕਲਾ ਇਤਿਹਾਸ ਅਸਾਈਨਮੈਂਟ ਨੂੰ ਪੂਰਾ ਨਹੀਂ ਕੀਤਾ, ਤਾਂ ਪਹਿਲਾਂ ਕਰੋ!</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Если вы не выполнили задание по истории искусств, СДЕЛАЙТЕ ЭТО СНАЧАЛА!</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Haddii aanad dhammayn hawsha taariikhda fanka, MARKA HORE SAMEE!</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Si no terminaste la tarea de historia del arte, ¡HAZ ESO PRIMERO!</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Ikiwa hukumaliza kazi ya historia ya sanaa, FANYA HILO KWANZA!</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Kung hindi mo natapos ang art history assignment, GAWIN MO MUNA!</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Eğer sanat tarihi ödevini bitirmediyseniz, ÖNCE BUNU YAPIN!</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Якщо ви не закінчили завдання з історії мистецтва, ЗРОБІТЬ ЦЕ ПЕРШИМ!</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Nếu bạn chưa hoàn thành bài tập lịch sử nghệ thuật, HÃY LÀM ĐIỀU ĐÓ TRƯỚC!</a:t>
            </a:r>
            <a:endParaRPr sz="1300">
              <a:solidFill>
                <a:srgbClr val="AAAAAA"/>
              </a:solidFill>
              <a:latin typeface="Average"/>
              <a:ea typeface="Average"/>
              <a:cs typeface="Average"/>
              <a:sym typeface="Averag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descr="Title" id="405" name="Google Shape;405;p73"/>
          <p:cNvSpPr txBox="1"/>
          <p:nvPr/>
        </p:nvSpPr>
        <p:spPr>
          <a:xfrm>
            <a:off x="0" y="0"/>
            <a:ext cx="4113000" cy="259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000">
                <a:solidFill>
                  <a:srgbClr val="FFFFFF"/>
                </a:solidFill>
                <a:latin typeface="Oswald"/>
                <a:ea typeface="Oswald"/>
                <a:cs typeface="Oswald"/>
                <a:sym typeface="Oswald"/>
              </a:rPr>
              <a:t>These students should do their art history assignment FIRST today</a:t>
            </a:r>
            <a:endParaRPr sz="600">
              <a:solidFill>
                <a:srgbClr val="AAAAAA"/>
              </a:solidFill>
              <a:latin typeface="Average"/>
              <a:ea typeface="Average"/>
              <a:cs typeface="Average"/>
              <a:sym typeface="Average"/>
            </a:endParaRPr>
          </a:p>
        </p:txBody>
      </p:sp>
      <p:sp>
        <p:nvSpPr>
          <p:cNvPr id="406" name="Google Shape;406;p73"/>
          <p:cNvSpPr txBox="1"/>
          <p:nvPr/>
        </p:nvSpPr>
        <p:spPr>
          <a:xfrm>
            <a:off x="0" y="2598900"/>
            <a:ext cx="2045100" cy="425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Oswald"/>
                <a:ea typeface="Oswald"/>
                <a:cs typeface="Oswald"/>
                <a:sym typeface="Oswald"/>
              </a:rPr>
              <a:t>A block</a:t>
            </a:r>
            <a:endParaRPr sz="2400">
              <a:solidFill>
                <a:srgbClr val="AAAAAA"/>
              </a:solidFill>
              <a:latin typeface="Average"/>
              <a:ea typeface="Average"/>
              <a:cs typeface="Average"/>
              <a:sym typeface="Average"/>
            </a:endParaRPr>
          </a:p>
          <a:p>
            <a:pPr indent="0" lvl="0" marL="0" rtl="0" algn="ctr">
              <a:spcBef>
                <a:spcPts val="0"/>
              </a:spcBef>
              <a:spcAft>
                <a:spcPts val="0"/>
              </a:spcAft>
              <a:buNone/>
            </a:pPr>
            <a:r>
              <a:rPr lang="en-US" sz="2400">
                <a:solidFill>
                  <a:srgbClr val="AAAAAA"/>
                </a:solidFill>
                <a:latin typeface="Average"/>
                <a:ea typeface="Average"/>
                <a:cs typeface="Average"/>
                <a:sym typeface="Average"/>
              </a:rPr>
              <a:t>Lillian</a:t>
            </a:r>
            <a:endParaRPr sz="2400">
              <a:solidFill>
                <a:srgbClr val="AAAAAA"/>
              </a:solidFill>
              <a:latin typeface="Average"/>
              <a:ea typeface="Average"/>
              <a:cs typeface="Average"/>
              <a:sym typeface="Average"/>
            </a:endParaRPr>
          </a:p>
          <a:p>
            <a:pPr indent="0" lvl="0" marL="0" rtl="0" algn="ctr">
              <a:spcBef>
                <a:spcPts val="0"/>
              </a:spcBef>
              <a:spcAft>
                <a:spcPts val="0"/>
              </a:spcAft>
              <a:buNone/>
            </a:pPr>
            <a:r>
              <a:rPr i="1" lang="en-US" sz="2400">
                <a:solidFill>
                  <a:srgbClr val="AAAAAA"/>
                </a:solidFill>
                <a:latin typeface="Average"/>
                <a:ea typeface="Average"/>
                <a:cs typeface="Average"/>
                <a:sym typeface="Average"/>
              </a:rPr>
              <a:t>Mehe</a:t>
            </a:r>
            <a:endParaRPr i="1" sz="2400">
              <a:solidFill>
                <a:srgbClr val="AAAAAA"/>
              </a:solidFill>
              <a:latin typeface="Average"/>
              <a:ea typeface="Average"/>
              <a:cs typeface="Average"/>
              <a:sym typeface="Average"/>
            </a:endParaRPr>
          </a:p>
          <a:p>
            <a:pPr indent="0" lvl="0" marL="0" rtl="0" algn="ctr">
              <a:spcBef>
                <a:spcPts val="0"/>
              </a:spcBef>
              <a:spcAft>
                <a:spcPts val="0"/>
              </a:spcAft>
              <a:buNone/>
            </a:pPr>
            <a:r>
              <a:rPr i="1" lang="en-US" sz="2400">
                <a:solidFill>
                  <a:srgbClr val="AAAAAA"/>
                </a:solidFill>
                <a:latin typeface="Average"/>
                <a:ea typeface="Average"/>
                <a:cs typeface="Average"/>
                <a:sym typeface="Average"/>
              </a:rPr>
              <a:t>Lucas</a:t>
            </a:r>
            <a:endParaRPr i="1" sz="2400">
              <a:solidFill>
                <a:srgbClr val="AAAAAA"/>
              </a:solidFill>
              <a:latin typeface="Average"/>
              <a:ea typeface="Average"/>
              <a:cs typeface="Average"/>
              <a:sym typeface="Average"/>
            </a:endParaRPr>
          </a:p>
          <a:p>
            <a:pPr indent="0" lvl="0" marL="0" rtl="0" algn="ctr">
              <a:spcBef>
                <a:spcPts val="0"/>
              </a:spcBef>
              <a:spcAft>
                <a:spcPts val="0"/>
              </a:spcAft>
              <a:buNone/>
            </a:pPr>
            <a:r>
              <a:rPr lang="en-US" sz="2400">
                <a:solidFill>
                  <a:srgbClr val="AAAAAA"/>
                </a:solidFill>
                <a:latin typeface="Average"/>
                <a:ea typeface="Average"/>
                <a:cs typeface="Average"/>
                <a:sym typeface="Average"/>
              </a:rPr>
              <a:t>Mahmoud</a:t>
            </a:r>
            <a:endParaRPr sz="2400">
              <a:solidFill>
                <a:srgbClr val="AAAAAA"/>
              </a:solidFill>
              <a:latin typeface="Average"/>
              <a:ea typeface="Average"/>
              <a:cs typeface="Average"/>
              <a:sym typeface="Average"/>
            </a:endParaRPr>
          </a:p>
          <a:p>
            <a:pPr indent="0" lvl="0" marL="0" rtl="0" algn="ctr">
              <a:spcBef>
                <a:spcPts val="0"/>
              </a:spcBef>
              <a:spcAft>
                <a:spcPts val="0"/>
              </a:spcAft>
              <a:buNone/>
            </a:pPr>
            <a:r>
              <a:t/>
            </a:r>
            <a:endParaRPr sz="2400">
              <a:solidFill>
                <a:srgbClr val="AAAAAA"/>
              </a:solidFill>
              <a:latin typeface="Average"/>
              <a:ea typeface="Average"/>
              <a:cs typeface="Average"/>
              <a:sym typeface="Average"/>
            </a:endParaRPr>
          </a:p>
          <a:p>
            <a:pPr indent="0" lvl="0" marL="0" rtl="0" algn="ctr">
              <a:spcBef>
                <a:spcPts val="0"/>
              </a:spcBef>
              <a:spcAft>
                <a:spcPts val="0"/>
              </a:spcAft>
              <a:buNone/>
            </a:pPr>
            <a:r>
              <a:rPr lang="en-US" sz="3600">
                <a:solidFill>
                  <a:schemeClr val="dk1"/>
                </a:solidFill>
                <a:latin typeface="Oswald"/>
                <a:ea typeface="Oswald"/>
                <a:cs typeface="Oswald"/>
                <a:sym typeface="Oswald"/>
              </a:rPr>
              <a:t>C block</a:t>
            </a:r>
            <a:endParaRPr sz="1100">
              <a:solidFill>
                <a:srgbClr val="AAAAAA"/>
              </a:solidFill>
              <a:latin typeface="Average"/>
              <a:ea typeface="Average"/>
              <a:cs typeface="Average"/>
              <a:sym typeface="Average"/>
            </a:endParaRPr>
          </a:p>
          <a:p>
            <a:pPr indent="0" lvl="0" marL="0" rtl="0" algn="ctr">
              <a:spcBef>
                <a:spcPts val="0"/>
              </a:spcBef>
              <a:spcAft>
                <a:spcPts val="0"/>
              </a:spcAft>
              <a:buNone/>
            </a:pPr>
            <a:r>
              <a:rPr lang="en-US" sz="2400" strike="sngStrike">
                <a:solidFill>
                  <a:srgbClr val="AAAAAA"/>
                </a:solidFill>
                <a:latin typeface="Average"/>
                <a:ea typeface="Average"/>
                <a:cs typeface="Average"/>
                <a:sym typeface="Average"/>
              </a:rPr>
              <a:t>Jenine</a:t>
            </a:r>
            <a:endParaRPr sz="2400" strike="sngStrike">
              <a:solidFill>
                <a:srgbClr val="AAAAAA"/>
              </a:solidFill>
              <a:latin typeface="Average"/>
              <a:ea typeface="Average"/>
              <a:cs typeface="Average"/>
              <a:sym typeface="Average"/>
            </a:endParaRPr>
          </a:p>
          <a:p>
            <a:pPr indent="0" lvl="0" marL="0" rtl="0" algn="ctr">
              <a:spcBef>
                <a:spcPts val="0"/>
              </a:spcBef>
              <a:spcAft>
                <a:spcPts val="0"/>
              </a:spcAft>
              <a:buNone/>
            </a:pPr>
            <a:r>
              <a:rPr lang="en-US" sz="2400">
                <a:solidFill>
                  <a:srgbClr val="AAAAAA"/>
                </a:solidFill>
                <a:latin typeface="Average"/>
                <a:ea typeface="Average"/>
                <a:cs typeface="Average"/>
                <a:sym typeface="Average"/>
              </a:rPr>
              <a:t>Samson</a:t>
            </a:r>
            <a:endParaRPr sz="2400">
              <a:solidFill>
                <a:srgbClr val="AAAAAA"/>
              </a:solidFill>
              <a:latin typeface="Average"/>
              <a:ea typeface="Average"/>
              <a:cs typeface="Average"/>
              <a:sym typeface="Average"/>
            </a:endParaRPr>
          </a:p>
          <a:p>
            <a:pPr indent="0" lvl="0" marL="0" rtl="0" algn="ctr">
              <a:spcBef>
                <a:spcPts val="0"/>
              </a:spcBef>
              <a:spcAft>
                <a:spcPts val="0"/>
              </a:spcAft>
              <a:buNone/>
            </a:pPr>
            <a:r>
              <a:rPr i="1" lang="en-US" sz="2400" strike="sngStrike">
                <a:solidFill>
                  <a:srgbClr val="AAAAAA"/>
                </a:solidFill>
                <a:latin typeface="Average"/>
                <a:ea typeface="Average"/>
                <a:cs typeface="Average"/>
                <a:sym typeface="Average"/>
              </a:rPr>
              <a:t>Matt</a:t>
            </a:r>
            <a:endParaRPr i="1" sz="2400" strike="sngStrike">
              <a:solidFill>
                <a:srgbClr val="AAAAAA"/>
              </a:solidFill>
              <a:latin typeface="Average"/>
              <a:ea typeface="Average"/>
              <a:cs typeface="Average"/>
              <a:sym typeface="Average"/>
            </a:endParaRPr>
          </a:p>
        </p:txBody>
      </p:sp>
      <p:sp>
        <p:nvSpPr>
          <p:cNvPr descr="Translations" id="407" name="Google Shape;407;p73"/>
          <p:cNvSpPr txBox="1"/>
          <p:nvPr/>
        </p:nvSpPr>
        <p:spPr>
          <a:xfrm>
            <a:off x="4090300" y="0"/>
            <a:ext cx="50586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AAAAAA"/>
                </a:solidFill>
                <a:latin typeface="Average"/>
                <a:ea typeface="Average"/>
                <a:cs typeface="Average"/>
                <a:sym typeface="Average"/>
              </a:rPr>
              <a:t>እነዚህ ተማሪዎች ዛሬ በመጀመሪያ የጥበብ ታሪክ ስራቸውን መስራት አለባቸው</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يجب على هؤلاء الطلاب القيام بواجبهم في تاريخ الفن أولاً اليوم</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Aquests estudiants haurien de fer la seva tasca d'història de l'art PRIMER avui</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这些学生今天应该首先完成艺术史作业</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این دانش آموزان باید تکلیف تاریخ هنر خود را اول امروز انجام دهند</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इन छात्रों को आज सबसे पहले अपना कला इतिहास का असाइनमेंट पूरा करना चाहिए</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これらの学生は今日、まず美術史の課題に取り組むべきです</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이 학생들은 오늘 미술사 과제를 먼저 해야 합니다.</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Divê ev xwendekar îro pêþî peywira xwe ya dîroka hunerê bikin</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Esses alunos deveriam fazer a tarefa de história da arte PRIMEIRO hoje</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ਇਨ੍ਹਾਂ ਵਿਦਿਆਰਥੀਆਂ ਨੂੰ ਅੱਜ ਸਭ ਤੋਂ ਪਹਿਲਾਂ ਆਪਣੀ ਕਲਾ ਇਤਿਹਾਸ ਦਾ ਕੰਮ ਕਰਨਾ ਚਾਹੀਦਾ 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Эти студенты должны сегодня выполнить задание по истории искусств В ПЕРВУЮ ОЧЕРЕДЬ</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Ardaydani waa in ay maanta u horeeyaan hawshooda taariikheed</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Estos estudiantes deberían hacer su tarea de historia del arte PRIMERO hoy</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Wanafunzi hawa wanapaswa kufanya kazi yao ya historia ya sanaa KWANZA leo</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Dapat gawin MUNA ng mga estudyanteng ito ang kanilang art history assignment ngayon</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Bu öğrenciler bugün ÖNCE sanat tarihi ödevlerini yapmalılar</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Ці студенти повинні сьогодні виконати завдання з історії мистецтва ПЕРШИМ</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Những học sinh này nên làm bài tập lịch sử nghệ thuật của mình TRƯỚC HÔM NAY</a:t>
            </a:r>
            <a:endParaRPr>
              <a:solidFill>
                <a:srgbClr val="CACACA"/>
              </a:solidFill>
              <a:latin typeface="Average"/>
              <a:ea typeface="Average"/>
              <a:cs typeface="Average"/>
              <a:sym typeface="Average"/>
            </a:endParaRPr>
          </a:p>
        </p:txBody>
      </p:sp>
      <p:sp>
        <p:nvSpPr>
          <p:cNvPr id="408" name="Google Shape;408;p73"/>
          <p:cNvSpPr txBox="1"/>
          <p:nvPr/>
        </p:nvSpPr>
        <p:spPr>
          <a:xfrm>
            <a:off x="2045195" y="2598900"/>
            <a:ext cx="2045100" cy="425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AAAAAA"/>
              </a:solidFill>
              <a:latin typeface="Average"/>
              <a:ea typeface="Average"/>
              <a:cs typeface="Average"/>
              <a:sym typeface="Average"/>
            </a:endParaRPr>
          </a:p>
          <a:p>
            <a:pPr indent="0" lvl="0" marL="0" rtl="0" algn="ctr">
              <a:spcBef>
                <a:spcPts val="0"/>
              </a:spcBef>
              <a:spcAft>
                <a:spcPts val="0"/>
              </a:spcAft>
              <a:buNone/>
            </a:pPr>
            <a:r>
              <a:rPr lang="en-US" sz="3600">
                <a:solidFill>
                  <a:srgbClr val="FFFFFF"/>
                </a:solidFill>
                <a:latin typeface="Oswald"/>
                <a:ea typeface="Oswald"/>
                <a:cs typeface="Oswald"/>
                <a:sym typeface="Oswald"/>
              </a:rPr>
              <a:t>D block </a:t>
            </a:r>
            <a:endParaRPr sz="1100">
              <a:solidFill>
                <a:srgbClr val="AAAAAA"/>
              </a:solidFill>
              <a:latin typeface="Average"/>
              <a:ea typeface="Average"/>
              <a:cs typeface="Average"/>
              <a:sym typeface="Average"/>
            </a:endParaRPr>
          </a:p>
          <a:p>
            <a:pPr indent="0" lvl="0" marL="0" rtl="0" algn="ctr">
              <a:spcBef>
                <a:spcPts val="0"/>
              </a:spcBef>
              <a:spcAft>
                <a:spcPts val="0"/>
              </a:spcAft>
              <a:buNone/>
            </a:pPr>
            <a:r>
              <a:rPr lang="en-US" sz="2400" strike="sngStrike">
                <a:solidFill>
                  <a:srgbClr val="AAAAAA"/>
                </a:solidFill>
                <a:latin typeface="Average"/>
                <a:ea typeface="Average"/>
                <a:cs typeface="Average"/>
                <a:sym typeface="Average"/>
              </a:rPr>
              <a:t>Trey</a:t>
            </a:r>
            <a:endParaRPr sz="2400" strike="sngStrike">
              <a:solidFill>
                <a:srgbClr val="AAAAAA"/>
              </a:solidFill>
              <a:latin typeface="Average"/>
              <a:ea typeface="Average"/>
              <a:cs typeface="Average"/>
              <a:sym typeface="Average"/>
            </a:endParaRPr>
          </a:p>
          <a:p>
            <a:pPr indent="0" lvl="0" marL="0" rtl="0" algn="ctr">
              <a:spcBef>
                <a:spcPts val="0"/>
              </a:spcBef>
              <a:spcAft>
                <a:spcPts val="0"/>
              </a:spcAft>
              <a:buNone/>
            </a:pPr>
            <a:r>
              <a:rPr lang="en-US" sz="2400" strike="sngStrike">
                <a:solidFill>
                  <a:srgbClr val="AAAAAA"/>
                </a:solidFill>
                <a:latin typeface="Average"/>
                <a:ea typeface="Average"/>
                <a:cs typeface="Average"/>
                <a:sym typeface="Average"/>
              </a:rPr>
              <a:t>Autumn</a:t>
            </a:r>
            <a:endParaRPr sz="2400" strike="sngStrike">
              <a:solidFill>
                <a:srgbClr val="AAAAAA"/>
              </a:solidFill>
              <a:latin typeface="Average"/>
              <a:ea typeface="Average"/>
              <a:cs typeface="Average"/>
              <a:sym typeface="Average"/>
            </a:endParaRPr>
          </a:p>
          <a:p>
            <a:pPr indent="0" lvl="0" marL="0" rtl="0" algn="ctr">
              <a:spcBef>
                <a:spcPts val="0"/>
              </a:spcBef>
              <a:spcAft>
                <a:spcPts val="0"/>
              </a:spcAft>
              <a:buNone/>
            </a:pPr>
            <a:r>
              <a:rPr lang="en-US" sz="2400" strike="sngStrike">
                <a:solidFill>
                  <a:srgbClr val="AAAAAA"/>
                </a:solidFill>
                <a:latin typeface="Average"/>
                <a:ea typeface="Average"/>
                <a:cs typeface="Average"/>
                <a:sym typeface="Average"/>
              </a:rPr>
              <a:t>Ronin</a:t>
            </a:r>
            <a:endParaRPr sz="2400" strike="sngStrike">
              <a:solidFill>
                <a:srgbClr val="AAAAAA"/>
              </a:solidFill>
              <a:latin typeface="Average"/>
              <a:ea typeface="Average"/>
              <a:cs typeface="Average"/>
              <a:sym typeface="Average"/>
            </a:endParaRPr>
          </a:p>
          <a:p>
            <a:pPr indent="0" lvl="0" marL="0" rtl="0" algn="ctr">
              <a:spcBef>
                <a:spcPts val="0"/>
              </a:spcBef>
              <a:spcAft>
                <a:spcPts val="0"/>
              </a:spcAft>
              <a:buNone/>
            </a:pPr>
            <a:r>
              <a:rPr i="1" lang="en-US" sz="2400">
                <a:solidFill>
                  <a:srgbClr val="AAAAAA"/>
                </a:solidFill>
                <a:latin typeface="Average"/>
                <a:ea typeface="Average"/>
                <a:cs typeface="Average"/>
                <a:sym typeface="Average"/>
              </a:rPr>
              <a:t>Maurice</a:t>
            </a:r>
            <a:endParaRPr i="1" sz="2400">
              <a:solidFill>
                <a:srgbClr val="AAAAAA"/>
              </a:solidFill>
              <a:latin typeface="Average"/>
              <a:ea typeface="Average"/>
              <a:cs typeface="Average"/>
              <a:sym typeface="Average"/>
            </a:endParaRPr>
          </a:p>
          <a:p>
            <a:pPr indent="0" lvl="0" marL="0" rtl="0" algn="ctr">
              <a:spcBef>
                <a:spcPts val="0"/>
              </a:spcBef>
              <a:spcAft>
                <a:spcPts val="0"/>
              </a:spcAft>
              <a:buNone/>
            </a:pPr>
            <a:r>
              <a:rPr lang="en-US" sz="2400">
                <a:solidFill>
                  <a:srgbClr val="AAAAAA"/>
                </a:solidFill>
                <a:latin typeface="Average"/>
                <a:ea typeface="Average"/>
                <a:cs typeface="Average"/>
                <a:sym typeface="Average"/>
              </a:rPr>
              <a:t>Kit</a:t>
            </a:r>
            <a:endParaRPr sz="2400">
              <a:solidFill>
                <a:srgbClr val="AAAAAA"/>
              </a:solidFill>
              <a:latin typeface="Average"/>
              <a:ea typeface="Average"/>
              <a:cs typeface="Average"/>
              <a:sym typeface="Average"/>
            </a:endParaRPr>
          </a:p>
          <a:p>
            <a:pPr indent="0" lvl="0" marL="0" rtl="0" algn="ctr">
              <a:spcBef>
                <a:spcPts val="0"/>
              </a:spcBef>
              <a:spcAft>
                <a:spcPts val="0"/>
              </a:spcAft>
              <a:buNone/>
            </a:pPr>
            <a:r>
              <a:rPr lang="en-US" sz="2400" strike="sngStrike">
                <a:solidFill>
                  <a:srgbClr val="AAAAAA"/>
                </a:solidFill>
                <a:latin typeface="Average"/>
                <a:ea typeface="Average"/>
                <a:cs typeface="Average"/>
                <a:sym typeface="Average"/>
              </a:rPr>
              <a:t>Zyaira</a:t>
            </a:r>
            <a:endParaRPr sz="2400" strike="sngStrike">
              <a:solidFill>
                <a:srgbClr val="AAAAAA"/>
              </a:solidFill>
              <a:latin typeface="Average"/>
              <a:ea typeface="Average"/>
              <a:cs typeface="Average"/>
              <a:sym typeface="Average"/>
            </a:endParaRPr>
          </a:p>
          <a:p>
            <a:pPr indent="0" lvl="0" marL="0" rtl="0" algn="ctr">
              <a:spcBef>
                <a:spcPts val="0"/>
              </a:spcBef>
              <a:spcAft>
                <a:spcPts val="0"/>
              </a:spcAft>
              <a:buNone/>
            </a:pPr>
            <a:r>
              <a:t/>
            </a:r>
            <a:endParaRPr sz="1100">
              <a:solidFill>
                <a:srgbClr val="AAAAAA"/>
              </a:solidFill>
              <a:latin typeface="Average"/>
              <a:ea typeface="Average"/>
              <a:cs typeface="Average"/>
              <a:sym typeface="Averag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descr="All text" id="417" name="Google Shape;417;p75"/>
          <p:cNvSpPr txBox="1"/>
          <p:nvPr/>
        </p:nvSpPr>
        <p:spPr>
          <a:xfrm>
            <a:off x="311700" y="0"/>
            <a:ext cx="85206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solidFill>
                  <a:srgbClr val="FFFFFF"/>
                </a:solidFill>
                <a:latin typeface="Oswald"/>
                <a:ea typeface="Oswald"/>
                <a:cs typeface="Oswald"/>
                <a:sym typeface="Oswald"/>
              </a:rPr>
              <a:t>General teaching strategies in Visual Arts</a:t>
            </a:r>
            <a:endParaRPr sz="3000">
              <a:solidFill>
                <a:srgbClr val="FFFFFF"/>
              </a:solidFill>
              <a:latin typeface="Oswald"/>
              <a:ea typeface="Oswald"/>
              <a:cs typeface="Oswald"/>
              <a:sym typeface="Oswald"/>
            </a:endParaRPr>
          </a:p>
          <a:p>
            <a:pPr indent="0" lvl="0" marL="0" rtl="0" algn="l">
              <a:spcBef>
                <a:spcPts val="0"/>
              </a:spcBef>
              <a:spcAft>
                <a:spcPts val="0"/>
              </a:spcAft>
              <a:buNone/>
            </a:pPr>
            <a:r>
              <a:t/>
            </a:r>
            <a:endParaRPr sz="3000">
              <a:solidFill>
                <a:srgbClr val="FFFFFF"/>
              </a:solidFill>
              <a:latin typeface="Oswald"/>
              <a:ea typeface="Oswald"/>
              <a:cs typeface="Oswald"/>
              <a:sym typeface="Oswald"/>
            </a:endParaRPr>
          </a:p>
          <a:p>
            <a:pPr indent="-342900" lvl="0" marL="457200" rtl="0" algn="l">
              <a:lnSpc>
                <a:spcPct val="115000"/>
              </a:lnSpc>
              <a:spcBef>
                <a:spcPts val="0"/>
              </a:spcBef>
              <a:spcAft>
                <a:spcPts val="0"/>
              </a:spcAft>
              <a:buClr>
                <a:srgbClr val="CACACA"/>
              </a:buClr>
              <a:buSzPts val="1800"/>
              <a:buFont typeface="Average"/>
              <a:buAutoNum type="arabicPeriod"/>
            </a:pPr>
            <a:r>
              <a:rPr b="1" lang="en-US" sz="1800">
                <a:solidFill>
                  <a:srgbClr val="FFFFFF"/>
                </a:solidFill>
                <a:latin typeface="Average"/>
                <a:ea typeface="Average"/>
                <a:cs typeface="Average"/>
                <a:sym typeface="Average"/>
              </a:rPr>
              <a:t>Demonstrations. </a:t>
            </a:r>
            <a:br>
              <a:rPr lang="en-US" sz="1800">
                <a:solidFill>
                  <a:srgbClr val="CACACA"/>
                </a:solidFill>
                <a:latin typeface="Average"/>
                <a:ea typeface="Average"/>
                <a:cs typeface="Average"/>
                <a:sym typeface="Average"/>
              </a:rPr>
            </a:br>
            <a:r>
              <a:rPr lang="en-US" sz="1800">
                <a:solidFill>
                  <a:srgbClr val="CACACA"/>
                </a:solidFill>
                <a:latin typeface="Average"/>
                <a:ea typeface="Average"/>
                <a:cs typeface="Average"/>
                <a:sym typeface="Average"/>
              </a:rPr>
              <a:t>So you know how to do the skills.</a:t>
            </a: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US" sz="1800">
                <a:solidFill>
                  <a:srgbClr val="FFFFFF"/>
                </a:solidFill>
                <a:latin typeface="Average"/>
                <a:ea typeface="Average"/>
                <a:cs typeface="Average"/>
                <a:sym typeface="Average"/>
              </a:rPr>
              <a:t>Finished exemplars. </a:t>
            </a:r>
            <a:br>
              <a:rPr lang="en-US" sz="1800">
                <a:solidFill>
                  <a:srgbClr val="CACACA"/>
                </a:solidFill>
                <a:latin typeface="Average"/>
                <a:ea typeface="Average"/>
                <a:cs typeface="Average"/>
                <a:sym typeface="Average"/>
              </a:rPr>
            </a:br>
            <a:r>
              <a:rPr lang="en-US" sz="1800">
                <a:solidFill>
                  <a:srgbClr val="CACACA"/>
                </a:solidFill>
                <a:latin typeface="Average"/>
                <a:ea typeface="Average"/>
                <a:cs typeface="Average"/>
                <a:sym typeface="Average"/>
              </a:rPr>
              <a:t>So you know what it looks like when it is done.</a:t>
            </a: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US" sz="1800">
                <a:solidFill>
                  <a:srgbClr val="FFFFFF"/>
                </a:solidFill>
                <a:latin typeface="Average"/>
                <a:ea typeface="Average"/>
                <a:cs typeface="Average"/>
                <a:sym typeface="Average"/>
              </a:rPr>
              <a:t>In-progress scans. </a:t>
            </a:r>
            <a:br>
              <a:rPr lang="en-US" sz="1800">
                <a:solidFill>
                  <a:srgbClr val="CACACA"/>
                </a:solidFill>
                <a:latin typeface="Average"/>
                <a:ea typeface="Average"/>
                <a:cs typeface="Average"/>
                <a:sym typeface="Average"/>
              </a:rPr>
            </a:br>
            <a:r>
              <a:rPr lang="en-US" sz="1800">
                <a:solidFill>
                  <a:srgbClr val="CACACA"/>
                </a:solidFill>
                <a:latin typeface="Average"/>
                <a:ea typeface="Average"/>
                <a:cs typeface="Average"/>
                <a:sym typeface="Average"/>
              </a:rPr>
              <a:t>So you see how things develop and how they deal with problems.</a:t>
            </a: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US" sz="1800">
                <a:solidFill>
                  <a:srgbClr val="FFFFFF"/>
                </a:solidFill>
                <a:latin typeface="Average"/>
                <a:ea typeface="Average"/>
                <a:cs typeface="Average"/>
                <a:sym typeface="Average"/>
              </a:rPr>
              <a:t>Drive-by comments. </a:t>
            </a:r>
            <a:br>
              <a:rPr lang="en-US" sz="1800">
                <a:solidFill>
                  <a:srgbClr val="CACACA"/>
                </a:solidFill>
                <a:latin typeface="Average"/>
                <a:ea typeface="Average"/>
                <a:cs typeface="Average"/>
                <a:sym typeface="Average"/>
              </a:rPr>
            </a:br>
            <a:r>
              <a:rPr lang="en-US" sz="1800">
                <a:solidFill>
                  <a:srgbClr val="CACACA"/>
                </a:solidFill>
                <a:latin typeface="Average"/>
                <a:ea typeface="Average"/>
                <a:cs typeface="Average"/>
                <a:sym typeface="Average"/>
              </a:rPr>
              <a:t>So you know if you are doing a skills generally right.</a:t>
            </a: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US" sz="1800">
                <a:solidFill>
                  <a:srgbClr val="FFFFFF"/>
                </a:solidFill>
                <a:latin typeface="Average"/>
                <a:ea typeface="Average"/>
                <a:cs typeface="Average"/>
                <a:sym typeface="Average"/>
              </a:rPr>
              <a:t>Checklist feedback. </a:t>
            </a:r>
            <a:br>
              <a:rPr lang="en-US" sz="1800">
                <a:solidFill>
                  <a:srgbClr val="CACACA"/>
                </a:solidFill>
                <a:latin typeface="Average"/>
                <a:ea typeface="Average"/>
                <a:cs typeface="Average"/>
                <a:sym typeface="Average"/>
              </a:rPr>
            </a:br>
            <a:r>
              <a:rPr lang="en-US" sz="1800">
                <a:solidFill>
                  <a:srgbClr val="CACACA"/>
                </a:solidFill>
                <a:latin typeface="Average"/>
                <a:ea typeface="Average"/>
                <a:cs typeface="Average"/>
                <a:sym typeface="Average"/>
              </a:rPr>
              <a:t>So you get a written version of advice.</a:t>
            </a: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US" sz="1800">
                <a:solidFill>
                  <a:srgbClr val="FFFFFF"/>
                </a:solidFill>
                <a:latin typeface="Average"/>
                <a:ea typeface="Average"/>
                <a:cs typeface="Average"/>
                <a:sym typeface="Average"/>
              </a:rPr>
              <a:t>Student goal-setting.</a:t>
            </a:r>
            <a:r>
              <a:rPr lang="en-US" sz="1800">
                <a:solidFill>
                  <a:srgbClr val="CACACA"/>
                </a:solidFill>
                <a:latin typeface="Average"/>
                <a:ea typeface="Average"/>
                <a:cs typeface="Average"/>
                <a:sym typeface="Average"/>
              </a:rPr>
              <a:t> </a:t>
            </a:r>
            <a:br>
              <a:rPr lang="en-US" sz="1800">
                <a:solidFill>
                  <a:srgbClr val="CACACA"/>
                </a:solidFill>
                <a:latin typeface="Average"/>
                <a:ea typeface="Average"/>
                <a:cs typeface="Average"/>
                <a:sym typeface="Average"/>
              </a:rPr>
            </a:br>
            <a:r>
              <a:rPr lang="en-US" sz="1800">
                <a:solidFill>
                  <a:srgbClr val="CACACA"/>
                </a:solidFill>
                <a:latin typeface="Average"/>
                <a:ea typeface="Average"/>
                <a:cs typeface="Average"/>
                <a:sym typeface="Average"/>
              </a:rPr>
              <a:t>So you have time to think about specific areas to improve.</a:t>
            </a: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US" sz="1800">
                <a:solidFill>
                  <a:srgbClr val="FFFFFF"/>
                </a:solidFill>
                <a:latin typeface="Average"/>
                <a:ea typeface="Average"/>
                <a:cs typeface="Average"/>
                <a:sym typeface="Average"/>
              </a:rPr>
              <a:t>One-on-one coaching. </a:t>
            </a:r>
            <a:br>
              <a:rPr lang="en-US" sz="1800">
                <a:solidFill>
                  <a:srgbClr val="CACACA"/>
                </a:solidFill>
                <a:latin typeface="Average"/>
                <a:ea typeface="Average"/>
                <a:cs typeface="Average"/>
                <a:sym typeface="Average"/>
              </a:rPr>
            </a:br>
            <a:r>
              <a:rPr lang="en-US" sz="1800">
                <a:solidFill>
                  <a:srgbClr val="CACACA"/>
                </a:solidFill>
                <a:latin typeface="Average"/>
                <a:ea typeface="Average"/>
                <a:cs typeface="Average"/>
                <a:sym typeface="Average"/>
              </a:rPr>
              <a:t>For helping people with specific advice. </a:t>
            </a: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US" sz="1800">
                <a:solidFill>
                  <a:srgbClr val="FFFFFF"/>
                </a:solidFill>
                <a:latin typeface="Average"/>
                <a:ea typeface="Average"/>
                <a:cs typeface="Average"/>
                <a:sym typeface="Average"/>
              </a:rPr>
              <a:t>Group coaching. </a:t>
            </a:r>
            <a:br>
              <a:rPr lang="en-US" sz="1800">
                <a:solidFill>
                  <a:srgbClr val="CACACA"/>
                </a:solidFill>
                <a:latin typeface="Average"/>
                <a:ea typeface="Average"/>
                <a:cs typeface="Average"/>
                <a:sym typeface="Average"/>
              </a:rPr>
            </a:br>
            <a:r>
              <a:rPr lang="en-US" sz="1800">
                <a:solidFill>
                  <a:srgbClr val="CACACA"/>
                </a:solidFill>
                <a:latin typeface="Average"/>
                <a:ea typeface="Average"/>
                <a:cs typeface="Average"/>
                <a:sym typeface="Average"/>
              </a:rPr>
              <a:t>Showing other students how to coach others. Because there is more of you than me.</a:t>
            </a:r>
            <a:endParaRPr sz="1800">
              <a:solidFill>
                <a:srgbClr val="CACACA"/>
              </a:solidFill>
              <a:latin typeface="Average"/>
              <a:ea typeface="Average"/>
              <a:cs typeface="Average"/>
              <a:sym typeface="Averag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6"/>
          <p:cNvSpPr txBox="1"/>
          <p:nvPr/>
        </p:nvSpPr>
        <p:spPr>
          <a:xfrm>
            <a:off x="0" y="0"/>
            <a:ext cx="3847200" cy="138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Oswald"/>
                <a:ea typeface="Oswald"/>
                <a:cs typeface="Oswald"/>
                <a:sym typeface="Oswald"/>
              </a:rPr>
              <a:t>Please get out your </a:t>
            </a:r>
            <a:r>
              <a:rPr lang="en-US" sz="3600">
                <a:solidFill>
                  <a:srgbClr val="00FF00"/>
                </a:solidFill>
                <a:latin typeface="Oswald"/>
                <a:ea typeface="Oswald"/>
                <a:cs typeface="Oswald"/>
                <a:sym typeface="Oswald"/>
              </a:rPr>
              <a:t>Portrait booklet</a:t>
            </a:r>
            <a:endParaRPr>
              <a:solidFill>
                <a:srgbClr val="00FF00"/>
              </a:solidFill>
              <a:latin typeface="Average"/>
              <a:ea typeface="Average"/>
              <a:cs typeface="Average"/>
              <a:sym typeface="Average"/>
            </a:endParaRPr>
          </a:p>
        </p:txBody>
      </p:sp>
      <p:pic>
        <p:nvPicPr>
          <p:cNvPr id="423" name="Google Shape;423;p76" title="Portrait booklet covers for Visual Arts 10.jpg"/>
          <p:cNvPicPr preferRelativeResize="0"/>
          <p:nvPr/>
        </p:nvPicPr>
        <p:blipFill rotWithShape="1">
          <a:blip r:embed="rId3">
            <a:alphaModFix/>
          </a:blip>
          <a:srcRect b="0" l="0" r="0" t="0"/>
          <a:stretch/>
        </p:blipFill>
        <p:spPr>
          <a:xfrm>
            <a:off x="3847211" y="-2"/>
            <a:ext cx="5299390" cy="6857999"/>
          </a:xfrm>
          <a:prstGeom prst="rect">
            <a:avLst/>
          </a:prstGeom>
          <a:noFill/>
          <a:ln>
            <a:noFill/>
          </a:ln>
        </p:spPr>
      </p:pic>
      <p:sp>
        <p:nvSpPr>
          <p:cNvPr descr="Translations" id="424" name="Google Shape;424;p76"/>
          <p:cNvSpPr txBox="1"/>
          <p:nvPr/>
        </p:nvSpPr>
        <p:spPr>
          <a:xfrm>
            <a:off x="0" y="1380000"/>
            <a:ext cx="3847200" cy="54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500">
                <a:solidFill>
                  <a:srgbClr val="AAAAAA"/>
                </a:solidFill>
                <a:latin typeface="Average"/>
                <a:ea typeface="Average"/>
                <a:cs typeface="Average"/>
                <a:sym typeface="Average"/>
              </a:rPr>
              <a:t>እባክህ የቁም መፅሃፍህን አውጣ</a:t>
            </a:r>
            <a:endParaRPr sz="1500">
              <a:solidFill>
                <a:srgbClr val="AAAAAA"/>
              </a:solidFill>
              <a:latin typeface="Average"/>
              <a:ea typeface="Average"/>
              <a:cs typeface="Average"/>
              <a:sym typeface="Average"/>
            </a:endParaRPr>
          </a:p>
          <a:p>
            <a:pPr indent="0" lvl="0" marL="0" rtl="1" algn="r">
              <a:spcBef>
                <a:spcPts val="0"/>
              </a:spcBef>
              <a:spcAft>
                <a:spcPts val="0"/>
              </a:spcAft>
              <a:buNone/>
            </a:pPr>
            <a:r>
              <a:rPr lang="en-US" sz="1500">
                <a:solidFill>
                  <a:srgbClr val="AAAAAA"/>
                </a:solidFill>
                <a:latin typeface="Average"/>
                <a:ea typeface="Average"/>
                <a:cs typeface="Average"/>
                <a:sym typeface="Average"/>
              </a:rPr>
              <a:t>يرجى الحصول على كتيب صورتك الشخصية</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Si us plau, treu el teu fullet de retrats</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请拿出你的肖像册</a:t>
            </a:r>
            <a:endParaRPr sz="1500">
              <a:solidFill>
                <a:srgbClr val="AAAAAA"/>
              </a:solidFill>
              <a:latin typeface="Average"/>
              <a:ea typeface="Average"/>
              <a:cs typeface="Average"/>
              <a:sym typeface="Average"/>
            </a:endParaRPr>
          </a:p>
          <a:p>
            <a:pPr indent="0" lvl="0" marL="0" rtl="1" algn="r">
              <a:spcBef>
                <a:spcPts val="0"/>
              </a:spcBef>
              <a:spcAft>
                <a:spcPts val="0"/>
              </a:spcAft>
              <a:buNone/>
            </a:pPr>
            <a:r>
              <a:rPr lang="en-US" sz="1500">
                <a:solidFill>
                  <a:srgbClr val="AAAAAA"/>
                </a:solidFill>
                <a:latin typeface="Average"/>
                <a:ea typeface="Average"/>
                <a:cs typeface="Average"/>
                <a:sym typeface="Average"/>
              </a:rPr>
              <a:t>لطفا جزوه پرتره خود را بیرون بیاورید</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कृपया अपनी पोर्ट्रेट पुस्तिका निकालिए</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ポートレートブックレットを取り出してください</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초상화 책자를 꺼내주세요</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Ji kerema xwe pirtûka Portreya xwe derxin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Por favor, pegue seu livreto de retratos</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ਕਿਰਪਾ ਕਰਕੇ ਆਪਣੀ ਪੋਰਟਰੇਟ ਕਿਤਾਬਚਾ ਕੱਢੋ</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Пожалуйста, достаньте ваш буклет с портретом.</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Fadlan soo saar buug-yarahaaga Sawirka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Por favor, saque su folleto de retrato.</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Tafadhali toa kijitabu chako cha Picha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Mangyaring ilabas ang iyong Portrait booklet</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Lütfen Portre kitapçığınızı çıkarın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Будь ласка, дістаньте свій буклет «Портрет».</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Xin hãy lấy tập sách Chân dung của bạn ra</a:t>
            </a:r>
            <a:endParaRPr sz="2900">
              <a:solidFill>
                <a:srgbClr val="AAAAAA"/>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idx="1" type="body"/>
          </p:nvPr>
        </p:nvSpPr>
        <p:spPr>
          <a:xfrm>
            <a:off x="152400" y="4163275"/>
            <a:ext cx="4409400" cy="2537700"/>
          </a:xfrm>
          <a:prstGeom prst="rect">
            <a:avLst/>
          </a:prstGeom>
          <a:noFill/>
        </p:spPr>
        <p:txBody>
          <a:bodyPr anchorCtr="0" anchor="t" bIns="91425" lIns="91425" spcFirstLastPara="1" rIns="91425" wrap="square" tIns="91425">
            <a:noAutofit/>
          </a:bodyPr>
          <a:lstStyle/>
          <a:p>
            <a:pPr indent="0" lvl="0" marL="0" rtl="0" algn="l">
              <a:lnSpc>
                <a:spcPct val="133300"/>
              </a:lnSpc>
              <a:spcBef>
                <a:spcPts val="0"/>
              </a:spcBef>
              <a:spcAft>
                <a:spcPts val="0"/>
              </a:spcAft>
              <a:buNone/>
            </a:pPr>
            <a:r>
              <a:rPr lang="en-US" sz="1800">
                <a:solidFill>
                  <a:srgbClr val="EFEFEF"/>
                </a:solidFill>
                <a:latin typeface="Open Sans"/>
                <a:ea typeface="Open Sans"/>
                <a:cs typeface="Open Sans"/>
                <a:sym typeface="Open Sans"/>
              </a:rPr>
              <a:t>Damien Hirst</a:t>
            </a:r>
            <a:endParaRPr sz="1800">
              <a:solidFill>
                <a:srgbClr val="EFEFEF"/>
              </a:solidFill>
              <a:latin typeface="Open Sans"/>
              <a:ea typeface="Open Sans"/>
              <a:cs typeface="Open Sans"/>
              <a:sym typeface="Open Sans"/>
            </a:endParaRPr>
          </a:p>
          <a:p>
            <a:pPr indent="0" lvl="0" marL="0" rtl="0" algn="l">
              <a:lnSpc>
                <a:spcPct val="133300"/>
              </a:lnSpc>
              <a:spcBef>
                <a:spcPts val="500"/>
              </a:spcBef>
              <a:spcAft>
                <a:spcPts val="0"/>
              </a:spcAft>
              <a:buNone/>
            </a:pPr>
            <a:r>
              <a:rPr b="1" i="1" lang="en-US" sz="1800">
                <a:solidFill>
                  <a:srgbClr val="FFFFFF"/>
                </a:solidFill>
                <a:latin typeface="Open Sans"/>
                <a:ea typeface="Open Sans"/>
                <a:cs typeface="Open Sans"/>
                <a:sym typeface="Open Sans"/>
              </a:rPr>
              <a:t>For the Love of God</a:t>
            </a:r>
            <a:endParaRPr sz="1800">
              <a:solidFill>
                <a:srgbClr val="EFEFEF"/>
              </a:solidFill>
              <a:latin typeface="Open Sans"/>
              <a:ea typeface="Open Sans"/>
              <a:cs typeface="Open Sans"/>
              <a:sym typeface="Open Sans"/>
            </a:endParaRPr>
          </a:p>
          <a:p>
            <a:pPr indent="0" lvl="0" marL="0" rtl="0" algn="l">
              <a:lnSpc>
                <a:spcPct val="133300"/>
              </a:lnSpc>
              <a:spcBef>
                <a:spcPts val="500"/>
              </a:spcBef>
              <a:spcAft>
                <a:spcPts val="0"/>
              </a:spcAft>
              <a:buNone/>
            </a:pPr>
            <a:r>
              <a:rPr lang="en-US" sz="1800">
                <a:solidFill>
                  <a:srgbClr val="EFEFEF"/>
                </a:solidFill>
                <a:latin typeface="Open Sans"/>
                <a:ea typeface="Open Sans"/>
                <a:cs typeface="Open Sans"/>
                <a:sym typeface="Open Sans"/>
              </a:rPr>
              <a:t>2007</a:t>
            </a:r>
            <a:endParaRPr sz="1800">
              <a:solidFill>
                <a:srgbClr val="EFEFEF"/>
              </a:solidFill>
              <a:latin typeface="Open Sans"/>
              <a:ea typeface="Open Sans"/>
              <a:cs typeface="Open Sans"/>
              <a:sym typeface="Open Sans"/>
            </a:endParaRPr>
          </a:p>
          <a:p>
            <a:pPr indent="0" lvl="0" marL="0" rtl="0" algn="l">
              <a:lnSpc>
                <a:spcPct val="133300"/>
              </a:lnSpc>
              <a:spcBef>
                <a:spcPts val="500"/>
              </a:spcBef>
              <a:spcAft>
                <a:spcPts val="0"/>
              </a:spcAft>
              <a:buNone/>
            </a:pPr>
            <a:r>
              <a:t/>
            </a:r>
            <a:endParaRPr sz="1800">
              <a:solidFill>
                <a:srgbClr val="EFEFEF"/>
              </a:solidFill>
              <a:latin typeface="Open Sans"/>
              <a:ea typeface="Open Sans"/>
              <a:cs typeface="Open Sans"/>
              <a:sym typeface="Open Sans"/>
            </a:endParaRPr>
          </a:p>
          <a:p>
            <a:pPr indent="0" lvl="0" marL="0" rtl="0" algn="l">
              <a:lnSpc>
                <a:spcPct val="133300"/>
              </a:lnSpc>
              <a:spcBef>
                <a:spcPts val="0"/>
              </a:spcBef>
              <a:spcAft>
                <a:spcPts val="0"/>
              </a:spcAft>
              <a:buNone/>
            </a:pPr>
            <a:r>
              <a:t/>
            </a:r>
            <a:endParaRPr sz="1800">
              <a:solidFill>
                <a:srgbClr val="EFEFEF"/>
              </a:solidFill>
              <a:latin typeface="Open Sans"/>
              <a:ea typeface="Open Sans"/>
              <a:cs typeface="Open Sans"/>
              <a:sym typeface="Open Sans"/>
            </a:endParaRPr>
          </a:p>
          <a:p>
            <a:pPr indent="0" lvl="0" marL="0" rtl="0" algn="l">
              <a:lnSpc>
                <a:spcPct val="133300"/>
              </a:lnSpc>
              <a:spcBef>
                <a:spcPts val="0"/>
              </a:spcBef>
              <a:spcAft>
                <a:spcPts val="0"/>
              </a:spcAft>
              <a:buNone/>
            </a:pPr>
            <a:r>
              <a:rPr lang="en-US" sz="1800">
                <a:solidFill>
                  <a:srgbClr val="EFEFEF"/>
                </a:solidFill>
                <a:latin typeface="Open Sans"/>
                <a:ea typeface="Open Sans"/>
                <a:cs typeface="Open Sans"/>
                <a:sym typeface="Open Sans"/>
              </a:rPr>
              <a:t>Platinum, diamond, &amp; human teeth</a:t>
            </a:r>
            <a:endParaRPr sz="1800">
              <a:latin typeface="Open Sans"/>
              <a:ea typeface="Open Sans"/>
              <a:cs typeface="Open Sans"/>
              <a:sym typeface="Open Sans"/>
            </a:endParaRPr>
          </a:p>
        </p:txBody>
      </p:sp>
      <p:pic>
        <p:nvPicPr>
          <p:cNvPr descr="Hirst-Love-Of-God.jpg" id="219" name="Google Shape;219;p41"/>
          <p:cNvPicPr preferRelativeResize="0"/>
          <p:nvPr/>
        </p:nvPicPr>
        <p:blipFill>
          <a:blip r:embed="rId3">
            <a:alphaModFix/>
          </a:blip>
          <a:stretch>
            <a:fillRect/>
          </a:stretch>
        </p:blipFill>
        <p:spPr>
          <a:xfrm>
            <a:off x="4343400" y="0"/>
            <a:ext cx="4800600"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77"/>
          <p:cNvPicPr preferRelativeResize="0"/>
          <p:nvPr/>
        </p:nvPicPr>
        <p:blipFill rotWithShape="1">
          <a:blip r:embed="rId3">
            <a:alphaModFix/>
          </a:blip>
          <a:srcRect b="4208" l="22862" r="24253" t="10255"/>
          <a:stretch/>
        </p:blipFill>
        <p:spPr>
          <a:xfrm>
            <a:off x="0" y="1535800"/>
            <a:ext cx="4113024" cy="5322199"/>
          </a:xfrm>
          <a:prstGeom prst="rect">
            <a:avLst/>
          </a:prstGeom>
          <a:noFill/>
          <a:ln>
            <a:noFill/>
          </a:ln>
        </p:spPr>
      </p:pic>
      <p:sp>
        <p:nvSpPr>
          <p:cNvPr descr="Title" id="430" name="Google Shape;430;p77"/>
          <p:cNvSpPr txBox="1"/>
          <p:nvPr/>
        </p:nvSpPr>
        <p:spPr>
          <a:xfrm>
            <a:off x="0" y="0"/>
            <a:ext cx="4113000" cy="153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rgbClr val="FFFFFF"/>
                </a:solidFill>
                <a:latin typeface="Oswald"/>
                <a:ea typeface="Oswald"/>
                <a:cs typeface="Oswald"/>
                <a:sym typeface="Oswald"/>
              </a:rPr>
              <a:t>I will be visiting as many of you as possible to give you checklist feedback on how to improve your portrait.</a:t>
            </a:r>
            <a:endParaRPr sz="2000">
              <a:solidFill>
                <a:srgbClr val="FFFFFF"/>
              </a:solidFill>
              <a:latin typeface="Oswald"/>
              <a:ea typeface="Oswald"/>
              <a:cs typeface="Oswald"/>
              <a:sym typeface="Oswald"/>
            </a:endParaRPr>
          </a:p>
          <a:p>
            <a:pPr indent="0" lvl="0" marL="0" rtl="0" algn="ctr">
              <a:spcBef>
                <a:spcPts val="0"/>
              </a:spcBef>
              <a:spcAft>
                <a:spcPts val="0"/>
              </a:spcAft>
              <a:buNone/>
            </a:pPr>
            <a:r>
              <a:rPr lang="en-US" sz="2000">
                <a:solidFill>
                  <a:srgbClr val="00FF00"/>
                </a:solidFill>
                <a:latin typeface="Oswald"/>
                <a:ea typeface="Oswald"/>
                <a:cs typeface="Oswald"/>
                <a:sym typeface="Oswald"/>
              </a:rPr>
              <a:t>Raise your hand if you want to be first!</a:t>
            </a:r>
            <a:endParaRPr sz="1050">
              <a:solidFill>
                <a:srgbClr val="B7B7B7"/>
              </a:solidFill>
              <a:latin typeface="Average"/>
              <a:ea typeface="Average"/>
              <a:cs typeface="Average"/>
              <a:sym typeface="Average"/>
            </a:endParaRPr>
          </a:p>
        </p:txBody>
      </p:sp>
      <p:sp>
        <p:nvSpPr>
          <p:cNvPr descr="Translations" id="431" name="Google Shape;431;p77"/>
          <p:cNvSpPr txBox="1"/>
          <p:nvPr/>
        </p:nvSpPr>
        <p:spPr>
          <a:xfrm>
            <a:off x="4113000" y="0"/>
            <a:ext cx="5031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500">
                <a:solidFill>
                  <a:srgbClr val="AAAAAA"/>
                </a:solidFill>
                <a:latin typeface="Average"/>
                <a:ea typeface="Average"/>
                <a:cs typeface="Average"/>
                <a:sym typeface="Average"/>
              </a:rPr>
              <a:t>ለአስተያየት የመጀመሪያ መሆን ከፈለጉ እጅዎን ከፍ ያድርጉ!</a:t>
            </a:r>
            <a:endParaRPr sz="1500">
              <a:solidFill>
                <a:srgbClr val="AAAAAA"/>
              </a:solidFill>
              <a:latin typeface="Average"/>
              <a:ea typeface="Average"/>
              <a:cs typeface="Average"/>
              <a:sym typeface="Average"/>
            </a:endParaRPr>
          </a:p>
          <a:p>
            <a:pPr indent="0" lvl="0" marL="0" rtl="1" algn="r">
              <a:spcBef>
                <a:spcPts val="0"/>
              </a:spcBef>
              <a:spcAft>
                <a:spcPts val="0"/>
              </a:spcAft>
              <a:buNone/>
            </a:pPr>
            <a:r>
              <a:rPr lang="en-US" sz="1500">
                <a:solidFill>
                  <a:srgbClr val="AAAAAA"/>
                </a:solidFill>
                <a:latin typeface="Average"/>
                <a:ea typeface="Average"/>
                <a:cs typeface="Average"/>
                <a:sym typeface="Average"/>
              </a:rPr>
              <a:t>ارفع يدك إذا كنت تريد أن تكون أول من يتلقى ردود الفعل!</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Aixequeu la mà si voleu ser el primer a rebre comentaris!</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如果您想第一个获得反馈，请举手！</a:t>
            </a:r>
            <a:endParaRPr sz="1500">
              <a:solidFill>
                <a:srgbClr val="AAAAAA"/>
              </a:solidFill>
              <a:latin typeface="Average"/>
              <a:ea typeface="Average"/>
              <a:cs typeface="Average"/>
              <a:sym typeface="Average"/>
            </a:endParaRPr>
          </a:p>
          <a:p>
            <a:pPr indent="0" lvl="0" marL="0" rtl="1" algn="r">
              <a:spcBef>
                <a:spcPts val="0"/>
              </a:spcBef>
              <a:spcAft>
                <a:spcPts val="0"/>
              </a:spcAft>
              <a:buNone/>
            </a:pPr>
            <a:r>
              <a:rPr lang="en-US" sz="1500">
                <a:solidFill>
                  <a:srgbClr val="AAAAAA"/>
                </a:solidFill>
                <a:latin typeface="Average"/>
                <a:ea typeface="Average"/>
                <a:cs typeface="Average"/>
                <a:sym typeface="Average"/>
              </a:rPr>
              <a:t>اگر می خواهید برای بازخورد اولین باشید، دست خود را بالا ببرید!</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यदि आप फीडबैक के लिए सबसे पहले आना चाहते हैं तो अपना हाथ उठाएं!</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最初にフィードバックをしたい方は手を挙げてください。</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피드백을 가장 먼저 받고 싶다면 손을 들어주세요!</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Ger hûn dixwazin ji bo bersivdayînê bibin yekem, destê xwe bilind bikin!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Levante a mão se você quiser ser o primeiro a receber feedback!</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ਜੇ ਤੁਸੀਂ ਫੀਡਬੈਕ ਲਈ ਪਹਿਲੇ ਬਣਨਾ ਚਾਹੁੰਦੇ ਹੋ ਤਾਂ ਆਪਣਾ ਹੱਥ ਵਧਾਓ!</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Поднимите руку, если вы хотите первым получить отзыв!</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Gacantaada u taag haddii aad rabto inaad noqoto qofka ugu horreeya ee jawaab-celinta!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¡Levanta la mano si quieres ser el primero en recibir comentarios!</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Inua mkono wako ikiwa unataka kuwa wa kwanza kwa maoni!</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Itaas ang iyong kamay kung gusto mong mauna para sa feedback!</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Geri bildirimi ilk siz almak istiyorsanız elinizi kaldırın!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Підніміть руку, якщо хочете отримувати відгук першим!</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Hãy giơ tay lên nếu bạn muốn là người đầu tiên nhận được phản hồi!</a:t>
            </a:r>
            <a:endParaRPr sz="1500">
              <a:solidFill>
                <a:srgbClr val="CACACA"/>
              </a:solidFill>
              <a:latin typeface="Average"/>
              <a:ea typeface="Average"/>
              <a:cs typeface="Average"/>
              <a:sym typeface="Averag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descr="Translations" id="436" name="Google Shape;436;p78"/>
          <p:cNvSpPr txBox="1"/>
          <p:nvPr/>
        </p:nvSpPr>
        <p:spPr>
          <a:xfrm>
            <a:off x="2277650" y="0"/>
            <a:ext cx="68664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AAAAAA"/>
                </a:solidFill>
                <a:latin typeface="Average"/>
                <a:ea typeface="Average"/>
                <a:cs typeface="Average"/>
                <a:sym typeface="Average"/>
              </a:rPr>
              <a:t>የቁም ሥዕላችንን በበለጠ ዝርዝር እና ጨለማ እየገለፍን ነው፣ እና አንዳንድ አስተያየት ልሰጥህ እችላለሁ።</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نحن نقوم بتظليل صورتنا بمزيد من التفاصيل والظلام، ويمكنني أن أقدم لك بعض الملاحظات.</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Estem ombrejant el nostre retrat amb més detall i foscor, i us puc donar alguns comentaris.</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我们正在为我们的肖像添加更多细节和暗度，我可以给你一些反馈。</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US">
                <a:solidFill>
                  <a:srgbClr val="AAAAAA"/>
                </a:solidFill>
                <a:latin typeface="Average"/>
                <a:ea typeface="Average"/>
                <a:cs typeface="Average"/>
                <a:sym typeface="Average"/>
              </a:rPr>
              <a:t>ما پرتره خود را با جزئیات و تاریکی بیشتر سایه می اندازیم و می توانم بازخوردی به شما بدهم.</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हम अपने चित्र को अधिक विस्तार और अंधेरे के साथ छायांकित कर रहे हैं, और मैं आपको कुछ प्रतिक्रिया दे सकता 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私たちは肖像画にさらに詳細と暗さを加えて陰影をつけており、フィードバックを提供することができます。</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저희는 인물사진에 더욱 세부적이고 어두운 음영을 입히고 있으며, 이에 대한 피드백을 드릴 수 있습니다.</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Em portreya xwe bi hûrgulî û tarîtî dişoxilînin, û ez dikarim hin bertekan bidim we.</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Estamos sombreando nosso retrato com mais detalhes e escuridão, e posso lhe dar algum feedback.</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ਅਸੀਂ ਆਪਣੇ ਪੋਰਟਰੇਟ ਨੂੰ ਹੋਰ ਵੇਰਵੇ ਅਤੇ ਹਨੇਰੇ ਨਾਲ ਰੰਗਤ ਕਰ ਰਹੇ ਹਾਂ, ਅਤੇ ਮੈਂ ਤੁਹਾਨੂੰ ਕੁਝ ਫੀਡਬੈਕ ਦੇ ਸਕਦਾ 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Мы добавляем в наш портрет больше деталей и теней, и я могу дать вам некоторую обратную связь.</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Waxa aanu ku hadhaynaa sawirkayaga faahfaahin dheeraad ah iyo mugdi, waxaanan ku siin karaa xoogaa jawaab celin ah.</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Estamos sombreando nuestro retrato con más detalles y oscuridad, y puedo darte algunos comentarios.</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Tunaweka picha yetu kivuli kwa maelezo zaidi na giza, na ninaweza kukupa maoni.</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Nililiman namin ang aming larawan ng higit pang detalye at kadiliman, at maaari akong magbigay sa iyo ng ilang feedback.</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Portremizi daha fazla ayrıntı ve koyulukla gölgelendiriyoruz ve size geri bildirimde bulunabilirim.</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Ми затінюємо наш портрет із більшою деталізацією та темрявою, і я можу надати вам деякі відгуки.</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US">
                <a:solidFill>
                  <a:srgbClr val="AAAAAA"/>
                </a:solidFill>
                <a:latin typeface="Average"/>
                <a:ea typeface="Average"/>
                <a:cs typeface="Average"/>
                <a:sym typeface="Average"/>
              </a:rPr>
              <a:t>Chúng tôi đang tô bóng chân dung của mình bằng nhiều chi tiết và độ tối hơn, và tôi có thể cho bạn một số phản hồi.</a:t>
            </a:r>
            <a:endParaRPr>
              <a:solidFill>
                <a:srgbClr val="CACACA"/>
              </a:solidFill>
              <a:latin typeface="Average"/>
              <a:ea typeface="Average"/>
              <a:cs typeface="Average"/>
              <a:sym typeface="Average"/>
            </a:endParaRPr>
          </a:p>
        </p:txBody>
      </p:sp>
      <p:sp>
        <p:nvSpPr>
          <p:cNvPr id="437" name="Google Shape;437;p78"/>
          <p:cNvSpPr txBox="1"/>
          <p:nvPr/>
        </p:nvSpPr>
        <p:spPr>
          <a:xfrm>
            <a:off x="0" y="0"/>
            <a:ext cx="2277600" cy="107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FFFFFF"/>
                </a:solidFill>
                <a:latin typeface="Oswald"/>
                <a:ea typeface="Oswald"/>
                <a:cs typeface="Oswald"/>
                <a:sym typeface="Oswald"/>
              </a:rPr>
              <a:t>What are we</a:t>
            </a:r>
            <a:br>
              <a:rPr lang="en-US" sz="3000">
                <a:solidFill>
                  <a:srgbClr val="FFFFFF"/>
                </a:solidFill>
                <a:latin typeface="Oswald"/>
                <a:ea typeface="Oswald"/>
                <a:cs typeface="Oswald"/>
                <a:sym typeface="Oswald"/>
              </a:rPr>
            </a:br>
            <a:r>
              <a:rPr lang="en-US" sz="3000">
                <a:solidFill>
                  <a:srgbClr val="FFFFFF"/>
                </a:solidFill>
                <a:latin typeface="Oswald"/>
                <a:ea typeface="Oswald"/>
                <a:cs typeface="Oswald"/>
                <a:sym typeface="Oswald"/>
              </a:rPr>
              <a:t>doing today?</a:t>
            </a:r>
            <a:endParaRPr/>
          </a:p>
        </p:txBody>
      </p:sp>
      <p:sp>
        <p:nvSpPr>
          <p:cNvPr id="438" name="Google Shape;438;p78"/>
          <p:cNvSpPr txBox="1"/>
          <p:nvPr/>
        </p:nvSpPr>
        <p:spPr>
          <a:xfrm>
            <a:off x="0" y="4302350"/>
            <a:ext cx="2277600" cy="2555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800">
                <a:solidFill>
                  <a:srgbClr val="CACACA"/>
                </a:solidFill>
                <a:latin typeface="Average"/>
                <a:ea typeface="Average"/>
                <a:cs typeface="Average"/>
                <a:sym typeface="Average"/>
              </a:rPr>
              <a:t>We are going to</a:t>
            </a:r>
            <a:r>
              <a:rPr b="1" lang="en-US" sz="1800">
                <a:solidFill>
                  <a:srgbClr val="FFFFFF"/>
                </a:solidFill>
                <a:latin typeface="Average"/>
                <a:ea typeface="Average"/>
                <a:cs typeface="Average"/>
                <a:sym typeface="Average"/>
              </a:rPr>
              <a:t> continue shading</a:t>
            </a:r>
            <a:r>
              <a:rPr lang="en-US" sz="1800">
                <a:solidFill>
                  <a:srgbClr val="CACACA"/>
                </a:solidFill>
                <a:latin typeface="Average"/>
                <a:ea typeface="Average"/>
                <a:cs typeface="Average"/>
                <a:sym typeface="Average"/>
              </a:rPr>
              <a:t> our portrait project, building up layers of detail and darkness. If you want, I can use a </a:t>
            </a:r>
            <a:r>
              <a:rPr b="1" lang="en-US" sz="1800">
                <a:solidFill>
                  <a:srgbClr val="FFFFFF"/>
                </a:solidFill>
                <a:latin typeface="Average"/>
                <a:ea typeface="Average"/>
                <a:cs typeface="Average"/>
                <a:sym typeface="Average"/>
              </a:rPr>
              <a:t>checklist</a:t>
            </a:r>
            <a:r>
              <a:rPr lang="en-US" sz="1800">
                <a:solidFill>
                  <a:srgbClr val="CACACA"/>
                </a:solidFill>
                <a:latin typeface="Average"/>
                <a:ea typeface="Average"/>
                <a:cs typeface="Average"/>
                <a:sym typeface="Average"/>
              </a:rPr>
              <a:t> to give you some </a:t>
            </a:r>
            <a:r>
              <a:rPr b="1" lang="en-US" sz="1800">
                <a:solidFill>
                  <a:srgbClr val="FFFFFF"/>
                </a:solidFill>
                <a:latin typeface="Average"/>
                <a:ea typeface="Average"/>
                <a:cs typeface="Average"/>
                <a:sym typeface="Average"/>
              </a:rPr>
              <a:t>feedback</a:t>
            </a:r>
            <a:r>
              <a:rPr lang="en-US" sz="1800">
                <a:solidFill>
                  <a:srgbClr val="CACACA"/>
                </a:solidFill>
                <a:latin typeface="Average"/>
                <a:ea typeface="Average"/>
                <a:cs typeface="Average"/>
                <a:sym typeface="Average"/>
              </a:rPr>
              <a:t>.</a:t>
            </a:r>
            <a:endParaRPr sz="900"/>
          </a:p>
        </p:txBody>
      </p:sp>
      <p:pic>
        <p:nvPicPr>
          <p:cNvPr id="439" name="Google Shape;439;p78"/>
          <p:cNvPicPr preferRelativeResize="0"/>
          <p:nvPr/>
        </p:nvPicPr>
        <p:blipFill>
          <a:blip r:embed="rId3">
            <a:alphaModFix/>
          </a:blip>
          <a:stretch>
            <a:fillRect/>
          </a:stretch>
        </p:blipFill>
        <p:spPr>
          <a:xfrm>
            <a:off x="-62" y="1205875"/>
            <a:ext cx="2277725" cy="2965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80"/>
          <p:cNvSpPr txBox="1"/>
          <p:nvPr/>
        </p:nvSpPr>
        <p:spPr>
          <a:xfrm>
            <a:off x="0" y="0"/>
            <a:ext cx="36516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400">
                <a:solidFill>
                  <a:srgbClr val="00FF00"/>
                </a:solidFill>
                <a:latin typeface="Oswald"/>
                <a:ea typeface="Oswald"/>
                <a:cs typeface="Oswald"/>
                <a:sym typeface="Oswald"/>
              </a:rPr>
              <a:t>Each day</a:t>
            </a:r>
            <a:r>
              <a:rPr lang="en-US" sz="5400">
                <a:solidFill>
                  <a:srgbClr val="FFFFFF"/>
                </a:solidFill>
                <a:latin typeface="Oswald"/>
                <a:ea typeface="Oswald"/>
                <a:cs typeface="Oswald"/>
                <a:sym typeface="Oswald"/>
              </a:rPr>
              <a:t> you share a public progress photo you will have </a:t>
            </a:r>
            <a:r>
              <a:rPr lang="en-US" sz="5400">
                <a:solidFill>
                  <a:srgbClr val="00FF00"/>
                </a:solidFill>
                <a:latin typeface="Oswald"/>
                <a:ea typeface="Oswald"/>
                <a:cs typeface="Oswald"/>
                <a:sym typeface="Oswald"/>
              </a:rPr>
              <a:t>one less goal </a:t>
            </a:r>
            <a:r>
              <a:rPr lang="en-US" sz="5400">
                <a:solidFill>
                  <a:srgbClr val="FFFFFF"/>
                </a:solidFill>
                <a:latin typeface="Oswald"/>
                <a:ea typeface="Oswald"/>
                <a:cs typeface="Oswald"/>
                <a:sym typeface="Oswald"/>
              </a:rPr>
              <a:t>to write.</a:t>
            </a:r>
            <a:endParaRPr sz="2700">
              <a:solidFill>
                <a:srgbClr val="AAAAAA"/>
              </a:solidFill>
              <a:latin typeface="Average"/>
              <a:ea typeface="Average"/>
              <a:cs typeface="Average"/>
              <a:sym typeface="Average"/>
            </a:endParaRPr>
          </a:p>
        </p:txBody>
      </p:sp>
      <p:sp>
        <p:nvSpPr>
          <p:cNvPr descr="Translations" id="451" name="Google Shape;451;p80"/>
          <p:cNvSpPr txBox="1"/>
          <p:nvPr/>
        </p:nvSpPr>
        <p:spPr>
          <a:xfrm>
            <a:off x="3651600" y="0"/>
            <a:ext cx="54924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450">
                <a:solidFill>
                  <a:srgbClr val="AAAAAA"/>
                </a:solidFill>
                <a:latin typeface="Average"/>
                <a:ea typeface="Average"/>
                <a:cs typeface="Average"/>
                <a:sym typeface="Average"/>
              </a:rPr>
              <a:t>ፎቶ ባጋራህ እያንዳንዱ ቀን ለመጻፍ አንድ ያነሰ ግብ አለህ።</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US" sz="1450">
                <a:solidFill>
                  <a:srgbClr val="AAAAAA"/>
                </a:solidFill>
                <a:latin typeface="Average"/>
                <a:ea typeface="Average"/>
                <a:cs typeface="Average"/>
                <a:sym typeface="Average"/>
              </a:rPr>
              <a:t>في كل يوم تشارك فيه صورة يكون لديك هدف أقل للكتابة.</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Cada dia que comparteixes una foto tens un objectiu menys per escriure.</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每天分享一张照片，你就少写一个目标。</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US" sz="1450">
                <a:solidFill>
                  <a:srgbClr val="AAAAAA"/>
                </a:solidFill>
                <a:latin typeface="Average"/>
                <a:ea typeface="Average"/>
                <a:cs typeface="Average"/>
                <a:sym typeface="Average"/>
              </a:rPr>
              <a:t>هر روز که عکسی را به اشتراک می گذارید یک هدف کمتر برای نوشتن دارید.</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प्रत्येक दिन जब आप एक फोटो साझा करते हैं तो आपको लिखने के लिए एक लक्ष्य कम हो जाता है।</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毎日写真を共有するごとに、書き込む目標が 1 つ減ります。</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매일 사진을 공유할 때마다 써야 할 목표가 하나씩 줄어듭니다.</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Her roj ku hûn wêneyek parve dikin, armancek we kêm e ku hûn binivîsin.</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Cada dia que você compartilha uma foto, você tem uma meta a menos para escrever.</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ਹਰ ਰੋਜ਼ ਤੁਸੀਂ ਇੱਕ ਫੋਟੋ ਸਾਂਝੀ ਕਰਦੇ ਹੋ, ਤੁਹਾਡੇ ਕੋਲ ਲਿਖਣ ਦਾ ਇੱਕ ਟੀਚਾ ਘੱਟ ਹੁੰਦਾ ਹੈ।</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Каждый день, когда вы делитесь фотографией, у вас становится на одну цель меньше.</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Maalin kasta oo aad wadaagto sawir waxaad leedahay hal hadaf oo yar oo aad ku qorto.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Cada día que compartes una foto tienes un objetivo menos que escribir.</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Kila siku unashiriki picha una lengo moja pungufu la kuandika.</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Sa bawat araw na nagbabahagi ka ng isang larawan, wala kang isang layunin na isulat.</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Her gün bir fotoğraf paylaştığınızda yazmanız gereken hedeflerden biri daha az oluyor.</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Кожен день, коли ви ділитеся фотографією, у вас залишається на одну мету менше.</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Mỗi ngày bạn chia sẻ một bức ảnh, bạn sẽ bớt đi một mục tiêu phải viết.</a:t>
            </a:r>
            <a:endParaRPr sz="1450">
              <a:solidFill>
                <a:srgbClr val="AAAAAA"/>
              </a:solidFill>
              <a:latin typeface="Average"/>
              <a:ea typeface="Average"/>
              <a:cs typeface="Average"/>
              <a:sym typeface="Averag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p81"/>
          <p:cNvGrpSpPr/>
          <p:nvPr/>
        </p:nvGrpSpPr>
        <p:grpSpPr>
          <a:xfrm>
            <a:off x="0" y="0"/>
            <a:ext cx="3651600" cy="6857999"/>
            <a:chOff x="0" y="0"/>
            <a:chExt cx="3651600" cy="6857999"/>
          </a:xfrm>
        </p:grpSpPr>
        <p:sp>
          <p:nvSpPr>
            <p:cNvPr descr="Translations" id="457" name="Google Shape;457;p81"/>
            <p:cNvSpPr txBox="1"/>
            <p:nvPr/>
          </p:nvSpPr>
          <p:spPr>
            <a:xfrm>
              <a:off x="0" y="0"/>
              <a:ext cx="3651600" cy="337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Oswald"/>
                  <a:ea typeface="Oswald"/>
                  <a:cs typeface="Oswald"/>
                  <a:sym typeface="Oswald"/>
                </a:rPr>
                <a:t>If you have </a:t>
              </a:r>
              <a:r>
                <a:rPr lang="en-US" sz="3600">
                  <a:solidFill>
                    <a:srgbClr val="EA9999"/>
                  </a:solidFill>
                  <a:latin typeface="Oswald"/>
                  <a:ea typeface="Oswald"/>
                  <a:cs typeface="Oswald"/>
                  <a:sym typeface="Oswald"/>
                </a:rPr>
                <a:t>not asked for a photo</a:t>
              </a:r>
              <a:r>
                <a:rPr lang="en-US" sz="3600">
                  <a:solidFill>
                    <a:srgbClr val="FFFFFF"/>
                  </a:solidFill>
                  <a:latin typeface="Oswald"/>
                  <a:ea typeface="Oswald"/>
                  <a:cs typeface="Oswald"/>
                  <a:sym typeface="Oswald"/>
                </a:rPr>
                <a:t>, please open your booklet to the first page, and </a:t>
              </a:r>
              <a:r>
                <a:rPr lang="en-US" sz="3600">
                  <a:solidFill>
                    <a:srgbClr val="00FF00"/>
                  </a:solidFill>
                  <a:latin typeface="Oswald"/>
                  <a:ea typeface="Oswald"/>
                  <a:cs typeface="Oswald"/>
                  <a:sym typeface="Oswald"/>
                </a:rPr>
                <a:t>write your goal for next class</a:t>
              </a:r>
              <a:r>
                <a:rPr lang="en-US" sz="3600">
                  <a:solidFill>
                    <a:srgbClr val="FFFFFF"/>
                  </a:solidFill>
                  <a:latin typeface="Oswald"/>
                  <a:ea typeface="Oswald"/>
                  <a:cs typeface="Oswald"/>
                  <a:sym typeface="Oswald"/>
                </a:rPr>
                <a:t>. </a:t>
              </a:r>
              <a:endParaRPr sz="3600">
                <a:solidFill>
                  <a:srgbClr val="FFFFFF"/>
                </a:solidFill>
                <a:latin typeface="Oswald"/>
                <a:ea typeface="Oswald"/>
                <a:cs typeface="Oswald"/>
                <a:sym typeface="Oswald"/>
              </a:endParaRPr>
            </a:p>
          </p:txBody>
        </p:sp>
        <p:pic>
          <p:nvPicPr>
            <p:cNvPr id="458" name="Google Shape;458;p81"/>
            <p:cNvPicPr preferRelativeResize="0"/>
            <p:nvPr/>
          </p:nvPicPr>
          <p:blipFill>
            <a:blip r:embed="rId3">
              <a:alphaModFix/>
            </a:blip>
            <a:stretch>
              <a:fillRect/>
            </a:stretch>
          </p:blipFill>
          <p:spPr>
            <a:xfrm>
              <a:off x="478588" y="3371100"/>
              <a:ext cx="2694422" cy="3486899"/>
            </a:xfrm>
            <a:prstGeom prst="rect">
              <a:avLst/>
            </a:prstGeom>
            <a:noFill/>
            <a:ln>
              <a:noFill/>
            </a:ln>
          </p:spPr>
        </p:pic>
      </p:grpSp>
      <p:sp>
        <p:nvSpPr>
          <p:cNvPr descr="Translations" id="459" name="Google Shape;459;p81"/>
          <p:cNvSpPr txBox="1"/>
          <p:nvPr/>
        </p:nvSpPr>
        <p:spPr>
          <a:xfrm>
            <a:off x="3651550" y="0"/>
            <a:ext cx="54924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500">
                <a:solidFill>
                  <a:srgbClr val="AAAAAA"/>
                </a:solidFill>
                <a:latin typeface="Average"/>
                <a:ea typeface="Average"/>
                <a:cs typeface="Average"/>
                <a:sym typeface="Average"/>
              </a:rPr>
              <a:t>ፎቶ ከሌለህ፣ እባክህ ቡክሌትህን ከፍተህ ግብህን ጻፍ።</a:t>
            </a:r>
            <a:endParaRPr sz="1500">
              <a:solidFill>
                <a:srgbClr val="AAAAAA"/>
              </a:solidFill>
              <a:latin typeface="Average"/>
              <a:ea typeface="Average"/>
              <a:cs typeface="Average"/>
              <a:sym typeface="Average"/>
            </a:endParaRPr>
          </a:p>
          <a:p>
            <a:pPr indent="0" lvl="0" marL="0" rtl="1" algn="r">
              <a:spcBef>
                <a:spcPts val="0"/>
              </a:spcBef>
              <a:spcAft>
                <a:spcPts val="0"/>
              </a:spcAft>
              <a:buNone/>
            </a:pPr>
            <a:r>
              <a:rPr lang="en-US" sz="1500">
                <a:solidFill>
                  <a:srgbClr val="AAAAAA"/>
                </a:solidFill>
                <a:latin typeface="Average"/>
                <a:ea typeface="Average"/>
                <a:cs typeface="Average"/>
                <a:sym typeface="Average"/>
              </a:rPr>
              <a:t>إذا لم يكن لديك صورة، يرجى فتح كتيبك وكتابة هدفك.</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Si no tens una foto, obriu el fullet i escriu el teu objectiu.</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如果您没有照片，请打开您的小册子并写下您的目标。</a:t>
            </a:r>
            <a:endParaRPr sz="1500">
              <a:solidFill>
                <a:srgbClr val="AAAAAA"/>
              </a:solidFill>
              <a:latin typeface="Average"/>
              <a:ea typeface="Average"/>
              <a:cs typeface="Average"/>
              <a:sym typeface="Average"/>
            </a:endParaRPr>
          </a:p>
          <a:p>
            <a:pPr indent="0" lvl="0" marL="0" rtl="1" algn="r">
              <a:spcBef>
                <a:spcPts val="0"/>
              </a:spcBef>
              <a:spcAft>
                <a:spcPts val="0"/>
              </a:spcAft>
              <a:buNone/>
            </a:pPr>
            <a:r>
              <a:rPr lang="en-US" sz="1500">
                <a:solidFill>
                  <a:srgbClr val="AAAAAA"/>
                </a:solidFill>
                <a:latin typeface="Average"/>
                <a:ea typeface="Average"/>
                <a:cs typeface="Average"/>
                <a:sym typeface="Average"/>
              </a:rPr>
              <a:t>اگر عکس ندارید، لطفا جزوه خود را باز کنید و هدف خود را بنویسید.</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यदि आपके पास कोई फोटो नहीं है, तो कृपया अपनी पुस्तिका खोलें और अपना लक्ष्य लिखें।</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写真がない場合は、冊子を開いて目標を書いてください。</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사진이 없으신 경우, 책자를 펴서 목표를 적어주세요.</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Ger wêneyek we tune, ji kerema xwe pirtûka xwe vekin û armanca xwe binivîsin.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Se você não tiver uma foto, abra seu livreto e escreva sua meta.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ਜੇਕਰ ਤੁਹਾਡੇ ਕੋਲ ਕੋਈ ਫੋਟੋ ਨਹੀਂ ਹੈ, ਤਾਂ ਕਿਰਪਾ ਕਰਕੇ ਆਪਣੀ ਕਿਤਾਬਚਾ ਖੋਲ੍ਹੋ ਅਤੇ ਆਪਣਾ ਟੀਚਾ ਲਿਖੋ।</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Если у вас нет фотографии, откройте буклет и напишите свою цель.</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Haddii aadan haysan sawir, fadlan fur buug-yarahaaga oo qor hadafkaaga.</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Si no tienes una foto, abre tu folleto y escribe tu objetivo.</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Ikiwa huna picha, tafadhali fungua kijitabu chako na uandike lengo lako.</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Kung wala kang larawan, mangyaring buksan ang iyong buklet at isulat ang iyong layunin.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Fotoğrafınız yoksa lütfen kitapçığınızı açın ve hedefinizi yazın.</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Якщо у вас немає фотографії, відкрийте буклет і напишіть свою мету.</a:t>
            </a:r>
            <a:endParaRPr sz="1500">
              <a:solidFill>
                <a:srgbClr val="AAAAAA"/>
              </a:solidFill>
              <a:latin typeface="Average"/>
              <a:ea typeface="Average"/>
              <a:cs typeface="Average"/>
              <a:sym typeface="Average"/>
            </a:endParaRPr>
          </a:p>
          <a:p>
            <a:pPr indent="0" lvl="0" marL="0" rtl="0" algn="l">
              <a:spcBef>
                <a:spcPts val="0"/>
              </a:spcBef>
              <a:spcAft>
                <a:spcPts val="0"/>
              </a:spcAft>
              <a:buNone/>
            </a:pPr>
            <a:r>
              <a:rPr lang="en-US" sz="1500">
                <a:solidFill>
                  <a:srgbClr val="AAAAAA"/>
                </a:solidFill>
                <a:latin typeface="Average"/>
                <a:ea typeface="Average"/>
                <a:cs typeface="Average"/>
                <a:sym typeface="Average"/>
              </a:rPr>
              <a:t>Nếu bạn không có ảnh, vui lòng mở tập sách và viết mục tiêu của bạn.</a:t>
            </a:r>
            <a:endParaRPr sz="1200">
              <a:solidFill>
                <a:srgbClr val="FFFFFF"/>
              </a:solidFill>
              <a:latin typeface="Oswald"/>
              <a:ea typeface="Oswald"/>
              <a:cs typeface="Oswald"/>
              <a:sym typeface="Oswa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descr="Translations" id="464" name="Google Shape;464;p82"/>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700">
                <a:solidFill>
                  <a:srgbClr val="FFFFFF"/>
                </a:solidFill>
                <a:latin typeface="Oswald"/>
                <a:ea typeface="Oswald"/>
                <a:cs typeface="Oswald"/>
                <a:sym typeface="Oswald"/>
              </a:rPr>
              <a:t>At the end of class, you will either: </a:t>
            </a:r>
            <a:endParaRPr sz="3400">
              <a:solidFill>
                <a:srgbClr val="FFFFFF"/>
              </a:solidFill>
              <a:latin typeface="Oswald"/>
              <a:ea typeface="Oswald"/>
              <a:cs typeface="Oswald"/>
              <a:sym typeface="Oswald"/>
            </a:endParaRPr>
          </a:p>
          <a:p>
            <a:pPr indent="0" lvl="0" marL="0" rtl="0" algn="ctr">
              <a:spcBef>
                <a:spcPts val="0"/>
              </a:spcBef>
              <a:spcAft>
                <a:spcPts val="0"/>
              </a:spcAft>
              <a:buNone/>
            </a:pPr>
            <a:r>
              <a:t/>
            </a:r>
            <a:endParaRPr sz="3000">
              <a:solidFill>
                <a:srgbClr val="FFFFFF"/>
              </a:solidFill>
              <a:latin typeface="Average"/>
              <a:ea typeface="Average"/>
              <a:cs typeface="Average"/>
              <a:sym typeface="Average"/>
            </a:endParaRPr>
          </a:p>
          <a:p>
            <a:pPr indent="0" lvl="0" marL="0" rtl="0" algn="ctr">
              <a:spcBef>
                <a:spcPts val="0"/>
              </a:spcBef>
              <a:spcAft>
                <a:spcPts val="0"/>
              </a:spcAft>
              <a:buNone/>
            </a:pPr>
            <a:r>
              <a:rPr lang="en-US" sz="3000">
                <a:solidFill>
                  <a:srgbClr val="FFFFFF"/>
                </a:solidFill>
                <a:latin typeface="Average"/>
                <a:ea typeface="Average"/>
                <a:cs typeface="Average"/>
                <a:sym typeface="Average"/>
              </a:rPr>
              <a:t>give me your </a:t>
            </a:r>
            <a:r>
              <a:rPr b="1" lang="en-US" sz="3000">
                <a:solidFill>
                  <a:srgbClr val="00FF00"/>
                </a:solidFill>
                <a:latin typeface="Average"/>
                <a:ea typeface="Average"/>
                <a:cs typeface="Average"/>
                <a:sym typeface="Average"/>
              </a:rPr>
              <a:t>booklet </a:t>
            </a:r>
            <a:r>
              <a:rPr lang="en-US" sz="3000">
                <a:solidFill>
                  <a:srgbClr val="FFFFFF"/>
                </a:solidFill>
                <a:latin typeface="Average"/>
                <a:ea typeface="Average"/>
                <a:cs typeface="Average"/>
                <a:sym typeface="Average"/>
              </a:rPr>
              <a:t>with </a:t>
            </a:r>
            <a:r>
              <a:rPr b="1" lang="en-US" sz="3000">
                <a:solidFill>
                  <a:srgbClr val="00FF00"/>
                </a:solidFill>
                <a:latin typeface="Average"/>
                <a:ea typeface="Average"/>
                <a:cs typeface="Average"/>
                <a:sym typeface="Average"/>
              </a:rPr>
              <a:t>tomorrow's goal</a:t>
            </a:r>
            <a:endParaRPr sz="3000">
              <a:solidFill>
                <a:srgbClr val="FFFFFF"/>
              </a:solidFill>
              <a:latin typeface="Average"/>
              <a:ea typeface="Average"/>
              <a:cs typeface="Average"/>
              <a:sym typeface="Average"/>
            </a:endParaRPr>
          </a:p>
          <a:p>
            <a:pPr indent="0" lvl="0" marL="0" rtl="0" algn="ctr">
              <a:spcBef>
                <a:spcPts val="0"/>
              </a:spcBef>
              <a:spcAft>
                <a:spcPts val="0"/>
              </a:spcAft>
              <a:buNone/>
            </a:pPr>
            <a:r>
              <a:t/>
            </a:r>
            <a:endParaRPr sz="3000">
              <a:solidFill>
                <a:srgbClr val="FFFFFF"/>
              </a:solidFill>
              <a:latin typeface="Average"/>
              <a:ea typeface="Average"/>
              <a:cs typeface="Average"/>
              <a:sym typeface="Average"/>
            </a:endParaRPr>
          </a:p>
          <a:p>
            <a:pPr indent="0" lvl="0" marL="0" rtl="0" algn="ctr">
              <a:spcBef>
                <a:spcPts val="0"/>
              </a:spcBef>
              <a:spcAft>
                <a:spcPts val="0"/>
              </a:spcAft>
              <a:buNone/>
            </a:pPr>
            <a:r>
              <a:rPr lang="en-US" sz="3000">
                <a:solidFill>
                  <a:srgbClr val="FFFFFF"/>
                </a:solidFill>
                <a:latin typeface="Average"/>
                <a:ea typeface="Average"/>
                <a:cs typeface="Average"/>
                <a:sym typeface="Average"/>
              </a:rPr>
              <a:t>give me your </a:t>
            </a:r>
            <a:r>
              <a:rPr b="1" lang="en-US" sz="3000">
                <a:solidFill>
                  <a:srgbClr val="00FFFF"/>
                </a:solidFill>
                <a:latin typeface="Average"/>
                <a:ea typeface="Average"/>
                <a:cs typeface="Average"/>
                <a:sym typeface="Average"/>
              </a:rPr>
              <a:t>artwork </a:t>
            </a:r>
            <a:r>
              <a:rPr lang="en-US" sz="3000">
                <a:solidFill>
                  <a:srgbClr val="FFFFFF"/>
                </a:solidFill>
                <a:latin typeface="Average"/>
                <a:ea typeface="Average"/>
                <a:cs typeface="Average"/>
                <a:sym typeface="Average"/>
              </a:rPr>
              <a:t>to </a:t>
            </a:r>
            <a:r>
              <a:rPr b="1" lang="en-US" sz="3000">
                <a:solidFill>
                  <a:srgbClr val="00FFFF"/>
                </a:solidFill>
                <a:latin typeface="Average"/>
                <a:ea typeface="Average"/>
                <a:cs typeface="Average"/>
                <a:sym typeface="Average"/>
              </a:rPr>
              <a:t>photograph</a:t>
            </a:r>
            <a:endParaRPr sz="3000">
              <a:solidFill>
                <a:srgbClr val="FFFFFF"/>
              </a:solidFill>
              <a:latin typeface="Average"/>
              <a:ea typeface="Average"/>
              <a:cs typeface="Average"/>
              <a:sym typeface="Average"/>
            </a:endParaRPr>
          </a:p>
          <a:p>
            <a:pPr indent="0" lvl="0" marL="0" rtl="0" algn="ctr">
              <a:spcBef>
                <a:spcPts val="0"/>
              </a:spcBef>
              <a:spcAft>
                <a:spcPts val="0"/>
              </a:spcAft>
              <a:buNone/>
            </a:pPr>
            <a:r>
              <a:t/>
            </a:r>
            <a:endParaRPr sz="3000">
              <a:solidFill>
                <a:srgbClr val="FFFFFF"/>
              </a:solidFill>
              <a:latin typeface="Average"/>
              <a:ea typeface="Average"/>
              <a:cs typeface="Average"/>
              <a:sym typeface="Average"/>
            </a:endParaRPr>
          </a:p>
          <a:p>
            <a:pPr indent="0" lvl="0" marL="0" rtl="0" algn="ctr">
              <a:spcBef>
                <a:spcPts val="0"/>
              </a:spcBef>
              <a:spcAft>
                <a:spcPts val="0"/>
              </a:spcAft>
              <a:buNone/>
            </a:pPr>
            <a:r>
              <a:rPr lang="en-US" sz="3000">
                <a:solidFill>
                  <a:srgbClr val="FFFFFF"/>
                </a:solidFill>
                <a:latin typeface="Average"/>
                <a:ea typeface="Average"/>
                <a:cs typeface="Average"/>
                <a:sym typeface="Average"/>
              </a:rPr>
              <a:t>or put your artwork away because I have </a:t>
            </a:r>
            <a:r>
              <a:rPr b="1" lang="en-US" sz="3000">
                <a:solidFill>
                  <a:srgbClr val="FFFF00"/>
                </a:solidFill>
                <a:latin typeface="Average"/>
                <a:ea typeface="Average"/>
                <a:cs typeface="Average"/>
                <a:sym typeface="Average"/>
              </a:rPr>
              <a:t>already taken a picture</a:t>
            </a:r>
            <a:r>
              <a:rPr lang="en-US" sz="3000">
                <a:solidFill>
                  <a:srgbClr val="FFFFFF"/>
                </a:solidFill>
                <a:latin typeface="Average"/>
                <a:ea typeface="Average"/>
                <a:cs typeface="Average"/>
                <a:sym typeface="Average"/>
              </a:rPr>
              <a:t>.</a:t>
            </a:r>
            <a:endParaRPr sz="3000">
              <a:solidFill>
                <a:srgbClr val="FFFFFF"/>
              </a:solidFill>
              <a:latin typeface="Average"/>
              <a:ea typeface="Average"/>
              <a:cs typeface="Average"/>
              <a:sym typeface="Average"/>
            </a:endParaRPr>
          </a:p>
        </p:txBody>
      </p:sp>
      <p:sp>
        <p:nvSpPr>
          <p:cNvPr descr="Translations" id="465" name="Google Shape;465;p82"/>
          <p:cNvSpPr txBox="1"/>
          <p:nvPr/>
        </p:nvSpPr>
        <p:spPr>
          <a:xfrm>
            <a:off x="3668700" y="0"/>
            <a:ext cx="54756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AAAAAA"/>
                </a:solidFill>
                <a:latin typeface="Average"/>
                <a:ea typeface="Average"/>
                <a:cs typeface="Average"/>
                <a:sym typeface="Average"/>
              </a:rPr>
              <a:t>አስቀድመው ፎቶ ካለዎት ያስቀምጡት! ያለበለዚያ ግብህን ወይም የጥበብ ሥራህን ስጠኝ።</a:t>
            </a:r>
            <a:endParaRPr sz="1300">
              <a:solidFill>
                <a:srgbClr val="AAAAAA"/>
              </a:solidFill>
              <a:latin typeface="Average"/>
              <a:ea typeface="Average"/>
              <a:cs typeface="Average"/>
              <a:sym typeface="Average"/>
            </a:endParaRPr>
          </a:p>
          <a:p>
            <a:pPr indent="0" lvl="0" marL="0" rtl="1" algn="r">
              <a:spcBef>
                <a:spcPts val="0"/>
              </a:spcBef>
              <a:spcAft>
                <a:spcPts val="0"/>
              </a:spcAft>
              <a:buNone/>
            </a:pPr>
            <a:r>
              <a:rPr lang="en-US" sz="1300">
                <a:solidFill>
                  <a:srgbClr val="AAAAAA"/>
                </a:solidFill>
                <a:latin typeface="Average"/>
                <a:ea typeface="Average"/>
                <a:cs typeface="Average"/>
                <a:sym typeface="Average"/>
              </a:rPr>
              <a:t>إذا كانت لديك صورة، انشرها! وإلا، فأخبرني عن هدفك أو عملك الفني.</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Si ja tens una foto, guarda-la! En cas contrari, dóna'm el teu objectiu o obra d'art.</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如果你已经有照片了，就把它收起来！否则，请告诉我你的目标或作品。</a:t>
            </a:r>
            <a:endParaRPr sz="1300">
              <a:solidFill>
                <a:srgbClr val="AAAAAA"/>
              </a:solidFill>
              <a:latin typeface="Average"/>
              <a:ea typeface="Average"/>
              <a:cs typeface="Average"/>
              <a:sym typeface="Average"/>
            </a:endParaRPr>
          </a:p>
          <a:p>
            <a:pPr indent="0" lvl="0" marL="0" rtl="1" algn="r">
              <a:spcBef>
                <a:spcPts val="0"/>
              </a:spcBef>
              <a:spcAft>
                <a:spcPts val="0"/>
              </a:spcAft>
              <a:buNone/>
            </a:pPr>
            <a:r>
              <a:rPr lang="en-US" sz="1300">
                <a:solidFill>
                  <a:srgbClr val="AAAAAA"/>
                </a:solidFill>
                <a:latin typeface="Average"/>
                <a:ea typeface="Average"/>
                <a:cs typeface="Average"/>
                <a:sym typeface="Average"/>
              </a:rPr>
              <a:t>اگر قبلاً یک عکس دارید، آن را کنار بگذارید! در غیر این صورت، هدف یا اثر هنری خود را به من بدهید.</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अगर आपके पास पहले से कोई फ़ोटो है, तो उसे हटा दें! वरना मुझे अपना लक्ष्य या कलाकृति बताएँ।</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すでに写真をお持ちの方は、それを片付けてください。そうでない場合は、目標やアートワークを教えてください。</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이미 사진이 있다면 치워두세요! 아니면 목표나 작품을 알려주세요.</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Ger jixwe wêneyek we heye, wê bavêjin! Wekî din, armanca xwe an hunera xwe bide min.</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Se você já tem uma foto, guarde-a! Caso contrário, me dê seu objetivo ou sua arte.</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ਜੇਕਰ ਤੁਹਾਡੇ ਕੋਲ ਪਹਿਲਾਂ ਹੀ ਇੱਕ ਫੋਟੋ ਹੈ, ਤਾਂ ਇਸਨੂੰ ਦੂਰ ਰੱਖੋ! ਨਹੀਂ ਤਾਂ, ਮੈਨੂੰ ਆਪਣਾ ਟੀਚਾ ਜਾਂ ਕਲਾਕਾਰੀ ਦਿਓ।</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Если у вас уже есть фотография, уберите её! В противном случае, предложите мне свою цель или произведение искусства.</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Haddii aad hore sawir, dhig! Haddii kale, i sii hadafkaaga ama farshaxankaaga.</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Si ya tienes una foto, ¡guárdala! Si no, dime tu objetivo o ilustración.</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Ikiwa tayari una picha, iondoe! Vinginevyo, nipe lengo au kazi yako ya sanaa.</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Kung may litrato ka na, itabi mo na! Kung hindi, ibigay sa akin ang iyong layunin o likhang sining.</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Zaten bir fotoğrafınız varsa kaldırın! Aksi takdirde, bana hedefinizi veya sanat eserinizi verin.</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Якщо у вас вже є фото, приберіть його! В іншому випадку дайте мені свою ціль або твір.</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US" sz="1300">
                <a:solidFill>
                  <a:srgbClr val="AAAAAA"/>
                </a:solidFill>
                <a:latin typeface="Average"/>
                <a:ea typeface="Average"/>
                <a:cs typeface="Average"/>
                <a:sym typeface="Average"/>
              </a:rPr>
              <a:t>Nếu bạn đã có ảnh rồi thì cất đi! Nếu không, hãy cho tôi biết mục tiêu hoặc tác phẩm nghệ thuật của bạn.</a:t>
            </a:r>
            <a:endParaRPr sz="1300">
              <a:solidFill>
                <a:srgbClr val="CACACA"/>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2"/>
          <p:cNvSpPr txBox="1"/>
          <p:nvPr/>
        </p:nvSpPr>
        <p:spPr>
          <a:xfrm>
            <a:off x="4449250" y="0"/>
            <a:ext cx="4694700" cy="331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US" sz="1800">
                <a:solidFill>
                  <a:srgbClr val="FFFFFF"/>
                </a:solidFill>
                <a:latin typeface="Cabin"/>
                <a:ea typeface="Cabin"/>
                <a:cs typeface="Cabin"/>
                <a:sym typeface="Cabin"/>
              </a:rPr>
              <a:t>Derrick Adams </a:t>
            </a:r>
            <a:r>
              <a:rPr lang="en-US" sz="1800">
                <a:solidFill>
                  <a:srgbClr val="B7B7B7"/>
                </a:solidFill>
                <a:latin typeface="Cabin"/>
                <a:ea typeface="Cabin"/>
                <a:cs typeface="Cabin"/>
                <a:sym typeface="Cabin"/>
              </a:rPr>
              <a:t>(US)</a:t>
            </a:r>
            <a:endParaRPr sz="1800">
              <a:solidFill>
                <a:srgbClr val="B7B7B7"/>
              </a:solidFill>
              <a:latin typeface="Cabin"/>
              <a:ea typeface="Cabin"/>
              <a:cs typeface="Cabin"/>
              <a:sym typeface="Cabin"/>
            </a:endParaRPr>
          </a:p>
          <a:p>
            <a:pPr indent="0" lvl="0" marL="0" marR="0" rtl="0" algn="ctr">
              <a:lnSpc>
                <a:spcPct val="100000"/>
              </a:lnSpc>
              <a:spcBef>
                <a:spcPts val="0"/>
              </a:spcBef>
              <a:spcAft>
                <a:spcPts val="0"/>
              </a:spcAft>
              <a:buNone/>
            </a:pPr>
            <a:r>
              <a:t/>
            </a:r>
            <a:endParaRPr sz="1800">
              <a:solidFill>
                <a:srgbClr val="B7B7B7"/>
              </a:solidFill>
              <a:latin typeface="Cabin"/>
              <a:ea typeface="Cabin"/>
              <a:cs typeface="Cabin"/>
              <a:sym typeface="Cabin"/>
            </a:endParaRPr>
          </a:p>
          <a:p>
            <a:pPr indent="0" lvl="0" marL="0" marR="0" rtl="0" algn="ctr">
              <a:lnSpc>
                <a:spcPct val="100000"/>
              </a:lnSpc>
              <a:spcBef>
                <a:spcPts val="0"/>
              </a:spcBef>
              <a:spcAft>
                <a:spcPts val="0"/>
              </a:spcAft>
              <a:buNone/>
            </a:pPr>
            <a:r>
              <a:rPr b="1" i="1" lang="en-US" sz="1800">
                <a:solidFill>
                  <a:srgbClr val="FFFFFF"/>
                </a:solidFill>
                <a:latin typeface="Cabin"/>
                <a:ea typeface="Cabin"/>
                <a:cs typeface="Cabin"/>
                <a:sym typeface="Cabin"/>
              </a:rPr>
              <a:t>Figure in the Urban Landscape 39</a:t>
            </a:r>
            <a:endParaRPr b="1" i="1" sz="1800">
              <a:solidFill>
                <a:srgbClr val="FFFFFF"/>
              </a:solidFill>
              <a:latin typeface="Cabin"/>
              <a:ea typeface="Cabin"/>
              <a:cs typeface="Cabin"/>
              <a:sym typeface="Cabin"/>
            </a:endParaRPr>
          </a:p>
          <a:p>
            <a:pPr indent="0" lvl="0" marL="0" marR="0" rtl="0" algn="ctr">
              <a:lnSpc>
                <a:spcPct val="100000"/>
              </a:lnSpc>
              <a:spcBef>
                <a:spcPts val="0"/>
              </a:spcBef>
              <a:spcAft>
                <a:spcPts val="0"/>
              </a:spcAft>
              <a:buNone/>
            </a:pPr>
            <a:r>
              <a:rPr lang="en-US" sz="1800">
                <a:solidFill>
                  <a:srgbClr val="B7B7B7"/>
                </a:solidFill>
                <a:latin typeface="Cabin"/>
                <a:ea typeface="Cabin"/>
                <a:cs typeface="Cabin"/>
                <a:sym typeface="Cabin"/>
              </a:rPr>
              <a:t>and</a:t>
            </a:r>
            <a:r>
              <a:rPr b="1" i="1" lang="en-US" sz="1800">
                <a:solidFill>
                  <a:srgbClr val="FFFFFF"/>
                </a:solidFill>
                <a:latin typeface="Cabin"/>
                <a:ea typeface="Cabin"/>
                <a:cs typeface="Cabin"/>
                <a:sym typeface="Cabin"/>
              </a:rPr>
              <a:t> Figure in the Urban Landscape 32</a:t>
            </a:r>
            <a:endParaRPr b="1" i="1" sz="1800">
              <a:solidFill>
                <a:srgbClr val="FFFFFF"/>
              </a:solidFill>
              <a:latin typeface="Cabin"/>
              <a:ea typeface="Cabin"/>
              <a:cs typeface="Cabin"/>
              <a:sym typeface="Cabin"/>
            </a:endParaRPr>
          </a:p>
          <a:p>
            <a:pPr indent="0" lvl="0" marL="0" marR="0" rtl="0" algn="ctr">
              <a:lnSpc>
                <a:spcPct val="100000"/>
              </a:lnSpc>
              <a:spcBef>
                <a:spcPts val="0"/>
              </a:spcBef>
              <a:spcAft>
                <a:spcPts val="0"/>
              </a:spcAft>
              <a:buNone/>
            </a:pPr>
            <a:r>
              <a:t/>
            </a:r>
            <a:endParaRPr b="1" i="1" sz="1800">
              <a:solidFill>
                <a:srgbClr val="FFFFFF"/>
              </a:solidFill>
              <a:latin typeface="Cabin"/>
              <a:ea typeface="Cabin"/>
              <a:cs typeface="Cabin"/>
              <a:sym typeface="Cabin"/>
            </a:endParaRPr>
          </a:p>
          <a:p>
            <a:pPr indent="0" lvl="0" marL="0" marR="0" rtl="0" algn="ctr">
              <a:lnSpc>
                <a:spcPct val="100000"/>
              </a:lnSpc>
              <a:spcBef>
                <a:spcPts val="0"/>
              </a:spcBef>
              <a:spcAft>
                <a:spcPts val="0"/>
              </a:spcAft>
              <a:buNone/>
            </a:pPr>
            <a:r>
              <a:rPr lang="en-US" sz="1800">
                <a:solidFill>
                  <a:srgbClr val="B7B7B7"/>
                </a:solidFill>
                <a:latin typeface="Cabin"/>
                <a:ea typeface="Cabin"/>
                <a:cs typeface="Cabin"/>
                <a:sym typeface="Cabin"/>
              </a:rPr>
              <a:t>acrylic, graphite, ink, fabric on paper, grip tape, model cars on wood panel</a:t>
            </a:r>
            <a:endParaRPr sz="1800">
              <a:solidFill>
                <a:srgbClr val="B7B7B7"/>
              </a:solidFill>
              <a:latin typeface="Cabin"/>
              <a:ea typeface="Cabin"/>
              <a:cs typeface="Cabin"/>
              <a:sym typeface="Cabin"/>
            </a:endParaRPr>
          </a:p>
          <a:p>
            <a:pPr indent="0" lvl="0" marL="0" marR="0" rtl="0" algn="ctr">
              <a:lnSpc>
                <a:spcPct val="100000"/>
              </a:lnSpc>
              <a:spcBef>
                <a:spcPts val="0"/>
              </a:spcBef>
              <a:spcAft>
                <a:spcPts val="0"/>
              </a:spcAft>
              <a:buNone/>
            </a:pPr>
            <a:r>
              <a:t/>
            </a:r>
            <a:endParaRPr sz="1800">
              <a:solidFill>
                <a:srgbClr val="B7B7B7"/>
              </a:solidFill>
              <a:latin typeface="Cabin"/>
              <a:ea typeface="Cabin"/>
              <a:cs typeface="Cabin"/>
              <a:sym typeface="Cabin"/>
            </a:endParaRPr>
          </a:p>
          <a:p>
            <a:pPr indent="0" lvl="0" marL="0" marR="0" rtl="0" algn="ctr">
              <a:lnSpc>
                <a:spcPct val="100000"/>
              </a:lnSpc>
              <a:spcBef>
                <a:spcPts val="0"/>
              </a:spcBef>
              <a:spcAft>
                <a:spcPts val="0"/>
              </a:spcAft>
              <a:buNone/>
            </a:pPr>
            <a:r>
              <a:rPr lang="en-US" sz="1800">
                <a:solidFill>
                  <a:srgbClr val="B7B7B7"/>
                </a:solidFill>
                <a:latin typeface="Cabin"/>
                <a:ea typeface="Cabin"/>
                <a:cs typeface="Cabin"/>
                <a:sym typeface="Cabin"/>
              </a:rPr>
              <a:t>2019</a:t>
            </a:r>
            <a:endParaRPr sz="1800">
              <a:solidFill>
                <a:srgbClr val="B7B7B7"/>
              </a:solidFill>
              <a:latin typeface="Cabin"/>
              <a:ea typeface="Cabin"/>
              <a:cs typeface="Cabin"/>
              <a:sym typeface="Cabin"/>
            </a:endParaRPr>
          </a:p>
        </p:txBody>
      </p:sp>
      <p:pic>
        <p:nvPicPr>
          <p:cNvPr descr="Image from https://instagram.fyaw1-1.fna.fbcdn.net/vp/90b5f6e239abe28217fad90ff74c5d88/5E296A83/t51.2885-15/sh0.08/e35/p750x750/66351740_126921035213674_2431965621604163894_n.jpg?_nc_ht=instagram.fyaw1-1.fna.fbcdn.net&amp;_nc_cat=110" id="225" name="Google Shape;225;p42"/>
          <p:cNvPicPr preferRelativeResize="0"/>
          <p:nvPr/>
        </p:nvPicPr>
        <p:blipFill>
          <a:blip r:embed="rId3">
            <a:alphaModFix/>
          </a:blip>
          <a:stretch>
            <a:fillRect/>
          </a:stretch>
        </p:blipFill>
        <p:spPr>
          <a:xfrm>
            <a:off x="-75" y="0"/>
            <a:ext cx="4449325" cy="4480450"/>
          </a:xfrm>
          <a:prstGeom prst="rect">
            <a:avLst/>
          </a:prstGeom>
          <a:noFill/>
          <a:ln>
            <a:noFill/>
          </a:ln>
        </p:spPr>
      </p:pic>
      <p:pic>
        <p:nvPicPr>
          <p:cNvPr descr="Image from https://instagram.fyaw1-1.fna.fbcdn.net/vp/10edffd6f5aa5d51ef9cb1296ae0bdf6/5E212448/t51.2885-15/sh0.08/e35/s750x750/66483909_311793106394354_7586791741672989702_n.jpg?_nc_ht=instagram.fyaw1-1.fna.fbcdn.net&amp;_nc_cat=102" id="226" name="Google Shape;226;p42"/>
          <p:cNvPicPr preferRelativeResize="0"/>
          <p:nvPr/>
        </p:nvPicPr>
        <p:blipFill>
          <a:blip r:embed="rId4">
            <a:alphaModFix/>
          </a:blip>
          <a:stretch>
            <a:fillRect/>
          </a:stretch>
        </p:blipFill>
        <p:spPr>
          <a:xfrm>
            <a:off x="4694675" y="3310392"/>
            <a:ext cx="4449324" cy="35476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txBox="1"/>
          <p:nvPr/>
        </p:nvSpPr>
        <p:spPr>
          <a:xfrm>
            <a:off x="6474750" y="475"/>
            <a:ext cx="2669100" cy="685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2400">
              <a:solidFill>
                <a:srgbClr val="FFFFFF"/>
              </a:solidFill>
              <a:latin typeface="Cabin"/>
              <a:ea typeface="Cabin"/>
              <a:cs typeface="Cabin"/>
              <a:sym typeface="Cabin"/>
            </a:endParaRPr>
          </a:p>
          <a:p>
            <a:pPr indent="0" lvl="0" marL="0" marR="0" rtl="0" algn="ctr">
              <a:lnSpc>
                <a:spcPct val="100000"/>
              </a:lnSpc>
              <a:spcBef>
                <a:spcPts val="0"/>
              </a:spcBef>
              <a:spcAft>
                <a:spcPts val="0"/>
              </a:spcAft>
              <a:buNone/>
            </a:pPr>
            <a:r>
              <a:rPr b="1" lang="en-US" sz="2400">
                <a:solidFill>
                  <a:srgbClr val="FFFFFF"/>
                </a:solidFill>
                <a:latin typeface="Cabin"/>
                <a:ea typeface="Cabin"/>
                <a:cs typeface="Cabin"/>
                <a:sym typeface="Cabin"/>
              </a:rPr>
              <a:t>Samatha</a:t>
            </a:r>
            <a:endParaRPr i="1" sz="2400">
              <a:solidFill>
                <a:srgbClr val="CCCCCC"/>
              </a:solidFill>
              <a:latin typeface="Cabin"/>
              <a:ea typeface="Cabin"/>
              <a:cs typeface="Cabin"/>
              <a:sym typeface="Cabin"/>
            </a:endParaRPr>
          </a:p>
          <a:p>
            <a:pPr indent="0" lvl="0" marL="0" marR="0" rtl="0" algn="ctr">
              <a:lnSpc>
                <a:spcPct val="100000"/>
              </a:lnSpc>
              <a:spcBef>
                <a:spcPts val="0"/>
              </a:spcBef>
              <a:spcAft>
                <a:spcPts val="0"/>
              </a:spcAft>
              <a:buNone/>
            </a:pPr>
            <a:r>
              <a:rPr i="1" lang="en-US" sz="2400">
                <a:solidFill>
                  <a:srgbClr val="CCCCCC"/>
                </a:solidFill>
                <a:latin typeface="Cabin"/>
                <a:ea typeface="Cabin"/>
                <a:cs typeface="Cabin"/>
                <a:sym typeface="Cabin"/>
              </a:rPr>
              <a:t>@importantname66 on Twitter</a:t>
            </a:r>
            <a:endParaRPr i="1" sz="2400">
              <a:solidFill>
                <a:srgbClr val="CCCCCC"/>
              </a:solidFill>
              <a:latin typeface="Cabin"/>
              <a:ea typeface="Cabin"/>
              <a:cs typeface="Cabin"/>
              <a:sym typeface="Cabin"/>
            </a:endParaRPr>
          </a:p>
          <a:p>
            <a:pPr indent="0" lvl="0" marL="0" marR="0" rtl="0" algn="l">
              <a:lnSpc>
                <a:spcPct val="100000"/>
              </a:lnSpc>
              <a:spcBef>
                <a:spcPts val="0"/>
              </a:spcBef>
              <a:spcAft>
                <a:spcPts val="0"/>
              </a:spcAft>
              <a:buNone/>
            </a:pPr>
            <a:r>
              <a:t/>
            </a:r>
            <a:endParaRPr i="1" sz="2400">
              <a:solidFill>
                <a:srgbClr val="B7B7B7"/>
              </a:solidFill>
              <a:latin typeface="Cabin"/>
              <a:ea typeface="Cabin"/>
              <a:cs typeface="Cabin"/>
              <a:sym typeface="Cabin"/>
            </a:endParaRPr>
          </a:p>
          <a:p>
            <a:pPr indent="0" lvl="0" marL="0" marR="0" rtl="0" algn="ctr">
              <a:lnSpc>
                <a:spcPct val="100000"/>
              </a:lnSpc>
              <a:spcBef>
                <a:spcPts val="0"/>
              </a:spcBef>
              <a:spcAft>
                <a:spcPts val="0"/>
              </a:spcAft>
              <a:buNone/>
            </a:pPr>
            <a:r>
              <a:rPr b="1" i="1" lang="en-US" sz="2400">
                <a:solidFill>
                  <a:srgbClr val="FFFFFF"/>
                </a:solidFill>
                <a:latin typeface="Cabin"/>
                <a:ea typeface="Cabin"/>
                <a:cs typeface="Cabin"/>
                <a:sym typeface="Cabin"/>
              </a:rPr>
              <a:t>Beaded Bees</a:t>
            </a:r>
            <a:endParaRPr b="1" i="1" sz="2400">
              <a:solidFill>
                <a:srgbClr val="FFFFFF"/>
              </a:solidFill>
              <a:latin typeface="Cabin"/>
              <a:ea typeface="Cabin"/>
              <a:cs typeface="Cabin"/>
              <a:sym typeface="Cabin"/>
            </a:endParaRPr>
          </a:p>
          <a:p>
            <a:pPr indent="0" lvl="0" marL="0" marR="0" rtl="0" algn="ctr">
              <a:lnSpc>
                <a:spcPct val="100000"/>
              </a:lnSpc>
              <a:spcBef>
                <a:spcPts val="0"/>
              </a:spcBef>
              <a:spcAft>
                <a:spcPts val="0"/>
              </a:spcAft>
              <a:buNone/>
            </a:pPr>
            <a:r>
              <a:t/>
            </a:r>
            <a:endParaRPr b="1" i="1" sz="2400">
              <a:solidFill>
                <a:srgbClr val="FFFFFF"/>
              </a:solidFill>
              <a:latin typeface="Cabin"/>
              <a:ea typeface="Cabin"/>
              <a:cs typeface="Cabin"/>
              <a:sym typeface="Cabin"/>
            </a:endParaRPr>
          </a:p>
          <a:p>
            <a:pPr indent="0" lvl="0" marL="0" marR="0" rtl="0" algn="ctr">
              <a:lnSpc>
                <a:spcPct val="100000"/>
              </a:lnSpc>
              <a:spcBef>
                <a:spcPts val="0"/>
              </a:spcBef>
              <a:spcAft>
                <a:spcPts val="0"/>
              </a:spcAft>
              <a:buNone/>
            </a:pPr>
            <a:r>
              <a:rPr lang="en-US" sz="2400">
                <a:solidFill>
                  <a:srgbClr val="B7B7B7"/>
                </a:solidFill>
                <a:latin typeface="Cabin"/>
                <a:ea typeface="Cabin"/>
                <a:cs typeface="Cabin"/>
                <a:sym typeface="Cabin"/>
              </a:rPr>
              <a:t>2021</a:t>
            </a:r>
            <a:endParaRPr b="1" sz="2400">
              <a:solidFill>
                <a:srgbClr val="FFFFFF"/>
              </a:solidFill>
              <a:latin typeface="Cabin"/>
              <a:ea typeface="Cabin"/>
              <a:cs typeface="Cabin"/>
              <a:sym typeface="Cabin"/>
            </a:endParaRPr>
          </a:p>
        </p:txBody>
      </p:sp>
      <p:pic>
        <p:nvPicPr>
          <p:cNvPr descr="Image" id="232" name="Google Shape;232;p43"/>
          <p:cNvPicPr preferRelativeResize="0"/>
          <p:nvPr/>
        </p:nvPicPr>
        <p:blipFill>
          <a:blip r:embed="rId3">
            <a:alphaModFix/>
          </a:blip>
          <a:stretch>
            <a:fillRect/>
          </a:stretch>
        </p:blipFill>
        <p:spPr>
          <a:xfrm>
            <a:off x="0" y="0"/>
            <a:ext cx="647475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4"/>
          <p:cNvSpPr txBox="1"/>
          <p:nvPr>
            <p:ph type="title"/>
          </p:nvPr>
        </p:nvSpPr>
        <p:spPr>
          <a:xfrm>
            <a:off x="0" y="7925"/>
            <a:ext cx="4000500" cy="685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B7B7B7"/>
                </a:solidFill>
              </a:rPr>
              <a:t>Student work </a:t>
            </a:r>
            <a:endParaRPr>
              <a:solidFill>
                <a:srgbClr val="B7B7B7"/>
              </a:solidFill>
            </a:endParaRPr>
          </a:p>
          <a:p>
            <a:pPr indent="0" lvl="0" marL="0" rtl="0" algn="ctr">
              <a:spcBef>
                <a:spcPts val="0"/>
              </a:spcBef>
              <a:spcAft>
                <a:spcPts val="0"/>
              </a:spcAft>
              <a:buNone/>
            </a:pPr>
            <a:r>
              <a:rPr lang="en-US">
                <a:solidFill>
                  <a:srgbClr val="B7B7B7"/>
                </a:solidFill>
              </a:rPr>
              <a:t>from </a:t>
            </a:r>
            <a:r>
              <a:rPr lang="en-US">
                <a:solidFill>
                  <a:srgbClr val="FFFFFF"/>
                </a:solidFill>
              </a:rPr>
              <a:t>Forest Hills Community School</a:t>
            </a:r>
            <a:endParaRPr>
              <a:solidFill>
                <a:srgbClr val="FFFFFF"/>
              </a:solidFill>
            </a:endParaRPr>
          </a:p>
          <a:p>
            <a:pPr indent="0" lvl="0" marL="0" rtl="0" algn="ctr">
              <a:spcBef>
                <a:spcPts val="0"/>
              </a:spcBef>
              <a:spcAft>
                <a:spcPts val="0"/>
              </a:spcAft>
              <a:buNone/>
            </a:pPr>
            <a:r>
              <a:rPr lang="en-US">
                <a:solidFill>
                  <a:srgbClr val="B7B7B7"/>
                </a:solidFill>
              </a:rPr>
              <a:t>(Chester Basin NS)</a:t>
            </a:r>
            <a:endParaRPr>
              <a:solidFill>
                <a:srgbClr val="B7B7B7"/>
              </a:solidFill>
            </a:endParaRPr>
          </a:p>
          <a:p>
            <a:pPr indent="0" lvl="0" marL="0" rtl="0" algn="ctr">
              <a:spcBef>
                <a:spcPts val="0"/>
              </a:spcBef>
              <a:spcAft>
                <a:spcPts val="0"/>
              </a:spcAft>
              <a:buNone/>
            </a:pPr>
            <a:r>
              <a:t/>
            </a:r>
            <a:endParaRPr>
              <a:solidFill>
                <a:srgbClr val="B7B7B7"/>
              </a:solidFill>
            </a:endParaRPr>
          </a:p>
          <a:p>
            <a:pPr indent="0" lvl="0" marL="0" rtl="0" algn="ctr">
              <a:spcBef>
                <a:spcPts val="0"/>
              </a:spcBef>
              <a:spcAft>
                <a:spcPts val="0"/>
              </a:spcAft>
              <a:buNone/>
            </a:pPr>
            <a:r>
              <a:rPr lang="en-US">
                <a:solidFill>
                  <a:srgbClr val="B7B7B7"/>
                </a:solidFill>
              </a:rPr>
              <a:t>Visual Arts 12</a:t>
            </a:r>
            <a:endParaRPr>
              <a:solidFill>
                <a:srgbClr val="B7B7B7"/>
              </a:solidFill>
            </a:endParaRPr>
          </a:p>
        </p:txBody>
      </p:sp>
      <p:pic>
        <p:nvPicPr>
          <p:cNvPr descr="Image from https://pbs.twimg.com/media/EHkpv_7WkAAZCng.jpg" id="238" name="Google Shape;238;p44"/>
          <p:cNvPicPr preferRelativeResize="0"/>
          <p:nvPr/>
        </p:nvPicPr>
        <p:blipFill>
          <a:blip r:embed="rId3">
            <a:alphaModFix/>
          </a:blip>
          <a:stretch>
            <a:fillRect/>
          </a:stretch>
        </p:blipFill>
        <p:spPr>
          <a:xfrm>
            <a:off x="4000500" y="0"/>
            <a:ext cx="51435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6"/>
          <p:cNvSpPr txBox="1"/>
          <p:nvPr/>
        </p:nvSpPr>
        <p:spPr>
          <a:xfrm>
            <a:off x="0" y="0"/>
            <a:ext cx="36516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400">
                <a:solidFill>
                  <a:srgbClr val="00FF00"/>
                </a:solidFill>
                <a:latin typeface="Oswald"/>
                <a:ea typeface="Oswald"/>
                <a:cs typeface="Oswald"/>
                <a:sym typeface="Oswald"/>
              </a:rPr>
              <a:t>Each day</a:t>
            </a:r>
            <a:r>
              <a:rPr lang="en-US" sz="5400">
                <a:solidFill>
                  <a:srgbClr val="FFFFFF"/>
                </a:solidFill>
                <a:latin typeface="Oswald"/>
                <a:ea typeface="Oswald"/>
                <a:cs typeface="Oswald"/>
                <a:sym typeface="Oswald"/>
              </a:rPr>
              <a:t> you share a public progress photo you will have </a:t>
            </a:r>
            <a:r>
              <a:rPr lang="en-US" sz="5400">
                <a:solidFill>
                  <a:srgbClr val="00FF00"/>
                </a:solidFill>
                <a:latin typeface="Oswald"/>
                <a:ea typeface="Oswald"/>
                <a:cs typeface="Oswald"/>
                <a:sym typeface="Oswald"/>
              </a:rPr>
              <a:t>one less goal </a:t>
            </a:r>
            <a:r>
              <a:rPr lang="en-US" sz="5400">
                <a:solidFill>
                  <a:srgbClr val="FFFFFF"/>
                </a:solidFill>
                <a:latin typeface="Oswald"/>
                <a:ea typeface="Oswald"/>
                <a:cs typeface="Oswald"/>
                <a:sym typeface="Oswald"/>
              </a:rPr>
              <a:t>to write.</a:t>
            </a:r>
            <a:endParaRPr sz="2700">
              <a:solidFill>
                <a:srgbClr val="AAAAAA"/>
              </a:solidFill>
              <a:latin typeface="Average"/>
              <a:ea typeface="Average"/>
              <a:cs typeface="Average"/>
              <a:sym typeface="Average"/>
            </a:endParaRPr>
          </a:p>
        </p:txBody>
      </p:sp>
      <p:sp>
        <p:nvSpPr>
          <p:cNvPr descr="Translations" id="248" name="Google Shape;248;p46"/>
          <p:cNvSpPr txBox="1"/>
          <p:nvPr/>
        </p:nvSpPr>
        <p:spPr>
          <a:xfrm>
            <a:off x="3651600" y="0"/>
            <a:ext cx="54924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450">
                <a:solidFill>
                  <a:srgbClr val="AAAAAA"/>
                </a:solidFill>
                <a:latin typeface="Average"/>
                <a:ea typeface="Average"/>
                <a:cs typeface="Average"/>
                <a:sym typeface="Average"/>
              </a:rPr>
              <a:t>ፎቶ ባጋራህ እያንዳንዱ ቀን ለመጻፍ አንድ ያነሰ ግብ አለህ።</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US" sz="1450">
                <a:solidFill>
                  <a:srgbClr val="AAAAAA"/>
                </a:solidFill>
                <a:latin typeface="Average"/>
                <a:ea typeface="Average"/>
                <a:cs typeface="Average"/>
                <a:sym typeface="Average"/>
              </a:rPr>
              <a:t>في كل يوم تشارك فيه صورة يكون لديك هدف أقل للكتابة.</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Cada dia que comparteixes una foto tens un objectiu menys per escriure.</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每天分享一张照片，你就少写一个目标。</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US" sz="1450">
                <a:solidFill>
                  <a:srgbClr val="AAAAAA"/>
                </a:solidFill>
                <a:latin typeface="Average"/>
                <a:ea typeface="Average"/>
                <a:cs typeface="Average"/>
                <a:sym typeface="Average"/>
              </a:rPr>
              <a:t>هر روز که عکسی را به اشتراک می گذارید یک هدف کمتر برای نوشتن دارید.</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प्रत्येक दिन जब आप एक फोटो साझा करते हैं तो आपको लिखने के लिए एक लक्ष्य कम हो जाता है।</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毎日写真を共有するごとに、書き込む目標が 1 つ減ります。</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매일 사진을 공유할 때마다 써야 할 목표가 하나씩 줄어듭니다.</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Her roj ku hûn wêneyek parve dikin, armancek we kêm e ku hûn binivîsin.</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Cada dia que você compartilha uma foto, você tem uma meta a menos para escrever.</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ਹਰ ਰੋਜ਼ ਤੁਸੀਂ ਇੱਕ ਫੋਟੋ ਸਾਂਝੀ ਕਰਦੇ ਹੋ, ਤੁਹਾਡੇ ਕੋਲ ਲਿਖਣ ਦਾ ਇੱਕ ਟੀਚਾ ਘੱਟ ਹੁੰਦਾ ਹੈ।</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Каждый день, когда вы делитесь фотографией, у вас становится на одну цель меньше.</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Maalin kasta oo aad wadaagto sawir waxaad leedahay hal hadaf oo yar oo aad ku qorto.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Cada día que compartes una foto tienes un objetivo menos que escribir.</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Kila siku unashiriki picha una lengo moja pungufu la kuandika.</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Sa bawat araw na nagbabahagi ka ng isang larawan, wala kang isang layunin na isulat.</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Her gün bir fotoğraf paylaştığınızda yazmanız gereken hedeflerden biri daha az oluyor.</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Кожен день, коли ви ділитеся фотографією, у вас залишається на одну мету менше.</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US" sz="1450">
                <a:solidFill>
                  <a:srgbClr val="AAAAAA"/>
                </a:solidFill>
                <a:latin typeface="Average"/>
                <a:ea typeface="Average"/>
                <a:cs typeface="Average"/>
                <a:sym typeface="Average"/>
              </a:rPr>
              <a:t>Mỗi ngày bạn chia sẻ một bức ảnh, bạn sẽ bớt đi một mục tiêu phải viết.</a:t>
            </a:r>
            <a:endParaRPr sz="1450">
              <a:solidFill>
                <a:srgbClr val="AAAAAA"/>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