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4"/>
    <p:sldMasterId id="2147483683" r:id="rId5"/>
    <p:sldMasterId id="214748368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Lst>
  <p:sldSz cy="6858000" cx="9144000"/>
  <p:notesSz cx="6858000" cy="9144000"/>
  <p:embeddedFontLst>
    <p:embeddedFont>
      <p:font typeface="Cabin"/>
      <p:regular r:id="rId69"/>
      <p:bold r:id="rId70"/>
      <p:italic r:id="rId71"/>
      <p:boldItalic r:id="rId72"/>
    </p:embeddedFont>
    <p:embeddedFont>
      <p:font typeface="Open Sans SemiBold"/>
      <p:regular r:id="rId73"/>
      <p:bold r:id="rId74"/>
      <p:italic r:id="rId75"/>
      <p:boldItalic r:id="rId76"/>
    </p:embeddedFont>
    <p:embeddedFont>
      <p:font typeface="Average"/>
      <p:regular r:id="rId77"/>
    </p:embeddedFont>
    <p:embeddedFont>
      <p:font typeface="Open Sans Medium"/>
      <p:regular r:id="rId78"/>
      <p:bold r:id="rId79"/>
      <p:italic r:id="rId80"/>
      <p:boldItalic r:id="rId81"/>
    </p:embeddedFont>
    <p:embeddedFont>
      <p:font typeface="Oswald"/>
      <p:regular r:id="rId82"/>
      <p:bold r:id="rId83"/>
    </p:embeddedFont>
    <p:embeddedFont>
      <p:font typeface="Open Sans"/>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8FBB798-72BE-45AC-88F0-950BC4EA29F3}">
  <a:tblStyle styleId="{88FBB798-72BE-45AC-88F0-950BC4EA29F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2DB2235-7392-4B1A-A328-92738DE7E8C8}"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OpenSans-regular.fntdata"/><Relationship Id="rId83" Type="http://schemas.openxmlformats.org/officeDocument/2006/relationships/font" Target="fonts/Oswald-bold.fntdata"/><Relationship Id="rId42" Type="http://schemas.openxmlformats.org/officeDocument/2006/relationships/slide" Target="slides/slide35.xml"/><Relationship Id="rId86" Type="http://schemas.openxmlformats.org/officeDocument/2006/relationships/font" Target="fonts/OpenSans-italic.fntdata"/><Relationship Id="rId41" Type="http://schemas.openxmlformats.org/officeDocument/2006/relationships/slide" Target="slides/slide34.xml"/><Relationship Id="rId85" Type="http://schemas.openxmlformats.org/officeDocument/2006/relationships/font" Target="fonts/OpenSans-bold.fntdata"/><Relationship Id="rId44" Type="http://schemas.openxmlformats.org/officeDocument/2006/relationships/slide" Target="slides/slide37.xml"/><Relationship Id="rId43" Type="http://schemas.openxmlformats.org/officeDocument/2006/relationships/slide" Target="slides/slide36.xml"/><Relationship Id="rId87" Type="http://schemas.openxmlformats.org/officeDocument/2006/relationships/font" Target="fonts/OpenSans-boldItalic.fntdata"/><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OpenSansMedium-italic.fntdata"/><Relationship Id="rId82" Type="http://schemas.openxmlformats.org/officeDocument/2006/relationships/font" Target="fonts/Oswald-regular.fntdata"/><Relationship Id="rId81" Type="http://schemas.openxmlformats.org/officeDocument/2006/relationships/font" Target="fonts/OpenSansMedium-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OpenSansSemiBold-regular.fntdata"/><Relationship Id="rId72" Type="http://schemas.openxmlformats.org/officeDocument/2006/relationships/font" Target="fonts/Cabin-boldItalic.fntdata"/><Relationship Id="rId31" Type="http://schemas.openxmlformats.org/officeDocument/2006/relationships/slide" Target="slides/slide24.xml"/><Relationship Id="rId75" Type="http://schemas.openxmlformats.org/officeDocument/2006/relationships/font" Target="fonts/OpenSansSemiBold-italic.fntdata"/><Relationship Id="rId30" Type="http://schemas.openxmlformats.org/officeDocument/2006/relationships/slide" Target="slides/slide23.xml"/><Relationship Id="rId74" Type="http://schemas.openxmlformats.org/officeDocument/2006/relationships/font" Target="fonts/OpenSansSemiBold-bold.fntdata"/><Relationship Id="rId33" Type="http://schemas.openxmlformats.org/officeDocument/2006/relationships/slide" Target="slides/slide26.xml"/><Relationship Id="rId77" Type="http://schemas.openxmlformats.org/officeDocument/2006/relationships/font" Target="fonts/Average-regular.fntdata"/><Relationship Id="rId32" Type="http://schemas.openxmlformats.org/officeDocument/2006/relationships/slide" Target="slides/slide25.xml"/><Relationship Id="rId76" Type="http://schemas.openxmlformats.org/officeDocument/2006/relationships/font" Target="fonts/OpenSansSemiBold-boldItalic.fntdata"/><Relationship Id="rId35" Type="http://schemas.openxmlformats.org/officeDocument/2006/relationships/slide" Target="slides/slide28.xml"/><Relationship Id="rId79" Type="http://schemas.openxmlformats.org/officeDocument/2006/relationships/font" Target="fonts/OpenSansMedium-bold.fntdata"/><Relationship Id="rId34" Type="http://schemas.openxmlformats.org/officeDocument/2006/relationships/slide" Target="slides/slide27.xml"/><Relationship Id="rId78" Type="http://schemas.openxmlformats.org/officeDocument/2006/relationships/font" Target="fonts/OpenSansMedium-regular.fntdata"/><Relationship Id="rId71" Type="http://schemas.openxmlformats.org/officeDocument/2006/relationships/font" Target="fonts/Cabin-italic.fntdata"/><Relationship Id="rId70" Type="http://schemas.openxmlformats.org/officeDocument/2006/relationships/font" Target="fonts/Cabin-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Cabin-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5aa88cdbd1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5aa88cdbd1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next to English, September 2024 generated on 9/7/2024</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Today you need your drawing kit from your cubby, the good copy of your portrait, and your Portrait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أنت اليوم بحاجة إلى مجموعة الرسم الخاصة بك من حجيرتك، والنسخة الجيدة من صورتك الشخصية، وكتيب صورتك الشخصية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今天，您需要您的小房间里的绘画套件、您肖像的精美副本以及您的肖像小册子</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امروز شما به کیت طراحی خود، یک نسخه خوب از پرتره و کتابچه پرتره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오늘은 서랍장에 있는 그림 도구, 좋은 초상화 사본, 초상화 소책자가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Ngayon kailangan mo ang iyong drawing kit mula sa iyong cubby, ang magandang kopya ng iyong portrait, at iyong Portrait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Сьогодні тобі потрібен набір для малювання з кубика, хороша копія портрета та буклет із портретами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Sot ju duhet kompleti juaj i vizatimit nga vogëlushi juaj, një kopje e mirë e portretit tuaj dhe broshurën tuaj Portreti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Այսօր ձեզ անհրաժեշտ է ձեր փոքրիկի նկարչական հավաքածուն, ձեր դիմանկարի լավ պատճենը և ձեր դիմանկարի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Vandaag heb je je tekenpakket uit je hokje, de goede kopie van je portret en je Portretboekje nodig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Aujourd'hui il vous faut votre kit de dessin de votre cubby, la bonne copie de votre portrait, et votre livret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Heute benötigen Sie Ihr Zeichenset aus Ihrem Fach, die gute Kopie Ihres Porträts und Ihr Porträtheft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આજે તમારે તમારા ક્યુબીમાંથી તમારી ડ્રોઇંગ કીટ, તમારા પોટ્રેટની સારી નકલ અને તમારી પોટ્રેટ બુકલેટની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आज आपको अपने क्यूबी से अपनी ड्राइंग किट, अपने पोर्ट्रेट की अच्छी कॉपी और अपनी पोर्ट्रेट बुकलेट की आवश्यकता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今日は、カビーにある描画セット、肖像画の良質なコピー、および肖像画の小冊子が必要です。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Îro pêdiviya we bi kîta xweya xêzkirinê ji kuçika xwe, kopiyek baş a portreya xwe, û pirtûka Portreya we heye.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आज तपाइँलाई तपाइँको क्यूबीबाट तपाइँको रेखाचित्र किट, तपाइँको पोर्ट्रेटको राम्रो प्रतिलिपि, र तपाइँको पोर्ट्रेट पुस्तिका चाहिन्छ।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نن ورځ تاسو د خپل کیوب څخه د انځور کولو کټ ته اړتیا لرئ، ستاسو د انځور ښه کاپي، او ستاسو د پورټریټ کتابچه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ਅੱਜ ਤੁਹਾਨੂੰ ਆਪਣੇ ਕਿਊਬੀ ਤੋਂ ਆਪਣੀ ਡਰਾਇੰਗ ਕਿੱਟ, ਤੁਹਾਡੇ ਪੋਰਟਰੇਟ ਦੀ ਚੰਗੀ ਕਾਪੀ, ਅਤੇ ਤੁਹਾਡੀ ਪੋਰਟਰੇਟ ਕਿਤਾਬਚੇ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Hoje você precisa do seu kit de desenho do seu cubículo, da boa cópia do seu retrato e do seu livreto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Сегодня вам понадобятся набор для рисования, хороший экземпляр портрета и буклет с портретами.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Maanta waxaad u baahan tahay qalabkaaga sawir-qaadista ee cubbykaaga, nuqulka wanaagsan ee sawirkaaga, iyo buug-yarahaaga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Hoy necesitas tu kit de dibujo de tu cubículo, la copia buena de tu retrato y tu cuaderno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Leo unahitaji seti yako ya kuchora kutoka kwa mtoto wako, nakala nzuri ya picha yako na kijitabu chako cha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இன்று உங்கள் குட்டியிலிருந்து உங்கள் வரைதல் கிட், உங்கள் உருவப்படத்தின் நல்ல நகல் மற்றும் உங்கள் போர்ட்ரெய்ட் கையேடு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วันนี้คุณต้องการอุปกรณ์วาดภาพจากลูกของคุณ สำเนารูปเหมือนของคุณ และสมุดรูปเหมือนของคุณ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Bugün dolabınızdan çizim kitinize, portrenizin iyi bir kopyasına ve Portre kitapçığına ihtiyacınız var.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آج آپ کو اپنے کیوب سے اپنی ڈرائنگ کٹ، اپنے پورٹریٹ کی اچھی کاپی، اور اپنے پورٹریٹ بکلیٹ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Hôm nay bạn cần bộ dụng cụ vẽ từ tủ đựng đồ của mình, bản sao đẹp của bức chân dung của bạn và tập sách Chân dung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15ff85901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15ff8590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5aa88cdbd1_0_1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5aa88cdbd1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Work in progress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Puna në vazhdim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በሂደት ላይ ያለ ስራ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العمل قيد التقدم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Աշխատանքն ընթացքի մեջ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Treball en curs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正在进行中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Werk in uitvoering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کار در حال انجام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Travaux en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In Arbeit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કામ ચાલુ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कार्य प्रगति पर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Lavori in corso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進行中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진행 중인 작업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Kar berdewam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Kerja sedang berjalan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പണി പുരോഗമിക്കുന്നു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काम भइरहेको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کار روان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Trabalho em andamento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ਕੰਮ ਚੱਲ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Работа в процессе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Радови у току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Shaqada ayaa socota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Trabajo en progreso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Gawé dina kamajuan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Kazi inaendelea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Arbete pågår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Kasalukuyang ginagawa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வேலை நடந்து கொண்டிருக்கிறது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งานที่กำลังดำเนินการอยู่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Çalışma devam ediyor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Робота в процесі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کام جاری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Công việc đang tiến hành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834138709f_0_3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834138709f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834138709f_0_50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834138709f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3a78de5a9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3a78de5a9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f21891f9b2_0_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f21891f9b2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Each day you share a public progress photo you will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Each day you share a photo you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Çdo ditë që ndani një foto progresi publike, do të keni një qëllim më pak për të shkruar.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የህዝብ ሂደት ፎቶ ባጋሩ በእያንዳንዱ ቀን ለመፃፍ አንድ ያነሰ ግብ ይኖርዎታል።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كل يوم تشارك فيه صورة تقدم عامة سيكون لديك هدف أقل للكتابة.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Ամեն օր, երբ կիսվում եք հանրային առաջընթացի լուսանկարով, գրելու մեկ նպատակ պակաս կունենաք: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Cada dia que compartiu una foto pública de progrés, tindreu un objectiu menys per escriure.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每天分享一张公开的进度照片，你就会少写一个目标。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Elke dag dat u een openbare voortgangsfoto deelt, heeft u één doel minder om te schrijven.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هر روز که یک عکس پیشرفت عمومی را به اشتراک می گذارید، یک هدف کمتر برای نوشتن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Chaque jour où vous partagez une photo publique de vos progrès, vous aurez un objectif de moins à écrire.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An jedem Tag, an dem Sie ein öffentliches Fortschrittsfoto teilen, müssen Sie ein Ziel weniger aufschreiben.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દરરોજ તમે સાર્વજનિક પ્રગતિનો ફોટો શેર કરો છો, તમારી પાસે લખવાનું એક ઓછું લક્ષ્ય હશે.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प्रत्येक दिन जब आप सार्वजनिक रूप से प्रगति की तस्वीर साझा करेंगे तो आपको लिखने के लिए एक लक्ष्य कम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Ogni giorno in cui condividerai una foto pubblica dei tuoi progressi avrai un obiettivo in meno da scrivere.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毎日進捗状況の写真を公開するごとに、書き込む目標が 1 つ減ります。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매일 공개 진행 상황 사진을 공유하면 써야 할 목표가 하나씩 줄어듭니다.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Her roj ku hûn wêneyek pêşkeftina gelemperî parve bikin hûn ê armancek kêmtir hebe ku hûn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Setiap hari anda berkongsi foto kemajuan awam anda akan mempunyai kurang satu matlamat untuk menulis.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നിങ്ങൾ ഒരു പൊതു പുരോഗതി ഫോട്ടോ പങ്കിടുന്ന ഓരോ ദിവസവും നിങ്ങൾക്ക് എഴുതാൻ ഒരു ലക്ഷ്യം കുറവായിരിക്കും.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प्रत्येक दिन तपाईले सार्वजनिक प्रगतिको तस्बिर साझा गर्नुहुन्छ तपाईसँग लेख्नको लागि एक कम लक्ष्य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هره ورځ تاسو د عامه پرمختګ عکس شریک کړئ تاسو به د لیکلو لپاره لږ هدف ولرئ.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 cada dia que você compartilhar uma foto pública do seu progresso, você terá uma meta a menos para escrever.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ਹਰ ਦਿਨ ਤੁਸੀਂ ਇੱਕ ਜਨਤਕ ਪ੍ਰਗਤੀ ਦੀ ਫੋਟੋ ਸਾਂਝੀ ਕਰਦੇ ਹੋ, ਤੁਹਾਡੇ ਕੋਲ ਲਿਖਣ ਲਈ ਇੱਕ ਘੱਟ ਟੀਚਾ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Каждый день, когда вы делитесь публичной фотографией своего прогресса, у вас будет на одну цель меньше.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Сваки дан када делите јавну фотографију напретка, имаћете један циљ мање за писање.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Maalin kasta oo aad wadaagto sawirka horumarka dadweynaha waxaad yeelan doontaa hal hadaf oo yar oo aad ku qorto.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Cada día que compartas una foto pública de tu progreso tendrás un objetivo menos que escribir.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Unggal dinten anjeun ngabagi poto kamajuan umum anjeun bakal gaduh tujuan anu kirang pikeun nyerat.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Kila siku unaposhiriki picha ya maendeleo ya umma utakuwa na lengo moja pungufu la kuandika.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Varje dag du delar ett offentligt framstegsfoto har du ett mål mindre att skriva.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Bawat araw na nagbabahagi ka ng isang pampublikong larawan sa pag-unlad ay magkakaroon ka ng isang mas kaunting layunin na isulat.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ஒவ்வொரு நாளும் நீங்கள் பொது முன்னேற்றப் புகைப்படத்தைப் பகிரும் போது, நீங்கள் எழுதுவதற்கு ஒரு இலக்கைக் குறைவாகக் கொண்டிருப்பீர்கள்.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ทุกๆ วันที่คุณแบ่งปันภาพความคืบหน้าต่อสาธารณะ คุณจะมีเป้าหมายที่ต้องเขียนลดลงหนึ่งเป้าหมาย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Her gün herkese açık bir ilerleme fotoğrafı paylaştığınızda, yazmanız gereken hedeflerden biri daha az olacaktır.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Кожного дня, коли ви ділитеся публічною фотографією прогресу, у вас буде на одну мету менше.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ہر روز آپ عوامی ترقی کی تصویر کا اشتراک کرتے ہیں آپ کے پاس لکھنے کا ایک کم مقصد ہوگا۔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Mỗi ngày bạn chia sẻ một bức ảnh tiến trình công khai, bạn sẽ bớt đi một mục tiêu cần viết.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f21891f9b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f21891f9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64833a91a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64833a91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Self-portrait Calendar: Hello! Skill builders - Lightly outline portrait - First shading layer - Second shading layer &amp; Art history - Final adjustments - Last goal-setting day - Truth and Reconciliation Day - Hand in / Last in-class day for portrait - Start the depth drawing - Final day to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Kalendari i autoportretit: Përshëndetje! Ndërtuesit e aftësive - Portret me skicë të lehtë - Shtresa e parë e hijezimit - Shtresa e dytë e hijes dhe historia e artit - Rregullimet përfundimtare - Dita e fundit e përcaktimit të synimeve - Dita e së vërtetës dhe pajtimit - Dita e fundit në klasë për portret - Filloni vizatimin e thellë - Dita e fundit për të dorëzuar portretin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የራስ ፎቶ የቀን መቁጠሪያ፡ ሰላም! የክህሎት ግንባታ ሰሪዎች - የቁም ሥዕልን አቅልለው ይግለጹ - የመጀመሪያው የጥላ ሽፋን - ሁለተኛ የጥላ ሽፋን እና የጥበብ ታሪክ - የመጨረሻ ማስተካከያዎች - የመጨረሻው የግብ ማቀናበሪያ ቀን - እውነት እና እርቅ ቀን - ግባ / ክፍል ውስጥ ለቁም ነገር የመጨረሻ ቀን - የጥልቀቱን ሥዕል ይጀምሩ - በመጨረሻው ቀን በቁም ምስል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US" sz="900">
                <a:solidFill>
                  <a:schemeClr val="dk1"/>
                </a:solidFill>
                <a:latin typeface="Open Sans"/>
                <a:ea typeface="Open Sans"/>
                <a:cs typeface="Open Sans"/>
                <a:sym typeface="Open Sans"/>
              </a:rPr>
              <a:t>تقويم رسم البورتريه الذاتي: أهلاً بكم! خبراء بناء المهارات - رسم بورتريه بخطوط عريضة - أول طبقة تظليل - ثاني طبقة تظليل وتاريخ الفن - التعديلات النهائية - آخر يوم لتحديد الأهداف - يوم الحقيقة والمصالحة - تسليم / آخر يوم في الصف للبورتريه - بدء رسم العمق - آخر يوم لتسليم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Ինքնադիմանկար Օրացույց. Բարև: Հմտություն կերտողներ - Թեթև ուրվագծված դիմանկար - Առաջին ստվերային շերտ - Երկրորդ ստվերային շերտ և արվեստի պատմություն - Վերջնական ճշգրտումներ - Վերջին նպատակի սահմանման օր - Ճշմարտության և հաշտեցման օր - Ձեռք բերեք / Դասարանի վերջին օրը դիմանկարի համար - Սկսեք խորը գծագրությունը - Դիմանկար հանձնելու վերջին օրը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Calendari d'autoretrats: Hola! Creadors d'habilitats - Retrat lleugerament de contorn - Primera capa d'ombrejat - Segona capa d'ombrejat i història de l'art - Ajustaments finals - Últim dia de fixació d'objectius - Dia de la veritat i la reconciliació - Entrega / Últim dia de classe per al retrat - Començar el dibuix en profunditat - Últim dia a mà en retrat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自画像日历：你好！技能培养 - 轻轻勾勒肖像轮廓 - 第一层阴影 - 第二层阴影 &amp; 艺术史 - 最终调整 - 设定最后目标日 - 真相与和解日 - 交稿/最后上课日 - 开始深度绘画 - 交稿最后一天</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Zelfportretkalender: Hallo! Vaardigheidstrainers - Portret lichtjes omlijnen - Eerste schaduwlaag - Tweede schaduwlaag &amp; Kunstgeschiedenis - Laatste aanpassingen - Laatste dag van het stellen van doelen - Waarheids- en Verzoeningsdag - Inleveren / Laatste dag in de les voor portret - Begin met de dieptetekening - Laatste dag om portret in te leveren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US" sz="900">
                <a:solidFill>
                  <a:schemeClr val="dk1"/>
                </a:solidFill>
                <a:latin typeface="Open Sans"/>
                <a:ea typeface="Open Sans"/>
                <a:cs typeface="Open Sans"/>
                <a:sym typeface="Open Sans"/>
              </a:rPr>
              <a:t>تقویم سلفی پرتره: سلام! سازندگان مهارت - پرتره با طرح کلی - اولین لایه سایه - لایه سایه دوم و تاریخچه هنر - تنظیمات نهایی - آخرین روز تعیین هدف - روز حقیقت و آشتی - دست در دست / آخرین روز کلاس برای پرتره - شروع طراحی عمیق - آخرین روز برای تحویل پرتره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Calendrier autoportrait : Bonjour ! Développement des compétences : Contours légers du portrait ; Première couche d'ombrage ; Deuxième couche d'ombrage et Histoire de l'art ; Derniers ajustements ; Dernier jour de définition des objectifs ; Journée vérité et réconciliation ; Remise/Dernier jour de classe pour le portrait ; Début du dessin en profondeur ; Dernier jour pour remettre le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Selbstporträt-Kalender: Hallo! Fertigkeitsaufbau – Porträt leicht umreißen – Erste Schattierungsebene – Zweite Schattierungsebene &amp; Kunstgeschichte – Letzte Anpassungen – Letzter Tag zur Zielsetzung – Tag der Wahrheit und Versöhnung – Abgabe / Letzter Tag im Unterricht für das Porträt – Mit der Tiefenzeichnung beginnen – Letzter Tag zur Abgabe des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સ્વ-પોટ્રેટ કેલેન્ડર: હેલો! કૌશલ્ય નિર્માતાઓ - હળવાશથી રૂપરેખા પોટ્રેટ - પ્રથમ શેડિંગ સ્તર - બીજું શેડિંગ સ્તર અને કલા ઇતિહાસ - અંતિમ ગોઠવણો - છેલ્લો ધ્યેય-સેટિંગ દિવસ - સત્ય અને સમાધાન દિવસ - પોટ્રેટ માટે હેન્ડ ઇન / ક્લાસમાં છેલ્લો દિવસ - ઊંડાણથી ચિત્રકામ શરૂ કરો - પોટ્રેટ હાથ ધરવાનો અંતિમ દિવસ</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सेल्फ़-पोर्ट्रेट कैलेंडर: नमस्ते! कौशल निर्माणकर्ता - पोर्ट्रेट की हल्की रूपरेखा - पहली छायांकन परत - दूसरी छायांकन परत और कला इतिहास - अंतिम समायोजन - अंतिम लक्ष्य-निर्धारण दिवस - सत्य और सुलह दिवस - पोर्ट्रेट जमा करें / पोर्ट्रेट के लिए कक्षा में अंतिम दिन - गहराई से चित्र बनाना शुरू करें - पोर्ट्रेट जमा करने का अंतिम दिन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Calendario degli autoritratti: Ciao! Sviluppatori di abilità - Delineare leggermente il ritratto - Primo strato di ombreggiatura - Secondo strato di ombreggiatura e storia dell'arte - Ultimi aggiustamenti - Ultimo giorno di definizione degli obiettivi - Giorno della verità e della riconciliazione - Consegna / Ultimo giorno in classe per il ritratto - Iniziare il disegno in profondità - Ultimo giorno per consegnare il ritratto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自画像カレンダー: こんにちは! スキルアップ - 肖像画のアウトライン - 最初のシェーディングレイヤー - 2番目のシェーディングレイヤーと美術史 - 最終調整 - 最終目標設定日 - 真実と和解の日 - 肖像画の提出/授業最終日 - 深度描画開始 - 肖像画提出最終日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자화상 달력: 안녕하세요! 스킬 강화 - 초상화 가볍게 윤곽 그리기 - 첫 번째 음영 레이어 - 두 번째 음영 레이어 및 미술사 - 최종 조정 - 마지막 목표 설정일 - 진실과 화해의 날 - 초상화 제출/수업 마지막 날 - 심도 드로잉 시작 - 초상화 제출 마지막 날</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Salnameya Xwe-portreyê: Merheba! Avakerên jêhatîbûnê - Portreya bi sivikî xêz dike - Yekemîn qata siyarkirinê - Qada şemitandinê ya duyemîn &amp; Dîroka hunerê - Guherandinên dawî - Roja dawîn a danîna armancê - Roja Rastî û Lihevhatinê - Destê xwe didin / Roja paşîn a di polê de ji bo portreyê - Dest bi xêzkirina kûrahiyê bikin - Roja dawî ku hûn portreyê bidin dest pê 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Kalendar Potret diri: Hello! Pembina kemahiran - Gariskan potret ringan - Lapisan lorekan pertama - Lapisan lorekan kedua &amp; Sejarah seni - Pelarasan akhir - Hari penetapan matlamat terakhir - Hari Kebenaran dan Rekonsiliasi - Serah terima / Hari terakhir dalam kelas untuk potret - Mulakan lukisan mendalam - Hari terakhir untuk serahkan potret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സ്വയം പോർട്രെയ്റ്റ് കലണ്ടർ: ഹലോ! സ്‌കിൽ ബിൽഡർമാർ - ലഘുവായി ഔട്ട്‌ലൈൻ പോർട്രെയ്‌റ്റ് - ആദ്യ ഷേഡിംഗ് ലെയർ - രണ്ടാമത്തെ ഷേഡിംഗ് ലെയറും ആർട്ട് ഹിസ്റ്ററിയും - അന്തിമ ക്രമീകരണങ്ങൾ - അവസാന ലക്ഷ്യം നിർണയിക്കുന്ന ദിവസം - സത്യവും അനുരഞ്ജനവും ദിനം - പോർട്രെയ്‌റ്റിനായി ഹാൻഡ് ഇൻ / അവസാനത്തെ ക്ലാസ് ദിവസം - ഡെപ്ത് ഡ്രോയിംഗ് ആരംഭിക്കുക - അവസാന ദിവസം പോർട്രെയ്‌റ്റ് കൈമാറുക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सेल्फ-पोर्ट्रेट क्यालेन्डर: नमस्कार! कौशल निर्माणकर्ताहरू - हल्का रूपरेखा पोर्ट्रेट - पहिलो छायांकन तह - दोस्रो छायांकन तह र कला इतिहास - अन्तिम समायोजनहरू - अन्तिम लक्ष्य सेटिङ दिन - सत्य र मेलमिलाप दिन - हातमा / पोर्ट्रेटको लागि अन्तिम कक्षाको दिन - गहिरो रेखाचित्र सुरु गर्नुहोस् - पोर्ट्रेटमा हात पार्ने अन्तिम दिन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US" sz="900">
                <a:solidFill>
                  <a:schemeClr val="dk1"/>
                </a:solidFill>
                <a:latin typeface="Open Sans"/>
                <a:ea typeface="Open Sans"/>
                <a:cs typeface="Open Sans"/>
                <a:sym typeface="Open Sans"/>
              </a:rPr>
              <a:t>د ځان انځور کیلنڈر: سلام! د مهارت جوړونکي - په روښانه ډول د انځورګرۍ انځور - لومړی سیډینګ پرت - دوهم سیډینګ پرت او د هنر تاریخ - وروستی سمونونه - د هدف ټاکلو وروستۍ ورځ - د حقیقت او پخلاینې ورځ - د پورټریټ لپاره لاس په لاس / په ټولګي کې وروستۍ ورځ - د ژورې نقاشۍ پیل کول - د پورټریټ د لاس ته راوړلو وروستۍ ورځ</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Calendário de Autorretrato: Olá! Desenvolvedores de habilidades - Contorno leve do retrato - Primeira camada de sombreamento - Segunda camada de sombreamento e História da Arte - Ajustes finais - Último dia de definição de metas - Dia da Verdade e Reconciliação - Entrega / Último dia de aula para o retrato - Início do desenho em profundidade - Último dia para entrega do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ਸਵੈ-ਪੋਰਟਰੇਟ ਕੈਲੰਡਰ: ਹੈਲੋ! ਹੁਨਰ ਨਿਰਮਾਤਾ - ਹਲਕੀ ਰੂਪਰੇਖਾ ਪੋਰਟਰੇਟ - ਪਹਿਲੀ ਸ਼ੇਡਿੰਗ ਲੇਅਰ - ਦੂਜੀ ਸ਼ੇਡਿੰਗ ਲੇਅਰ ਅਤੇ ਕਲਾ ਇਤਿਹਾਸ - ਅੰਤਮ ਸਮਾਯੋਜਨ - ਆਖਰੀ ਟੀਚਾ ਨਿਰਧਾਰਤ ਕਰਨ ਵਾਲਾ ਦਿਨ - ਸੱਚ ਅਤੇ ਸੁਲ੍ਹਾ ਦਿਵਸ - ਪੋਰਟਰੇਟ ਲਈ ਹੈਂਡ ਇਨ / ਕਲਾਸ ਵਿੱਚ ਆਖਰੀ ਦਿਨ - ਡੂੰਘਾਈ ਨਾਲ ਡਰਾਇੰਗ ਸ਼ੁਰੂ ਕਰੋ - ਪੋਰਟਰੇਟ ਨੂੰ ਸੌਂਪਣ ਦਾ ਅੰਤਮ ਦਿਨ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Календарь автопортретов: Привет! Развивающие навыки — Легкий контур портрета — Первый слой теней — Второй слой теней и история искусства — Финальная корректировка — Последний день постановки целей — День истины и примирения — Сдача/Последний день занятий по портрету — Начало прорисовки глубины — Последний день сдачи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Календар аутопортрета: Здраво! Креатори вештина - Лагани обрис портрета - Први слој сенчења - Други слој сенчења и историја уметности - Коначна прилагођавања - Последњи дан постављања циљева - Дан истине и помирења - Предајте / Последњи дан у разреду за портрет - Започните цртање дубине - Последњи дан за предају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Jadwalka sawir-qaadista: Hello! Xirfad-dhisayaasha - Si khafiif ah u sharrax sawirka - Lakabka hadhka koowaad - lakabka hadhaynta labaad &amp; taariikhda farshaxanka - hagaajinta ugu dambaysa - Maalinta dejinta yoolka u dambaysa - Maalinta runta iyo dib u heshiisiinta - Soo gelinta / maalinta ugu dambaysa ee sawirka - Bilow sawirka qoto dheer - Maalinta ugu dambeysa ee gacanta sawirka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Calendario de autorretratos: ¡Hola! Desarrollo de habilidades: Delinear ligeramente el retrato - Primera capa de sombreado - Segunda capa de sombreado e Historia del Arte - Ajustes finales - Último día de definición de objetivos - Día de la Verdad y la Reconciliación - Entrega/Último día de clase para el retrato - Comenzar el dibujo de profundidad - Último día para entregar el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Kalénder potret diri: Halo! Pembina kaahlian - Enteng outline potret - Lapisan shading munggaran - Lapisan shading kadua &amp; Sajarah seni - pangaluyuan final - Poé netepkeun tujuan panungtungan - Poé Kaleresan jeung Rekonsiliasi - Pangiriman / Poé panungtungan di kelas pikeun potret - Mimitian gambar jero - Poé ahir pikeun leungeun dina potrét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Kalenda ya picha ya kibinafsi: Hujambo! Wajenzi wa ujuzi - Taswira nyepesi - Safu ya kwanza ya kivuli - Safu ya pili ya kivuli &amp; Historia ya Sanaa - Marekebisho ya mwisho - Siku ya mwisho ya kuweka malengo - Siku ya Ukweli na Maridhiano - Shirikiana / Siku ya mwisho ya darasa kwa picha - Anza kuchora kwa kina - Siku ya mwisho ya kukabidhi picha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Självporträttskalender: Hej! Färdighetsbyggare - Lätt konturer porträtt - Första skuggskiktet - Andra skuggskiktet &amp; Konsthistoria - Slutliga justeringar - Sista målsättningsdagen - Sannings- och försoningsdagen - Lämna in / Sista dagen i klassen för porträtt - Börja djupritningen - Sista dagen att lämna in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Self-portrait Calendar: Hello! Mga tagabuo ng kasanayan - Bahagyang outline portrait - Unang shading layer - Pangalawang shading layer at Art history - Mga huling pagsasaayos - Huling araw ng pagtatakda ng layunin - Araw ng Katotohanan at Pagkakasundo - Hand in / Huling in-class na araw para sa portrait - Simulan ang depth drawing - Huling araw sa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சுய உருவப்பட காலண்டர்: வணக்கம்! ஸ்கில் பில்டர்ஸ் - லேசாக அவுட்லைன் போர்ட்ரெய்ட் - முதல் ஷேடிங் லேயர் - இரண்டாவது ஷேடிங் லேயர் &amp; ஆர்ட் ஹிஸ்டரி - இறுதி சரிசெய்தல் - கடைசி இலக்கை நிர்ணயிக்கும் நாள் - உண்மை மற்றும் நல்லிணக்க நாள் - போர்ட்ரெய்ட் / கடைசி வகுப்பில் உள்ள நாள் - ஓவியம் வரையத் தொடங்கு - இறுதி நாள் போர்ட்ரெய்ட்</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ปฏิทินวาดภาพเหมือนตนเอง: สวัสดี! ฝึกทักษะ - ร่างภาพเหมือนอย่างเบามือ - เลเยอร์แรเงาชั้นแรก - เลเยอร์แรเงาชั้นที่สอง &amp; ประวัติศิลปะ - ปรับแต่งขั้นสุดท้าย - วันกำหนดเป้าหมายสุดท้าย - วันแห่งความจริงและการปรองดอง - ส่งงาน / วันสุดท้ายในชั้นเรียนสำหรับการวาดภาพเหมือน - เริ่มวาดภาพความลึก - วันสุดท้ายสำหรับการส่งภาพเหมือน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Otoportre Takvimi: Merhaba! Beceri geliştiriciler - Portrenin hafif ana hatlarını çizin - İlk gölgelendirme katmanı - İkinci gölgelendirme katmanı ve Sanat tarihi - Son ayarlamalar - Son hedef belirleme günü - Hakikat ve Uzlaşma Günü - Portre için teslim / Sınıftaki son gün - Derinlemesine çizime başlayın - Portreyi teslim etmek için son gün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Календар автопортретів: Привіт! Розвиток навичок - Легкий контур портрета - Перший шар затінення - Другий шар затінення та історія мистецтва - Остаточні коригування - Останній день встановлення цілей - День правди та примирення - Здача / Останній день у класі для портрета - Початок глибокого малювання - Останній день здачі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US" sz="900">
                <a:solidFill>
                  <a:schemeClr val="dk1"/>
                </a:solidFill>
                <a:latin typeface="Open Sans"/>
                <a:ea typeface="Open Sans"/>
                <a:cs typeface="Open Sans"/>
                <a:sym typeface="Open Sans"/>
              </a:rPr>
              <a:t>سیلف پورٹریٹ کیلنڈر: ہیلو! ہنر بنانے والے - ہلکے سے آؤٹ لائن پورٹریٹ - پہلی شیڈنگ پرت - دوسری شیڈنگ پرت اور آرٹ کی تاریخ - حتمی ایڈجسٹمنٹس - آخری مقصد طے کرنے کا دن - سچائی اور مصالحت کا دن - پورٹریٹ کے لئے ہینڈ ان / کلاس میں آخری دن - گہرائی سے ڈرائنگ شروع کریں - پورٹریٹ دینے کا آخری دن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Lịch tự họa: Xin chào! Những người xây dựng kỹ năng - Phác thảo nhẹ chân dung - Lớp tô bóng đầu tiên - Lớp tô bóng thứ hai &amp; Lịch sử nghệ thuật - Điều chỉnh cuối cùng - Ngày đặt mục tiêu cuối cùng - Ngày Sự thật và Hòa giải - Nộp/Ngày cuối cùng trong lớp học để vẽ chân dung - Bắt đầu vẽ chiều sâu - Ngày cuối cùng để nộp chân dung</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64833a91a3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64833a91a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skill building - light outline - first layer - second layer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ndërtimi i aftësive - skica e lehtë - shtresa e parë - shtresa e dytë - rregullimi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የክህሎት ግንባታ - የብርሃን ንድፍ - የመጀመሪያው ንብርብር - ሁለተኛ ንብርብር - ማስተካከያ</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US" sz="900">
                <a:solidFill>
                  <a:schemeClr val="dk1"/>
                </a:solidFill>
                <a:latin typeface="Open Sans"/>
                <a:ea typeface="Open Sans"/>
                <a:cs typeface="Open Sans"/>
                <a:sym typeface="Open Sans"/>
              </a:rPr>
              <a:t>بناء المهارات - مخطط الضوء - الطبقة الأولى - الطبقة الثانية - التعديل</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հմտությունների ձևավորում - լույսի ուրվագիծ - առաջին շերտ - երկրորդ շերտ - ճշգրտում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desenvolupament d'habilitats - contorn lleuger - primera capa - segona capa - ajust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技能培养 - 浅轮廓 - 第一层 - 第二层 - 调整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vaardigheidsopbouw - lichte schets - eerste laag - tweede laag - aanpassing</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US" sz="900">
                <a:solidFill>
                  <a:schemeClr val="dk1"/>
                </a:solidFill>
                <a:latin typeface="Open Sans"/>
                <a:ea typeface="Open Sans"/>
                <a:cs typeface="Open Sans"/>
                <a:sym typeface="Open Sans"/>
              </a:rPr>
              <a:t>ساخت مهارت - طرح کلی نور - لایه اول - لایه دوم - تنظیم</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développement des compétences - contour lumineux - première couche - deuxième couche - ajustement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Kompetenzaufbau – Lichtumriss – erste Schicht – zweite Schicht – Anpassung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કૌશલ્ય નિર્માણ - પ્રકાશ રૂપરેખા - પ્રથમ સ્તર - બીજું સ્તર - ગોઠવણ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कौशल निर्माण - प्रकाश रूपरेखा - पहली परत - दूसरी परत - समायोजन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sviluppo delle competenze - contorno leggero - primo strato - secondo strato - regolazione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スキル構築 - 軽いアウトライン - 最初のレイヤー - 2 番目のレイヤー - 調整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스킬 구축 - 가벼운 윤곽선 - 첫 번째 레이어 - 두 번째 레이어 - 조정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avakirina jêhatîbûnê - nexşeya ronahiyê - qata yekem - qata duyemîn - verastkirin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pembinaan kemahiran - garis besar cahaya - lapisan pertama - lapisan kedua - pelarasan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നൈപുണ്യ നിർമ്മാണം - ലൈറ്റ് ഔട്ട്‌ലൈൻ - ആദ്യ പാളി - രണ്ടാമത്തെ പാളി - ക്രമീകരണം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कौशल निर्माण - प्रकाश रूपरेखा - पहिलो तह - दोस्रो तह - समायोजन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US" sz="900">
                <a:solidFill>
                  <a:schemeClr val="dk1"/>
                </a:solidFill>
                <a:latin typeface="Open Sans"/>
                <a:ea typeface="Open Sans"/>
                <a:cs typeface="Open Sans"/>
                <a:sym typeface="Open Sans"/>
              </a:rPr>
              <a:t>د مهارت جوړول - د رڼا خاکه - لومړی پرت - دوهم پرت - سمون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desenvolvimento de habilidades - contorno claro - primeira camada - segunda camada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ਹੁਨਰ ਨਿਰਮਾਣ - ਰੋਸ਼ਨੀ ਦੀ ਰੂਪਰੇਖਾ - ਪਹਿਲੀ ਪਰਤ - ਦੂਜੀ ਪਰਤ - ਵਿਵਸਥਾ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развитие навыков - легкий контур - первый слой - второй слой - корректировка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изградња вештина - светлосни обрис - први слој - други слој - подешавање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dhisidda xirfad - dulmar iftiin - lakabka koowaad - lakabka labaad - hagaajinta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desarrollo de habilidades - contorno ligero - primera capa - segunda capa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wangunan skill - outline lampu - lapisan kahiji - lapisan kadua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jengo la ujuzi - muhtasari wa mwanga - safu ya kwanza - safu ya pili -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färdighetsbyggande - ljuskontur - första lagret - andra lagret - justering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pagbuo ng kasanayan - light outline - unang layer - pangalawang layer - pagsasaayos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திறன் கட்டிடம் - ஒளி அவுட்லைன் - முதல் அடுக்கு - இரண்டாவது அடுக்கு - சரிசெய்தல்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การสร้างทักษะ - โครงร่างแสง - ชั้นแรก - ชั้นที่สอง - การปรับแต่ง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beceri geliştirme - hafif ana hat - ilk katman - ikinci katman - ayarlama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формування навичок - легкий контур - перший шар - другий шар - коригування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US" sz="900">
                <a:solidFill>
                  <a:schemeClr val="dk1"/>
                </a:solidFill>
                <a:latin typeface="Open Sans"/>
                <a:ea typeface="Open Sans"/>
                <a:cs typeface="Open Sans"/>
                <a:sym typeface="Open Sans"/>
              </a:rPr>
              <a:t>مہارت کی تعمیر - روشنی کا خاکہ - پہلی پرت - دوسری پرت - ایڈجسٹمنٹ</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US" sz="900">
                <a:solidFill>
                  <a:schemeClr val="dk1"/>
                </a:solidFill>
                <a:latin typeface="Open Sans"/>
                <a:ea typeface="Open Sans"/>
                <a:cs typeface="Open Sans"/>
                <a:sym typeface="Open Sans"/>
              </a:rPr>
              <a:t>xây dựng kỹ năng - phác thảo nhẹ - lớp đầu tiên - lớp thứ hai - điều chỉnh</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5aa88cdbd1_0_29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5aa88cdbd1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Evaluation for the portrait project: Proportion and detail: Shapes, sizes, and contour. Shading technique: Deep black colours, smooth, blending. Composition: Complete, full, finished, and balanced.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Vlerësimi për projektin e portretit: Proporcioni dhe detajet: Format, madhësitë dhe konturet. Teknika e hijezimit: Ngjyra të zeza të thella, të lëmuara, të përziera. Përbërja: E plotë, e plotë, e përfunduar dhe e balancuar.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የቁም ፕሮጀክቱ ግምገማ፡- መጠንና ዝርዝር፡ ቅርጾች፣ መጠኖች እና ኮንቱር። የጥላ ቴክኒክ: ጥልቅ ጥቁር ቀለሞች, ለስላሳ, ቅልቅል. ቅንብር፡ ሙሉ፣ ሙሉ፣ የተጠናቀቀ እና ሚዛናዊ።</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تقييم مشروع البورتريه: النسب والتفاصيل: الأشكال والأحجام والخطوط الخارجية. تقنية التظليل: ألوان سوداء داكنة، ناعمة، متداخلة. التكوين: كامل، مكتمل، متقن، ومتوازن.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Գնահատում դիմանկարային նախագծի համար. Համամասնություն և դետալ. Ձևեր, չափեր և եզրագիծ: Ստվերավորման տեխնիկա. Խորը սև գույներ, հարթ, միաձուլվող: Կազմը՝ ամբողջական, ամբողջական, ավարտված և հավասարակշռված: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Avaluació del projecte de retrat: Proporció i detall: Formes, mides i contorn. Tècnica d'ombrejat: colors negres profunds, suaus, barrejats. Composició: Complet, ple, acabat i equilibrat.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肖像画项目评估：比例与细节：形状、大小和轮廓。阴影技法：深黑色，平滑，融合。构图：完整、饱满、精致、平衡。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Evaluatie van het portretproject: Proportie en detail: vormen, maten en contouren. Schaduwtechniek: diepzwarte kleuren, vloeiend, blendend. Compositie: compleet, vol, afgewerkt en evenwichtig.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ارزیابی پروژه پرتره: تناسب و جزئیات: شکل ها، اندازه ها و کانتور. تکنیک سایه‌زنی: رنگ‌های سیاه عمیق، صاف، ترکیبی. ترکیب: کامل، کامل، تمام شده و متعادل.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Évaluation du projet de portrait : Proportions et détails : formes, tailles et contours. Technique d’ombrage : couleurs noires profondes, lisses, fondues. Composition : complète, pleine, finie et équilibrée.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Bewertung für das Porträtprojekt: Proportionen und Details: Formen, Größen und Konturen. Schattierungstechnik: Tiefschwarze Farben, glatt, verschmelzend. Komposition: Vollständig, umfassend, fertig und ausgewogen.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પોટ્રેટ પ્રોજેક્ટ માટે મૂલ્યાંકન: પ્રમાણ અને વિગત: આકારો, કદ અને સમોચ્ચ. શેડિંગ તકનીક: ઠંડા કાળા રંગો, સરળ, સંમિશ્રણ. રચના: સંપૂર્ણ, પૂર્ણ, સમાપ્ત અને સંતુલિત.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चित्र परियोजना के लिए मूल्यांकन: अनुपात और विवरण: आकृतियाँ, माप और रूपरेखा। छायांकन तकनीक: गहरे काले रंग, चिकने, मिश्रित। रचना: पूर्ण, परिपूर्ण, पूर्ण और संतुलित।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Valutazione per il progetto del ritratto: Proporzioni e dettagli: Forme, dimensioni e contorno. Tecnica di ombreggiatura: Colori neri intensi, uniformi, sfumati. Composizione: Completa, piena, rifinita ed equilibrata.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肖像画プロジェクトの評価：プロポーションとディテール：形、サイズ、輪郭。陰影技法：深みのある黒、滑らかで溶け合う色。構図：完成度が高く、豊かで、完成度が高く、バランスが取れている。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초상화 프로젝트 평가: 비율 및 세부 묘사: 모양, 크기, 윤곽. 음영 기법: 진한 검은색, 매끄럽고 혼합. 구성: 완벽하고, 풍성하고, 완성되었으며, 균형 잡혀 있음.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Nirxandina ji bo projeya portreyê: Rêje û hûrgulî: Şêwe, mezinahî, û rêgez. Teknîka şidandinê: Rengên reş ên kûr, nerm, tevlihev. Pêkhatin: Temam, tije, qedandî û hevseng.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Penilaian untuk projek potret: Perkadaran dan perincian: Bentuk, saiz dan kontur. Teknik teduhan: Warna hitam pekat, licin, sebati. Komposisi: Lengkap, penuh, siap dan seimbang.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പോർട്രെയിറ്റ് പ്രോജക്റ്റിനായുള്ള മൂല്യനിർണ്ണയം: അനുപാതവും വിശദാംശങ്ങളും: ആകൃതികൾ, വലുപ്പങ്ങൾ, കോണ്ടൂർ. ഷേഡിംഗ് ടെക്നിക്: കടും കറുപ്പ് നിറങ്ങൾ, മിനുസമാർന്ന, മിശ്രണം. രചന: പൂർണ്ണവും പൂർണ്ണവും പൂർത്തിയായതും സമതുലിതമായതും.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पोर्ट्रेट परियोजनाको लागि मूल्याङ्कन: अनुपात र विवरण: आकार, आकार, र समोच्च। छायांकन प्रविधि: गहिरो कालो रंग, चिल्लो, मिश्रण। रचना: पूर्ण, पूर्ण, समाप्त, र सन्तुलित।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د پورټریټ پروژې ارزونه: تناسب او توضیحات: شکلونه، اندازې، او کنټور. د سیوري کولو تخنیک: ژور تور رنګونه، نرم، مخلوط. ترکیب: بشپړ، بشپړ، بشپړ او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Avaliação para o projeto de retrato: Proporção e detalhes: Formas, tamanhos e contornos. Técnica de sombreamento: Cores pretas profundas, suaves e mescladas. Composição: Completa, plena, acabada e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ਪੋਰਟਰੇਟ ਪ੍ਰੋਜੈਕਟ ਲਈ ਮੁਲਾਂਕਣ: ਅਨੁਪਾਤ ਅਤੇ ਵੇਰਵੇ: ਆਕਾਰ, ਆਕਾਰ ਅਤੇ ਸਮਰੂਪ। ਸ਼ੇਡਿੰਗ ਤਕਨੀਕ: ਡੂੰਘੇ ਕਾਲੇ ਰੰਗ, ਨਿਰਵਿਘਨ, ਮਿਸ਼ਰਣ। ਰਚਨਾ: ਸੰਪੂਰਨ, ਸੰਪੂਰਨ, ਮੁਕੰਮਲ ਅਤੇ ਸੰਤੁਲਿਤ।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Оценка портретного проекта: Пропорции и детализация: формы, размеры и контуры. Техника штриховки: насыщенные чёрные цвета, плавные переходы. Композиция: целостная, полная, завершённая и сбалансированная.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Евалуација за пројекат портрета: Пропорције и детаљи: Облици, величине и контуре. Техника сенчења: Дубоке црне боје, глатке, мешање. Композиција: Комплетна, пуна, готова и избалансирана.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Qiimaynta mashruuca sawirka: Saamiga iyo faahfaahinta: Qaababka, cabbirrada, iyo kontoorka. Farsamada hadhka: Midab madow oo qoto dheer, siman, isku dhafan. Halabuurka: Dhammaystir, buuxa, dhammaystiran, oo dheellitiran.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Evaluación del proyecto de retrato: Proporción y detalle: Formas, tamaños y contornos. Técnica de sombreado: Negro intenso, suave y difuminado. Composición: Completa, plena, acabada y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Evaluasi pikeun proyék potret: Proporsi sareng detil: Bentuk, ukuran, sareng kontur. Téhnik shading: kelir hideung jero, lemes, blending. Komposisi: Lengkep, lengkep, réngsé, sareng saimbang.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Tathmini ya mradi wa picha: Uwiano na undani: Maumbo, ukubwa, na contour. Mbinu ya kivuli: Rangi nyeusi za kina, laini, zinazochanganya. Muundo: Kamili, kamili, imekamilika, na yenye usawa.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Utvärdering för porträttprojektet: Proportion och detalj: Former, storlekar och konturer. Skuggningsteknik: Djupsorta färger, slät, blandad. Komposition: Komplett, full, färdig och balanserad.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Pagsusuri para sa portrait na proyekto: Proporsyon at detalye: Mga hugis, sukat, at tabas. Pamamaraan ng pagtatabing: Malalim na itim na kulay, makinis, pinaghalong. Komposisyon: Kumpleto, buo, tapos, at balanse.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உருவப்படத் திட்டத்திற்கான மதிப்பீடு: விகிதம் மற்றும் விவரம்: வடிவங்கள், அளவுகள் மற்றும் விளிம்பு. நிழல் நுட்பம்: அடர் கருப்பு நிறங்கள், மென்மையான, கலவை. கலவை: முழுமையான, முழுமையான, முடிக்கப்பட்ட மற்றும் சமச்சீர்.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การประเมินผลสำหรับโครงการภาพเหมือน: สัดส่วนและรายละเอียด: รูปทรง ขนาด และเส้นขอบ เทคนิคการแรเงา: สีดำเข้ม เรียบเนียน กลมกลืน องค์ประกอบ: สมบูรณ์ เต็มอิ่ม เสร็จสมบูรณ์ และสมดุล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Portre projesi için değerlendirme: Oran ve detay: Şekiller, boyutlar ve kontur. Gölgeleme tekniği: Koyu siyah renkler, pürüzsüz, harmanlama. Kompozisyon: Tamamlanmış, tam, tamamlanmış ve dengeli.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Оцінка проекту портрета: Пропорції та деталізація: форми, розміри та контур. Техніка затінення: глибокі чорні кольори, згладжування, змішування. Склад: Повний, повний, завершений і збалансований.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پورٹریٹ پروجیکٹ کے لیے تشخیص: تناسب اور تفصیل: شکلیں، سائز، اور سموچ۔ شیڈنگ کی تکنیک: گہرے سیاہ رنگ، ہموار، ملاوٹ۔ ساخت: مکمل، مکمل، ختم، اور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Đánh giá cho dự án chân dung: Tỷ lệ và chi tiết: Hình dạng, kích thước và đường nét. Kỹ thuật đổ bóng: Màu đen đậm, mượt mà, hòa quyện. Bố cục: Hoàn chỉnh, đầy đặn, hoàn thiện và cân đối.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15ff859015_0_2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15ff859015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 are going to continue shading our portrait project, building up layers of detail and darkness. But first, you are going to set some goals about finishing your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 are building up more detail and darkness and you are going to write goals about finishing.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Ne do të vazhdojmë të hijezojmë projektin tonë të portretit, duke krijuar shtresa detajesh dhe errësirë. Por së pari, ju do të vendosni disa objektiva për përfundimin e projektit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የዝርዝር እና የጨለማ ንጣፎችን እየገነባን የቁም ፕሮጀክታችንን ጥላ እንቀጥላለን። በመጀመሪያ ግን ፕሮጀክትህን ስለማጠናቀቅ አንዳንድ ግቦችን ልታወጣ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سنواصل تظليل مشروعنا للصور الشخصية، مع إضافة طبقات من التفاصيل والتعتيم. لكن أولًا، عليك تحديد أهدافك لإتمام المشروع.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Մենք պատրաստվում ենք շարունակել ստվերել մեր դիմանկարային նախագիծը՝ կառուցելով մանրամասների և խավարի շերտեր: Բայց նախ, դուք պատրաստվում եք որոշ նպատակներ դնել ձեր նախագիծն ավարտելու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Continuarem ombrejant el nostre projecte de retrats, construint capes de detall i foscor. Però primer, us establiu alguns objectius per acabar el vostre projecte.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我们将继续为肖像项目添加阴影，构建细节和暗部层次。但首先，你需要设定一些完成项目的目标。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 gaan verder met het schaduwen van ons portretproject, waarbij we lagen van detail en donkerte opbouwen. Maar eerst ga je een aantal doelen stellen voor de afronding van je project.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ما به سایه زدن پروژه پرتره خود ادامه می دهیم و لایه هایی از جزئیات و تاریکی ایجاد می کنیم. اما در ابتدا، شما می خواهید اهدافی را در مورد اتمام پروژه خود تعیین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Nous allons continuer à ombrer notre projet de portrait, en ajoutant des couches de détails et d'obscurité. Mais avant cela, vous allez vous fixer des objectifs pour terminer votre projet.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Wir werden unser Porträtprojekt weiter schattieren und Ebenen mit Details und Dunkelheit aufbauen. Aber zuerst werden Sie sich einige Ziele für die Fertigstellung Ihres Projekts setzen.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અમે અમારા પોટ્રેટ પ્રોજેક્ટને શેડ કરવાનું ચાલુ રાખીશું, વિગત અને અંધકારના સ્તરોનું નિર્માણ કરીશું. પરંતુ પ્રથમ, તમે તમારા પ્રોજેક્ટને સમાપ્ત કરવા વિશે કેટલાક લક્ષ્યો નક્કી કરવા જઈ રહ્યા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हम अपने पोर्ट्रेट प्रोजेक्ट पर छायांकन जारी रखेंगे, बारीकियों और अंधेरे की परतें बनाते रहेंगे। लेकिन सबसे पहले, आपको अपने प्रोजेक्ट को पूरा करने के लिए कुछ लक्ष्य निर्धारित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Continueremo a ombreggiare il nostro progetto di ritratto, aggiungendo livelli di dettaglio e oscurità. Ma prima, dovrai stabilire alcuni obiettivi per completare il progetto.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肖像画プロジェクトの陰影付けを続け、ディテールと暗さのレイヤーを重ねていきます。まずは、プロジェクトを完成させるための目標を設定しましょう。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인물 사진 프로젝트에 음영을 더하고 디테일과 어둠을 더하는 레이어를 쌓아가겠습니다. 하지만 먼저 프로젝트 완성에 대한 목표를 설정해야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Em ê projeya xweya portreyê siya bikin, qatên hûrgulî û tarîtiyê ava bikin. Lê pêşî, hûn ê di derbarê qedandina projeya xwe de hin armancan destnîşan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Kami akan meneruskan teduhan projek potret kami, membina lapisan perincian dan kegelapan. Tetapi pertama, anda akan menetapkan beberapa matlamat untuk menyelesaikan projek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വിശദാംശങ്ങളുടെയും ഇരുട്ടിൻ്റെയും പാളികൾ കെട്ടിപ്പടുക്കുന്നതിലൂടെ ഞങ്ങളുടെ പോർട്രെയിറ്റ് പ്രോജക്റ്റ് ഷേഡിംഗ് തുടരാൻ പോകുന്നു. എന്നാൽ ആദ്യം, നിങ്ങളുടെ പ്രോജക്റ്റ് പൂർത്തിയാക്കുന്നതിനെക്കുറിച്ച് നിങ്ങൾ ചില ലക്ഷ്യങ്ങൾ സ്ഥാപിക്കാൻ പോകുന്നു.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हामी हाम्रो पोर्ट्रेट परियोजनालाई छायांकन गर्न जारी राख्नेछौं, विवरण र अन्धकारको तहहरू निर्माण गर्दै। तर पहिले, तपाइँ तपाइँको परियोजना समाप्त गर्ने बारे केहि लक्ष्यहरू सेट गर्न जाँदै 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موږ به د خپل پورټریټ پروژې سیوري کولو ته دوام ورکړو ، د توضیحاتو او تیاره پرتونو رامینځته کول. مګر لومړی، تاسو به د خپلې پروژې بشپړولو په اړه ځینې اهداف وټاکئ.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Continuaremos sombreando nosso projeto de retrato, criando camadas de detalhes e escuridão. Mas, primeiro, você definirá algumas metas para finalizar seu projeto.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ਅਸੀਂ ਆਪਣੇ ਪੋਰਟਰੇਟ ਪ੍ਰੋਜੈਕਟ ਨੂੰ ਸ਼ੇਡ ਕਰਨਾ, ਵੇਰਵੇ ਅਤੇ ਹਨੇਰੇ ਦੀਆਂ ਪਰਤਾਂ ਬਣਾਉਣਾ ਜਾਰੀ ਰੱਖਣ ਜਾ ਰਹੇ ਹਾਂ। ਪਰ ਪਹਿਲਾਂ, ਤੁਸੀਂ ਆਪਣੇ ਪ੍ਰੋਜੈਕਟ ਨੂੰ ਪੂਰਾ ਕਰਨ ਬਾਰੇ ਕੁਝ ਟੀਚੇ ਨਿਰਧਾਰਤ ਕਰਨ ਜਾ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Мы продолжим проработку тени на нашем портрете, добавляя детали и тени. Но сначала вам нужно поставить перед собой определённые цели по завершению проекта.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Наставићемо да сенчимо наш пројекат портрета, стварајући слојеве детаља и таме. Али прво ћете поставити неке циљеве око завршетка вашег пројекта.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Waxaan sii wadi doonnaa hadhaynta mashruucayaga sawirka, anagoo dhisayna lakabyo tafatiran iyo mugdi ah. Laakiin marka hore, waxaad dejinaysaa yoolal ku saabsan dhammaystirka mashruucaaga.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Continuaremos sombreando nuestro proyecto de retrato, añadiendo capas de detalle y oscuridad. Pero primero, te fijarás algunos objetivos para terminar tu proyecto.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Urang bakal neruskeun shading proyék potret urang, ngawangun nepi lapisan jéntré tur gelap. Tapi ke heula, anjeun badé nyetél sababaraha tujuan pikeun ngabéréskeun proyék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Tutaendelea kuweka kivuli mradi wetu wa picha, tukijenga tabaka za undani na giza. Lakini kwanza, utaweka malengo fulani kuhusu kumaliza mradi wako.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Vi kommer att fortsätta skugga vårt porträttprojekt, bygga upp lager av detaljer och mörker. Men först ska du sätta upp några mål för att avsluta ditt projekt.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Ipagpapatuloy namin ang pagtatabing sa aming portrait na proyekto, pagbuo ng mga layer ng detalye at kadiliman. Ngunit una, magtatakda ka ng ilang mga layunin tungkol sa pagtatapos ng iyong proyekto.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எங்கள் போர்ட்ரெய்ட் திட்டத்திற்கு நிழலிடுவதைத் தொடரப் போகிறோம், விவரம் மற்றும் இருளின் அடுக்குகளை உருவாக்குவோம். ஆனால் முதலில், உங்கள் திட்டத்தை முடிக்க சில இலக்குகளை அமைக்கப் போகிறீர்கள்.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เราจะลงเงาโปรเจกต์ภาพเหมือนของเราต่อไป โดยเพิ่มรายละเอียดและความมืดลงไปหลายชั้น แต่ก่อนอื่น คุณต้องตั้งเป้าหมายบางอย่างเกี่ยวกับการทำให้โปรเจกต์ของคุณสำเร็จเสียก่อน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Portre projemizi gölgelendirmeye devam edeceğiz, detay ve koyuluk katmanları oluşturacağız. Ama önce, projenizi bitirmek için bazı hedefler belirleyeceksiniz.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Ми збираємося продовжувати затіняти наш портретний проект, створюючи шари деталей і темряви. Але спочатку ви збираєтеся поставити деякі цілі щодо завершення вашого проекту.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ہم اپنے پورٹریٹ پراجیکٹ کو شیڈنگ کرتے ہوئے، تفصیل اور تاریکی کی تہوں کو بنانا جاری رکھیں گے۔ لیکن پہلے، آپ اپنے پروجیکٹ کو ختم کرنے کے بارے میں کچھ اہداف طے کرنے جا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Chúng ta sẽ tiếp tục tô bóng cho dự án chân dung, xây dựng các lớp chi tiết và vùng tối. Nhưng trước tiên, bạn sẽ đặt ra một số mục tiêu để hoàn thành dự 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5aa88cdbd1_0_19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5aa88cdbd1_0_19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Yikes! What if I need more time?  Take your artwork home, or come in at lunch or before/after school to catch up. Keep working on your project solidly today. When I start to collect things, let me know that you need more time.  I will photograph your artwork so that the teachers have something to mark. That way you will not get a zero on your artwork, which would probably drop your mark by 30%. You can hand me in your artwork up to next Friday if you need the extra time.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What if I need more time?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Po! Po sikur të më duhet më shumë kohë?  Merrni veprën tuaj të artit në shtëpi ose ejani në drekë ose para/pas shkollës për të arritur hapin. Vazhdoni të punoni me vendosmëri në projektin tuaj sot. Kur të filloj të mbledh gjërat, më bëj të ditur se të duhet më shumë kohë.  Unë do të fotografoj veprat tuaja artistike në mënyrë që mësuesit të kenë diçka për të shënuar. Në këtë mënyrë ju nuk do të merrni një zero në veprën tuaj artistike, e cila ndoshta do të ulte notën tuaj me 30%. Mund të më dorëzoni veprat tuaja artistike deri të premten e ardhshme nëse keni nevojë për kohë shtesë.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እሺ! ተጨማሪ ጊዜ ብፈልግስ?  የጥበብ ስራህን ወደ ቤት ውሰድ፣ ወይም በምሳ ሰዓት ወይም ከትምህርት ቤት በፊት/በኋላ ግባ። ዛሬ በፕሮጀክትዎ ላይ በጥብቅ መስራቱን ይቀጥሉ። ነገሮችን መሰብሰብ ስጀምር፣ ተጨማሪ ጊዜ እንደሚያስፈልግህ አሳውቀኝ።  መምህራኑ ምልክት የሚያደርጉበት ነገር እንዲኖራቸው የጥበብ ስራህን ፎቶግራፍ አነሳለሁ። በዚህ መንገድ በሥዕል ሥራዎ ላይ ዜሮ አያገኙም ፣ ይህም ምናልባት በ 30% ምልክትዎን ሊጥል ይችላል። ተጨማሪ ጊዜ ከፈለጉ እስከሚቀጥለው አርብ ድረስ በኪነጥበብ ስራዎ ውስጥ ሊሰጡኝ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يا إلهي! ماذا لو احتجتُ لمزيد من الوقت؟ خذ عملك الفني إلى المنزل، أو تعالَ وقت الغداء أو قبل/بعد المدرسة لمتابعة ما فاتك. واصل العمل على مشروعك بجدٍّ اليوم. عندما أبدأ بجمع الأشياء، أخبرني أنك بحاجة لمزيد من الوقت. سأصوّر عملك الفني ليتمكن المعلمون من تصحيحه. بهذه الطريقة لن تحصل على صفر في عملك الفني، مما قد يُقلل علامتك بنسبة 30%. يمكنك تسليمي عملك الفني حتى الجمعة القادمة إذا احتجت إلى وقت إضافي.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Այո՛ Իսկ եթե ինձ ավելի շատ ժամանակ պահանջվի:  Վերցրեք ձեր արվեստի գործերը տուն, կամ ներս եկեք ճաշի ժամանակ կամ դպրոցից առաջ/հետո՝ հասնելու համար: Շարունակեք ամուր աշխատել ձեր նախագծի վրա այսօր: Երբ ես սկսեմ հավաքել իրերը, տեղեկացրեք ինձ, որ ձեզ ավելի շատ ժամանակ է պետք։  Ես նկարելու եմ ձեր ստեղծագործությունները, որպեսզի ուսուցիչները նշելու բան ունենան: Այդ կերպ դուք չեք ստանա զրո ձեր ստեղծագործության վրա, ինչը, հավանաբար, կնվազեցնի ձեր գնահատականը 30%-ով: Դուք կարող եք ինձ հանձնել ձեր ստեղծագործությունը մինչև հաջորդ ուրբաթ, եթե ձեզ լրացուցիչ ժամանակ է հարկավոր: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Vaja! Què passa si necessito més temps?  Porta les teves obres d'art a casa o vine a dinar o abans/després de l'escola per posar-te al dia. Continua treballant en el teu projecte de forma sòlida avui. Quan comenci a recollir coses, fes-me saber que necessites més temps.  Fotografiaré la teva obra perquè els professors tinguin alguna cosa a marcar. D'aquesta manera no obtindreu un zero a la vostra obra d'art, que probablement baixaria la vostra nota un 30%. Podeu lliurar-me la vostra obra d'art fins divendres vinent si necessiteu temps addicional.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哎呀！如果我需要更多时间怎么办？把你的作品带回家，或者午饭后或放学前/放学后过来补课。今天继续认真完成你的项目。等我开始收拾东西的时候，告诉我你需要更多时间。我会把你的作品拍照，方便老师批改。这样你的作品就不会得零分，零分可能会让你的分数下降30%。如果你需要更多时间，可以在下周五之前把作品交给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Oei! Wat als ik meer tijd nodig heb? Neem je kunstwerk mee naar huis, of kom langs tijdens de lunchpauze of voor/na school om bij te praten. Blijf vandaag hard aan je project werken. Laat me weten dat je meer tijd nodig hebt als ik begin met het verzamelen van spullen. Ik zal je kunstwerk fotograferen zodat de docenten iets hebben om na te kijken. Zo voorkom je dat je een nul krijgt voor je kunstwerk, wat je cijfer waarschijnlijk met 30% zou verlagen. Je kunt je kunstwerk tot en met volgende week vrijdag inleveren als je extra tijd nodig hebt.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بله! اگر به زمان بیشتری نیاز داشته باشم چه؟  آثار هنری خود را به خانه ببرید، یا هنگام ناهار یا قبل/بعد از مدرسه بیایید تا به عقب برگردید. امروز محکم روی پروژه خود کار کنید. وقتی شروع به جمع آوری وسایل کردم، به من بگویید که به زمان بیشتری نیاز دارید.  از آثار هنری شما عکس خواهم گرفت تا معلمان چیزی برای علامت گذاری داشته باشند. به این ترتیب شما یک صفر در اثر هنری خود دریافت نمی کنید، که احتمالاً نمره شما را 30٪ کاهش می دهد. در صورت نیاز به زمان اضافی، می توانید تا جمعه آینده آثار هنری خود را به من تحویل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Oups ! Et si j'ai besoin de plus de temps ? Ramène ton dessin à la maison, ou viens à la pause déjeuner ou avant/après l'école pour rattraper ton retard. Continue à travailler dur sur ton projet aujourd'hui. Quand je commencerai à rassembler des choses, dis-moi que tu as besoin de plus de temps. Je photographierai ton dessin pour que les professeurs aient quelque chose à noter. Comme ça, tu n'auras pas un zéro, ce qui ferait probablement baisser ta note de 30 %. Tu peux me rendre ton dessin jusqu'à vendredi prochain si tu as besoin de plus de temps.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Huch! Was ist, wenn ich mehr Zeit brauche? Nimm dein Kunstwerk mit nach Hause oder komm in der Mittagspause oder vor/nach der Schule vorbei, um den Rest nachzuholen. Arbeite heute weiter an deinem Projekt. Wenn ich anfange, die Sachen einzusammeln, gib mir Bescheid, wenn du mehr Zeit brauchst. Ich fotografiere dein Kunstwerk, damit die Lehrer etwas zum Bewerten haben. So bekommst du keine Null für dein Kunstwerk, was deine Note wahrscheinlich um 30 % senken würde. Du kannst dein Kunstwerk bis nächsten Freitag abgeben, wenn du die zusätzliche Zeit brauchst.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અરેરે! જો મને વધુ સમયની જરૂર હોય તો શું?  તમારી આર્ટવર્ક ઘરે લઈ જાઓ, અથવા બપોરના સમયે અથવા શાળા પહેલાં/પછી મળવા માટે આવો. આજે તમારા પ્રોજેક્ટ પર મજબૂત રીતે કામ કરતા રહો. જ્યારે હું વસ્તુઓ એકત્રિત કરવાનું શરૂ કરું, ત્યારે મને જણાવો કે તમારે વધુ સમયની જરૂર છે.  હું તમારા આર્ટવર્કનો ફોટોગ્રાફ કરીશ જેથી શિક્ષકોને કંઈક ચિહ્નિત કરવું હોય. આ રીતે તમને તમારા આર્ટવર્ક પર શૂન્ય નહીં મળે, જે કદાચ તમારા માર્કને 30% સુધી ઘટાડશે. જો તમને વધારાના સમયની જરૂર હોય તો તમે આગામી શુક્રવાર સુધી તમારી આર્ટવર્ક મને આપી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अरे! अगर मुझे और समय लग गया तो क्या होगा? अपनी कलाकृति घर ले जाओ, या दोपहर के भोजन के समय या स्कूल से पहले/बाद में आकर उसे पूरा करो। आज अपने प्रोजेक्ट पर पूरी लगन से काम करते रहो। जब मैं चीज़ें इकट्ठा करना शुरू करूँ, तो मुझे बता देना कि तुम्हें और समय चाहिए। मैं तुम्हारी कलाकृति की तस्वीरें खींच लूँगा ताकि शिक्षकों के पास अंक देने के लिए कुछ हो। इस तरह तुम्हारी कलाकृति पर शून्य नहीं आएगा, जिससे तुम्हारे अंक शायद 30% कम हो जाएँगे। अगर तुम्हें अतिरिक्त समय चाहिए तो तुम मुझे अगले शुक्रवार तक अपनी कलाकृति दे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Cavolo! E se avessi bisogno di più tempo? Porta a casa i tuoi lavori, oppure vieni a pranzo o prima/dopo la scuola per recuperare. Continua a lavorare al tuo progetto con impegno anche oggi. Quando inizio a raccogliere le cose, fammi sapere che hai bisogno di più tempo. Fotograferò i tuoi lavori in modo che gli insegnanti abbiano qualcosa da correggere. In questo modo non prenderai zero, il che probabilmente ridurrebbe il tuo voto del 30%. Puoi consegnarmi i tuoi lavori fino a venerdì prossimo se hai bisogno di più tempo.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うわあ！もっと時間が必要になったらどうするの？作品は家に持ち帰るか、昼休みか放課前か放課後にきて追いつくの。今日はしっかり課題に取り組んでね。回収を始めたら、もっと時間が必要なことを知らせて。先生たちが採点できるように、作品を写真に撮っておくから。そうすれば、0点なんて取らずに済む。0点だったら、おそらく30%も点数が下がってしまうからね。もっと時間が必要だったら、来週の金曜日までに作品を提出して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와! 시간이 더 필요하면 어쩌지? 네 작품을 집에 가져가거나, 점심시간이나 등교 전/후에 와서 따라잡아. 오늘 프로젝트 열심히 해. 내가 작품 모으기 시작하면 시간 더 필요하다고 말해. 선생님들이 채점할 수 있도록 네 작품 사진을 찍을게. 그러면 네 작품에 0점이 안 붙을 거야. 0점 받으면 점수가 30% 정도 떨어질 거야. 시간이 더 필요하면 다음 주 금요일까지 작품을 제출하면 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Yikes! Ger ji min re bêtir dem hewce be?  Berhemên xwe yên hunerî bînin malê, an jî werin hundurê firavînê an berî/piştî dibistanê da ku xwe bigihînin. Îro li ser projeya xwe bi domdarî bixebitin. Dema ku ez dest bi berhevkirina tiştan dikim, ji min re bihêle ku hûn bêtir dem hewce ne.  Ez ê karê hunera we wêne bikim da ku mamoste tiştek nîşan bidin. Bi vî rengî hûn ê sifirek li ser hunera xwe negirin, ku dibe ku nîşana we% 30 kêm bike. Ger hewcedariya we bi wextê zêde hebe hûn dikarin heya roja înê ya din berhemên xwe yên hunerî bidin min.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Yikes! Bagaimana jika saya memerlukan lebih banyak masa?  Bawa karya seni anda pulang, atau masuk semasa makan tengah hari atau sebelum/selepas sekolah untuk mengejar ketinggalan. Teruskan kerjakan projek anda dengan mantap hari ini. Apabila saya mula mengumpul barang, beritahu saya bahawa anda memerlukan lebih banyak masa.  Saya akan mengambil gambar karya seni anda supaya guru mempunyai sesuatu untuk ditanda. Dengan cara itu anda tidak akan mendapat sifar pada karya seni anda, yang mungkin akan menjatuhkan markah anda sebanyak 30%. Anda boleh menyerahkan karya seni anda kepada saya sehingga Jumaat depan jika anda memerlukan masa tambahan.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അയ്യോ! എനിക്ക് കൂടുതൽ സമയം വേണമെങ്കിൽ എന്തുചെയ്യും?  നിങ്ങളുടെ കലാസൃഷ്‌ടി വീട്ടിലേക്ക് കൊണ്ടുപോകുക, അല്ലെങ്കിൽ ഉച്ചഭക്ഷണത്തിന് അല്ലെങ്കിൽ സ്‌കൂളിന് മുമ്പോ/ശേഷമോ വരൂ. ഇന്ന് നിങ്ങളുടെ പ്രോജക്‌റ്റിൽ ഉറച്ചുനിൽക്കുക. ഞാൻ സാധനങ്ങൾ ശേഖരിക്കാൻ തുടങ്ങുമ്പോൾ, നിങ്ങൾക്ക് കൂടുതൽ സമയം ആവശ്യമാണെന്ന് എന്നെ അറിയിക്കുക.  അധ്യാപകർക്ക് എന്തെങ്കിലും അടയാളപ്പെടുത്താൻ വേണ്ടി ഞാൻ നിങ്ങളുടെ കലാസൃഷ്ടിയുടെ ഫോട്ടോ എടുക്കും. അതുവഴി നിങ്ങളുടെ കലാസൃഷ്‌ടിയിൽ പൂജ്യം ലഭിക്കില്ല, അത് നിങ്ങളുടെ മാർക്ക് 30% കുറയും. നിങ്ങൾക്ക് അധിക സമയം വേണമെങ്കിൽ അടുത്ത വെള്ളിയാഴ്ച വരെ നിങ്ങളുടെ കലാസൃഷ്ടികൾ എന്നെ ഏൽപ്പിക്കാം.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हो! यदि मलाई थप समय चाहिन्छ भने के हुन्छ?  आफ्नो कलाकृति घर लैजानुहोस्, वा लंचमा वा स्कूल अघि/पछी समात्न आउनुहोस्। आज आफ्नो परियोजनामा दृढतापूर्वक काम गरिरहनुहोस्। जब म चीजहरू सङ्कलन गर्न थाल्छु, मलाई थाहा दिनुहोस् कि तपाईलाई थप समय चाहिन्छ।  म तपाईंको कलाकृतिको फोटो खिच्नेछु ताकि शिक्षकहरूले चिन्ह लगाउन केहि छ। यसरी तपाईले आफ्नो कलाकृतिमा शून्य प्राप्त गर्नुहुने छैन, जसले तपाईको अंकलाई ३०% ले घटाउनेछ। यदि तपाईलाई अतिरिक्त समय चाहिन्छ भने तपाईले मलाई अर्को शुक्रबार सम्म आफ्नो कलाकृति दिन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هو! که زه ډیر وخت ته اړتیا لرم؟  خپل هنري اثار کور ته راوړئ، یا د غرمې ډوډۍ یا د ښوونځي څخه دمخه / وروسته د لیدو لپاره راشئ. نن ورځ په کلکه په خپله پروژه کار کولو ته دوام ورکړئ. کله چې زه د شیانو راټولول پیل کړم، ما ته خبر راکړئ چې تاسو ډیر وخت ته اړتیا لرئ.  زه به ستاسو د هنري کار عکس اخلم ترڅو ښوونکي د نښه کولو لپاره یو څه ولري. په دې توګه تاسو به په خپل هنر کار کې صفر ترلاسه نکړئ، کوم چې شاید ستاسو نښه 30٪ راټیټه کړي. که تاسو اضافي وخت ته اړتیا لرئ تاسو کولی شئ تر راتلونکې جمعې پورې خپل هنر ماته راکړئ.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Nossa! E se eu precisar de mais tempo? Leve seu trabalho para casa ou venha na hora do almoço ou antes/depois da aula para colocar o papo em dia. Continue trabalhando no seu projeto com afinco hoje. Quando eu começar a juntar as coisas, avise-me que precisa de mais tempo. Fotografarei seu trabalho para que os professores tenham algo para corrigir. Assim, você não tirará zero no seu trabalho, o que provavelmente reduziria sua nota em 30%. Você pode me entregar seu trabalho até a próxima sexta-feira, se precisar de mais tempo.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ਹਾਏ! ਜੇ ਮੈਨੂੰ ਹੋਰ ਸਮਾਂ ਚਾਹੀਦਾ ਹੈ ਤਾਂ ਕੀ ਹੋਵੇਗਾ?  ਆਪਣੀ ਕਲਾਕਾਰੀ ਨੂੰ ਘਰ ਲੈ ਜਾਓ, ਜਾਂ ਦੁਪਹਿਰ ਦੇ ਖਾਣੇ 'ਤੇ ਜਾਂ ਸਕੂਲ ਤੋਂ ਪਹਿਲਾਂ/ਬਾਅਦ ਨੂੰ ਫੜਨ ਲਈ ਆਓ। ਅੱਜ ਆਪਣੇ ਪ੍ਰੋਜੈਕਟ 'ਤੇ ਮਜ਼ਬੂਤੀ ਨਾਲ ਕੰਮ ਕਰਦੇ ਰਹੋ। ਜਦੋਂ ਮੈਂ ਚੀਜ਼ਾਂ ਇਕੱਠੀਆਂ ਕਰਨਾ ਸ਼ੁਰੂ ਕਰਦਾ ਹਾਂ, ਮੈਨੂੰ ਦੱਸੋ ਕਿ ਤੁਹਾਨੂੰ ਹੋਰ ਸਮਾਂ ਚਾਹੀਦਾ ਹੈ.  ਮੈਂ ਤੁਹਾਡੀ ਕਲਾਕਾਰੀ ਦੀ ਫੋਟੋ ਖਿੱਚਾਂਗਾ ਤਾਂ ਜੋ ਅਧਿਆਪਕਾਂ ਕੋਲ ਨਿਸ਼ਾਨ ਲਗਾਉਣ ਲਈ ਕੁਝ ਹੋਵੇ। ਇਸ ਤਰ੍ਹਾਂ ਤੁਹਾਨੂੰ ਆਪਣੀ ਕਲਾਕਾਰੀ 'ਤੇ ਜ਼ੀਰੋ ਨਹੀਂ ਮਿਲੇਗਾ, ਜੋ ਸ਼ਾਇਦ ਤੁਹਾਡੇ ਨਿਸ਼ਾਨ ਨੂੰ 30% ਘਟਾ ਦੇਵੇਗਾ। ਜੇਕਰ ਤੁਹਾਨੂੰ ਵਾਧੂ ਸਮੇਂ ਦੀ ਲੋੜ ਹੈ ਤਾਂ ਤੁਸੀਂ ਅਗਲੇ ਸ਼ੁੱਕਰਵਾਰ ਤੱਕ ਮੈਨੂੰ ਆਪਣੀ ਕਲਾਕਾਰੀ ਦੇ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Ой! А если мне понадобится больше времени? Забирайте свои работы домой или приходите ко мне на обед или до/после школы, чтобы наверстать упущенное. Продолжайте усердно работать над своим проектом сегодня. Когда я начну собирать вещи, дайте мне знать, что вам нужно больше времени. Я сфотографирую ваши работы, чтобы учителям было что проверить. Так вы не получите ноль за свою работу, что, вероятно, снизит вашу оценку на 30%. Вы можете сдать мне свои работы до следующей пятницы, если вам нужно больше времени.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Иикес! Шта ако ми треба више времена?  Понесите своје уметничко дело кући, или уђите на ручак или пре/после школе да их надокнадите. Наставите да радите на свом пројекту солидно данас. Кад почнем да скупљам ствари, јави ми да ти треба више времена.  Фотографисаћу ваше ликовне радове како би наставници имали шта да обележе. На тај начин нећете добити нулу на свом уметничком делу, што би вероватно смањило вашу оцену за 30%. Можете ми предати своје уметничко дело до следећег петка ако вам треба додатно време.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Haye! Maxaa dhacaya haddii aan u baahdo waqti dheeraad ah?  Farshaxankaaga guriga u kaxee, ama soo gal qadada ama dugsiga ka hor/ka dib si aad ula qabsato. Si adag u wad mashruucaaga maanta. Marka aan bilaabo inaan wax ururiyo, ii sheeg inaad u baahan tahay wakhti dheeraad ah.  Waxaan sawiri doonaa farshaxankaaga si ay macalimiintu u helaan wax ay calaamadeeyaan. Habkaas ma heli doontid eber farshaxankaaga, taas oo u badan tahay inay hoos u dhigto calaamaddaada 30%. Waxaad ii dhiibi kartaa farshaxankaaga ilaa Jimcaha soo socda haddii aad u baahan tahay wakhti dheeri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¡Uf! ¿Y si necesito más tiempo? Llévate tu obra a casa o ven a la hora del almuerzo o antes o después de la escuela para ponerte al día. Sigue trabajando en tu proyecto hoy. Cuando empiece a recoger las cosas, avísame si necesitas más tiempo. Fotografiaré tu obra para que los profesores tengan algo que corregir. Así evitarás un cero, lo que probablemente bajaría tu calificación un 30 %. Puedes entregarme tu obra hasta el próximo viernes si necesitas más tiempo.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Yikes! Kumaha upami abdi peryogi langkung waktos?  Bawa karya seni anjeun ka bumi, atanapi sumping nalika tuang siang atanapi sateuacan / saatos sakola kanggo nyusul. Tetep ngerjakeun proyék anjeun ayeuna. Nalika kuring mimiti ngumpulkeun hal, hayu atuh nyaho yén anjeun kudu leuwih waktos.  Kuring bakal motret karya seni anjeun supados guru ngagaduhan anu ditandaan. Ku cara éta anjeun moal nampi nol dina karya seni anjeun, anu sigana bakal ngirangan tanda anjeun ku 30%. Anjeun tiasa nyerahkeun kuring dina karya seni anjeun dugi ka Jumaah payun upami anjeun peryogi waktos tambahan.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Lo! Je, nikihitaji muda zaidi?  Peleka kazi yako ya sanaa nyumbani, au uje wakati wa chakula cha mchana au kabla/baada ya shule ili upate habari. Endelea kufanyia kazi mradi wako kwa uthabiti leo. Ninapoanza kukusanya vitu, nijulishe kwamba unahitaji muda zaidi.  Nitapiga picha mchoro wako ili walimu wawe na kitu cha kuweka alama. Kwa njia hiyo hautapata sifuri kwenye kazi yako ya sanaa, ambayo inaweza kupunguza alama yako kwa 30%. Unaweza kunikabidhi kwa kazi yako ya sanaa hadi Ijumaa ijayo ikiwa unahitaji muda wa ziada.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Hoppsan! Vad händer om jag behöver mer tid?  Ta med dig ditt konstverk hem, eller kom in på lunchen eller före/efter skolan för att komma ikapp. Fortsätt arbeta med ditt projekt stabilt idag. När jag börjar samla på saker, låt mig veta att du behöver mer tid.  Jag ska fotografera ditt konstverk så att lärarna har något att markera. På så sätt kommer du inte att få en nolla på ditt konstverk, vilket förmodligen skulle sjunka ditt betyg med 30%. Du kan lämna in ditt konstverk till mig fram till nästa fredag om du behöver mer tid.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Ay! Paano kung kailangan ko ng mas maraming oras?  Dalhin ang iyong likhang sining sa bahay, o pumasok sa tanghalian o bago/pagkatapos ng paaralan upang makahabol. Ipagpatuloy ang paggawa sa iyong proyekto nang matatag ngayon. Kapag nagsimula akong mangolekta ng mga bagay, ipaalam sa akin na kailangan mo ng mas maraming oras.  Kukuhaan ko ng litrato ang iyong likhang sining para may mamarkahan ang mga guro. Sa ganoong paraan hindi ka makakakuha ng zero sa iyong likhang sining, na malamang na bumaba sa iyong marka ng 30%. Maaari mong ibigay sa akin ang iyong likhang sining hanggang sa susunod na Biyernes kung kailangan mo ng dagdag na oras.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ஐயோ! எனக்கு அதிக நேரம் தேவைப்பட்டால் என்ன செய்வது?  உங்கள் கலைப்படைப்புகளை வீட்டிற்கு எடுத்துச் செல்லுங்கள் அல்லது மதிய உணவிற்கு அல்லது பள்ளிக்கு முன்/பிறகு வரவும். இன்று உங்கள் திட்டத்தில் உறுதியாக செயல்படுங்கள். நான் பொருட்களை சேகரிக்கத் தொடங்கும் போது, உங்களுக்கு அதிக நேரம் தேவை என்பதை எனக்குத் தெரியப்படுத்துங்கள்.  உங்கள் கலைப்படைப்பை நான் புகைப்படம் எடுப்பேன், அதனால் ஆசிரியர்கள் ஏதாவது குறிக்க வேண்டும். அந்த வகையில் உங்கள் கலைப்படைப்பில் பூஜ்ஜியத்தைப் பெற மாட்டீர்கள், இது உங்கள் குறியை 30% குறைக்கலாம். உங்களுக்கு கூடுதல் நேரம் தேவைப்பட்டால், அடுத்த வெள்ளிக்கிழமை வரை உங்கள் படைப்புகளை என்னிடம் ஒப்படைக்கலாம்.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โอ้โห! ถ้าฉันต้องการเวลาเพิ่มล่ะ? เอางานศิลปะของคุณกลับบ้าน หรือเข้ามาตอนพักเที่ยง หรือก่อน/หลังเลิกเรียนเพื่อตามงานให้ทัน ตั้งใจทำงานของคุณให้หนักแน่นวันนี้นะ พอฉันเริ่มเก็บของเสร็จ บอกด้วยนะว่าคุณต้องการเวลาเพิ่ม ฉันจะถ่ายรูปงานศิลปะของคุณไว้ เผื่อคุณครูจะมีอะไรให้ตรวจ แบบนี้ผลงานของคุณจะไม่โดนศูนย์ ซึ่งอาจทำให้คะแนนลดลง 30% ถ้าอยากได้เวลาเพิ่ม ส่งงานศิลปะของคุณมาให้ฉันได้ถึงวันศุกร์หน้าเลยก็ได้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Vay canına! Ya daha fazla zamana ihtiyacım olursa? Eserini eve götür veya öğle yemeğinde ya da okuldan önce/sonra gelip eksiklerini tamamlayabilirsin. Bugün projen üzerinde sıkı çalışmaya devam et. Eşyaları toplamaya başladığımda, daha fazla zamana ihtiyacın olduğunu bana bildir. Öğretmenlerin notlandırabileceği bir şeyler olsun diye eserlerinin fotoğraflarını çekeceğim. Böylece eserinden sıfır almazsın ve bu da notunu muhtemelen %30 düşürür. Ek zamana ihtiyacın olursa, eserini bana gelecek Cuma gününe kadar teslim edebilirsin.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ой! А якщо мені знадобиться більше часу?  Візьміть свої твори мистецтва додому або приходьте в обід або до/після школи, щоб надолужити. Продовжуйте наполегливо працювати над своїм проектом сьогодні. Коли я почну збирати речі, дайте знати, що вам потрібно більше часу.  Я сфотографую ваші роботи, щоб вчителям було що відзначити. Таким чином ви не отримаєте нуль на своїй роботі, що, ймовірно, знизить вашу оцінку на 30%. Ви можете надати мені свої роботи до наступної п’ятниці, якщо вам потрібен додатковий час.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اوہ! اگر مجھے مزید وقت درکار ہو تو کیا ہوگا؟  اپنے آرٹ ورک کو گھر لے جائیں، یا دوپہر کے کھانے پر یا اسکول سے پہلے/بعد میں اسے پکڑنے کے لیے آئیں۔ آج مضبوطی سے اپنے پروجیکٹ پر کام جاری رکھیں۔ جب میں چیزیں جمع کرنا شروع کروں تو مجھے بتائیں کہ آپ کو مزید وقت درکار ہے۔  میں آپ کے آرٹ ورک کی تصویر کشی کروں گا تاکہ اساتذہ کو نشان زد کرنے کے لیے کچھ ہو۔ اس طرح آپ کو اپنے آرٹ ورک پر صفر نہیں ملے گا، جو شاید آپ کے نشان کو 30% تک گرا دے گا۔ اگر آپ کو اضافی وقت کی ضرورت ہو تو آپ اگلے جمعہ تک مجھے اپنا آرٹ ورک دے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Trời ơi! Nếu cô cần thêm thời gian thì sao? Con mang bài tập về nhà, hoặc đến vào giờ ăn trưa hoặc trước/sau giờ học để học bù. Hôm nay con cứ tiếp tục làm bài tập thật chăm chỉ nhé. Khi cô bắt đầu thu dọn đồ đạc, hãy báo cô biết là con cần thêm thời gian. Cô sẽ chụp ảnh bài tập của con để giáo viên có điểm chấm. Như vậy con sẽ không bị điểm 0, điều này có thể làm giảm điểm của con đến 30%. Con có thể nộp bài tập cho cô đến thứ Sáu tuần sau nếu con cần thêm thời gian.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490b72b2a5_0_9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490b72b2a5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If you are behind, this is the perfect weekend to take your work home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Nëse jeni prapa, kjo është fundjava e përsosur për të marrë punën tuaj në shtëpi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ከኋላ ከሆንክ፣ ስራህን ወደ ቤት ለመውሰድ ይህ ትክክለኛው ቅዳሜና እሁድ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إذا كنت متأخرًا، فهذه هي عطلة نهاية الأسبوع المثالية لأخذ عملك إلى المنزل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Եթե հետ եք մնում, ապա սա կատարյալ հանգստյան օր է ձեր աշխատանքը տուն տանելու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 estàs enrere, aquest és el cap de setmana perfecte per endur-te la feina a casa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如果你落后了，这是把工作带回家的最佳周末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Als je achterloopt, is dit het perfecte weekend om je werk mee naar huis te nemen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اگر عقب مانده اید، این آخر هفته عالی برای بردن کارتان به خانه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 vous êtes en retard, c'est le week-end idéal pour ramener votre travail à la maison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Wenn Sie im Rückstand sind, ist dies das perfekte Wochenende, um Ihre Arbeit mit nach Hause zu nehmen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જો તમે પાછળ છો, તો તમારા કાર્યને ઘરે લઈ જવા માટે આ સંપૂર્ણ સપ્તાહાંત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यदि आप पीछे हैं, तो यह आपके काम को घर ले जाने के लिए एकदम सही सप्ताहांत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Se sei in ritardo, questo è il fine settimana perfetto per portare il lavoro a casa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仕事が遅れているなら、この週末は仕事を家に持ち帰るのにぴったりです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뒤처졌다면 이번 주말이 일을 집으로 가져가기에 완벽한 시기입니다.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Ger hûn li paş in, ev dawiya hefteyê bêkêmasî ye ku hûn karê xwe bibin malê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Jika anda ketinggalan, ini adalah hujung minggu yang sesuai untuk membawa pulang kerja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നിങ്ങൾ പിന്നിലാണെങ്കിൽ, നിങ്ങളുടെ ജോലി വീട്ടിലേക്ക് കൊണ്ടുപോകാൻ പറ്റിയ വാരാന്ത്യമാണിത്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यदि तपाईं पछाडि हुनुहुन्छ भने, यो तपाईंको काम घर लैजानको लागि उत्तम सप्ताहन्त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که تاسو شاته یاست، دا د اونۍ پای دی چې خپل کار کور ته بوځي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Se você está atrasado, este é o fim de semana perfeito para levar seu trabalho para casa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ਜੇ ਤੁਸੀਂ ਪਿੱਛੇ ਹੋ, ਤਾਂ ਇਹ ਤੁਹਾਡੇ ਕੰਮ ਨੂੰ ਘਰ ਲੈ ਜਾਣ ਲਈ ਸੰਪੂਰਨ ਸ਼ਨੀਵਾਰ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Если вы отстаете, то это идеальный уикенд, чтобы взять работу на дом.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Ако заостајете, ово је савршен викенд да понесете посао кући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Haddii aad ka danbeyso, kani waa usbuuca dhammaadka todobaadka ugu fiican si aad shaqadaada u geyso guriga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 estás atrasado, este es el fin de semana perfecto para llevarte el trabajo a casa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Upami anjeun balik, ieu mangrupikeun sabtu minggu anu sampurna pikeun nyandak padamelan anjeun ka bumi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Ikiwa uko nyuma, hii ndiyo wikendi nzuri ya kupeleka kazi yako nyumbani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Om du ligger efter är det här den perfekta helgen att ta med dig jobbet hem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Kung ikaw ay nasa huli, ito ang perpektong katapusan ng linggo upang iuwi ang iyong trabaho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நீங்கள் பின்தங்கியிருந்தால், உங்கள் வேலையை வீட்டிற்கு எடுத்துச் செல்ல இதுவே சரியான வார இறுதி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หากคุณล้าหลัง นี่คือสุดสัปดาห์ที่สมบูรณ์แบบที่จะนำงานของคุณกลับบ้าน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Eğer geride kaldıysanız, işinizi eve götürmek için mükemmel bir hafta sonu.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Якщо ви відстаєте, це ідеальні вихідні, щоб взяти роботу додому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اگر آپ پیچھے ہیں، تو یہ آپ کے کام کو گھر لے جانے کے لیے بہترین ویک اینڈ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Nếu bạn đang chậm tiến độ, đây là cuối tuần hoàn hảo để mang công việc về nhà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85de156a0e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85de156a0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Never skip class when something is due. Come to class and ask about an extension.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Never skip class when something is due.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Asnjëherë mos e kaloni klasën kur diçka duhet. Ejani në klasë dhe pyesni për një zgjatje.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የሆነ ነገር ሲደርስ ክፍልን በጭራሽ አይዝለሉ። ወደ ክፍል ይምጡ እና ስለ ማራዘሚያ ይጠይቁ።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لا تتغيب عن الحصة الدراسية عند استحقاق شيء ما. احضر الحصة واستفسر عن تمديدها.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Երբեք մի բաց թողեք դասը, երբ ինչ-որ բան պետք է: Եկեք դասի և հարցրեք երկարաձգման մասին: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No us salteu mai la classe quan calgui alguna cosa. Vine a classe i pregunta sobre una pròrroga.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切勿缺课。上课时，请咨询是否能延期。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Spijbel nooit als iets ingeleverd moet worden. Kom naar de les en vraag naar uitstel.</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هیچ وقت در زمان مقرر از کلاس غافل نشوید. به کلاس بیایید و در مورد تمدید بپرسید.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Ne manquez jamais un cours à rendre. Venez en cours et demandez une prolongation.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Schwänzen Sie niemals den Unterricht, wenn etwas fällig ist. Kommen Sie zum Unterricht und fragen Sie nach einer Verlängerung.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જ્યારે કંઈક બાકી હોય ત્યારે ક્યારેય વર્ગ છોડશો નહીં. વર્ગમાં આવો અને એક્સ્ટેંશન વિશે પૂછો.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जब कोई समय सीमा हो तो कक्षा कभी न छोड़ें। कक्षा में आकर समय बढ़ाने के बारे में पूछें।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Non saltare mai una lezione quando c'è una scadenza. Vieni a lezione e chiedi se puoi prolungarla.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提出期限が迫っているときは、絶対に授業を欠席しないでください。授業に出席し、延長について尋ねてください。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마감일이 있을 때는 절대 수업을 빼먹지 마세요. 수업에 와서 연장에 대해 문의하세요.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Tu carî ji dersê dernekevin dema ku tiştek tê xwestin. Werin dersê û li ser dirêjkirinê bipirsin.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Jangan sekali-kali ponteng kelas apabila ada sesuatu yang perlu dibayar. Datang ke kelas dan tanya tentang lanjutan.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എന്തെങ്കിലും നൽകേണ്ടിവരുമ്പോൾ ഒരിക്കലും ക്ലാസ് ഒഴിവാക്കരുത്. ക്ലാസ്സിൽ വന്ന് ഒരു വിപുലീകരണത്തെക്കുറിച്ച് ചോദിക്കുക.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केहि बाँकी हुँदा कक्षा कहिल्यै नछोड्नुहोस्। कक्षामा आउनुहोस् र विस्तारको बारेमा सोध्नुहोस्।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کله چې یو څه پاتې وي نو هیڅکله ټولګي مه پریږدئ. ټولګي ته راشئ او د تمدید په اړه پوښتنه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Nunca falte à aula quando tiver que entregar algo. Venha para a aula e peça uma prorrogação.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ਜਦੋਂ ਕੋਈ ਚੀਜ਼ ਬਕਾਇਆ ਹੋਵੇ ਤਾਂ ਕਦੇ ਵੀ ਕਲਾਸ ਨਾ ਛੱਡੋ। ਕਲਾਸ ਵਿੱਚ ਆਓ ਅਤੇ ਇੱਕ ਐਕਸਟੈਂਸ਼ਨ ਬਾਰੇ ਪੁੱਛੋ।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Никогда не пропускайте занятия, если нужно что-то сдать. Приходите на занятия и просите отсрочку.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Никада не прескачите час када нешто треба. Дођите на час и питајте за продужење.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Weligaa ha ka boodin fasalka marka ay wax dhacaan. Kaalay fasalka oo weydii kordhinta.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Nunca faltes a clase cuando tengas que entregar algo. Ven a clase y pregunta por una prórroga.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Pernah skip kelas nalika aya hiji alatan. Datang ka kelas jeung nanya ngeunaan extension.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Usiruke kamwe darasani wakati jambo linapohitajika. Njoo darasani na uulize kuhusu ugani.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Hoppa aldrig över lektionen när något är på väg. Kom till lektionen och fråga om förlängning.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Huwag laktawan ang klase kapag may dapat bayaran. Pumunta sa klase at magtanong tungkol sa extension.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ஏதாவது வரும்போது வகுப்பைத் தவிர்க்க வேண்டாம். வகுப்பிற்கு வந்து நீட்டிப்பு பற்றி கேளுங்கள்.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อย่าขาดเรียนเมื่อถึงกำหนดส่งงาน เข้ามาเรียนและสอบถามเรื่องการขอเลื่อนเวลาเรียน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Teslim tarihi geldiğinde asla dersi aksatmayın. Derse gelip uzatma talebinde bulunun.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Ніколи не пропускайте заняття, коли щось має бути. Прийдіть на урок і запитайте про продовження.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جب کچھ واجب الادا ہو تو کبھی بھی کلاس نہ چھوڑیں۔ کلاس میں آئیں اور توسیع کے بارے میں پوچھیں۔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Đừng bao giờ trốn tiết khi sắp đến hạn. Hãy đến lớp và xin gia hạn.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4080ee2377_0_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4080ee2377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dccd3035e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2dccd3035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5aa88cdbd1_0_21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5aa88cdbd1_0_2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centred next to English, December 2024 generated on 2/15/2025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Depth drawings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Vizatime në thellësi nga ish-nxënës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رسومات عميقة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Նախկին ուսանողների խորքային նկարներ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以前学生的深度图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Dieptetekeningen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نقاشی های عمقی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Dessins en profondeur d'anciens élèves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Tiefenzeichnungen ehemaliger Schüler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ભૂતપૂર્વ વિદ્યાર્થીઓ પાસેથી ઊંડાઈ રેખાંકનો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पूर्व छात्रों के गहन चित्र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Disegni di profondità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元生徒による奥行き図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이전 학생들의 깊이 그림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Nexşeyên kûr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पूर्व विद्यार्थीहरूबाट गहिरो रेखाचित्र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د پخوانیو زده کونکو څخه ژور انځورونه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Desenhos profundos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ਸਾਬਕਾ ਵਿਦਿਆਰਥੀਆਂ ਤੋਂ ਡੂੰਘਾਈ ਡਰਾਇੰਗ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Глубинные рисунки бывших учеников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Дубински цртежи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Sawirro qoto dheer oo laga soo qaaday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Dibujos en profundidad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Michoro ya kina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Djupteckningar från tidigare elever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Depth drawings mula sa mga dating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முன்னாள் மாணவர்களிடமிருந்து ஆழமான வரைபடங்கள்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ภาพวาดเชิงลึกจากนักเรียนเก่า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Eski öğrencilerden derinlik çizimleri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Глибокі малюнки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سابق طلباء سے گہرائی کی ڈرائنگ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Những bức vẽ sâu sắc của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9d46302a6d_0_15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9d46302a6d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9d46302a6d_0_15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9d46302a6d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9d46302a6d_0_16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9d46302a6d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9d46302a6d_0_16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9d46302a6d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d99222bca5_0_1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d99222bca5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If you did not have a photo yesterday, open your booklet so I can check the today’s goal for today.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If you didn’t get a photo yesterday, hand in today’s goal..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Nëse nuk keni pasur një foto dje, hapni broshurën tuaj që të mund të kontrolloj objektivin e sotëm për sot.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ትላንትና ፎቶ ከሌለህ የዛሬውን ግብ ለማየት እንድችል ቡክሌትህን ክፈት።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إذا لم يكن لديك صورة بالأمس، افتح كتيبك حتى أتمكن من التحقق من هدف اليوم.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Եթե երեկ լուսանկար չունեիք, բացեք ձեր գրքույկը, որպեսզի կարողանամ ստուգել այսօրվա նպատակը: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 no teníeu cap foto ahir, obriu el vostre fullet perquè pugui comprovar l'objectiu d'avui.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如果您昨天没有照片，请打开您的小册子，以便我检查今天的目标。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Als je gisteren geen foto had, open dan je boekje zodat ik het doel voor vandaag kan controleren.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اگر دیروز عکسی نداشتید، دفترچه خود را باز کنید تا بتوانم هدف امروز را برای امروز بررسی کنم.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 vous n’aviez pas de photo hier, ouvrez votre livret pour que je puisse vérifier l’objectif d’aujourd’hui.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Wenn Sie gestern kein Foto hatten, öffnen Sie Ihr Heft, damit ich das heutige Ziel überprüfen kann.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જો તમારી પાસે ગઈકાલે ફોટો ન હોય, તો તમારી પુસ્તિકા ખોલો જેથી હું આજનું આજનું લક્ષ્ય ચકાસી શકું.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यदि कल आपके पास कोई फोटो नहीं थी, तो अपनी पुस्तिका खोलें ताकि मैं आज के लक्ष्य की जांच कर सकूं।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Se ieri non avevi una foto, apri il tuo opuscolo così posso controllare l'obiettivo di oggi.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昨日写真を撮っていなかったら、冊子を開いて今日の目標を確認させてください。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어제 사진이 없으셨다면 책자를 펴서 오늘의 목표를 확인해 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Ger duh wêneyek we tunebû, pirtûka xwe vekin da ku ez bikaribim armanca îro ya îro kontrol bikim.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Jika anda tidak mempunyai foto semalam, buka buku kecil anda supaya saya boleh menyemak matlamat hari ini untuk hari 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ഇന്നലെ നിങ്ങളുടെ പക്കൽ ഫോട്ടോ ഇല്ലെങ്കിൽ, നിങ്ങളുടെ ബുക്ക്‌ലെറ്റ് തുറക്കുക, അതുവഴി ഇന്നത്തെ ലക്ഷ്യം എനിക്ക് പരിശോധിക്കാം.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यदि तपाईंसँग हिजो फोटो छैन भने, तपाईंको पुस्तिका खोल्नुहोस् ताकि म आजको लागि आजको लक्ष्य जाँच गर्न सकूँ।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که تاسو پرون عکس نه درلود، خپل کتابچه خلاص کړئ ترڅو زه د نن ورځې هدف وګورم.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Se você não tinha foto ontem, abra seu livreto para que eu possa conferir a meta de hoje.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ਜੇਕਰ ਤੁਹਾਡੇ ਕੋਲ ਕੱਲ੍ਹ ਕੋਈ ਫੋਟੋ ਨਹੀਂ ਸੀ, ਤਾਂ ਆਪਣੀ ਕਿਤਾਬਚਾ ਖੋਲ੍ਹੋ ਤਾਂ ਜੋ ਮੈਂ ਅੱਜ ਦੇ ਲਈ ਅੱਜ ਦੇ ਟੀਚੇ ਦੀ ਜਾਂਚ ਕਰ ਸਕਾਂ।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Если вчера у вас не было фотографии, откройте ваш буклет, чтобы я мог проверить сегодняшнюю цель на сегодня.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Ако јуче нисте имали фотографију, отворите своју књижицу да могу да проверим данашњи циљ за данас.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Haddii aanad haysan sawir shalay, fur buug-yarahaaga si aan u hubiyo yoolka maanta ee maanta.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 no tuviste una foto ayer, abre tu cuadernillo para que pueda verificar el objetivo de hoy.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Upami anjeun teu gaduh poto kamari, buka buklet anjeun supados kuring tiasa mariksa tujuan dinten ayeuna.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Ikiwa hukuwa na picha jana, fungua kijitabu chako ili niweze kuangalia lengo la leo la leo.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Om du inte hade ett foto igår, öppna ditt häfte så att jag kan kolla dagens mål för idag.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Kung wala kang larawan kahapon, buksan ang iyong buklet para masuri ko ang layunin ngayon para sa araw na 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நேற்று உங்களிடம் புகைப்படம் இல்லையென்றால், உங்கள் கையேட்டைத் திறக்கவும், இதன் மூலம் இன்றைய இலக்கை என்னால் சரிபார்க்க முடியும்.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หากคุณไม่มีรูปถ่ายเมื่อวานนี้ โปรดเปิดสมุดของคุณเพื่อให้ฉันสามารถตรวจสอบเป้าหมายของวันนี้ได้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Dün fotoğrafınız yoksa lütfen kitapçığınızı açın ki bugünkü hedefinizi kontrol edebileyim.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Якщо у вас не було фотографії вчора, відкрийте свій буклет, щоб я міг перевірити сьогоднішню мету на сьогодні.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اگر آپ کے پاس کل تصویر نہیں تھی، تو اپنا کتابچہ کھولیں تاکہ میں آج کے لیے آج کا مقصد دیکھ سکوں۔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Nếu bạn không có ảnh chụp ngày hôm qua, hãy mở tập sách ra để tôi có thể kiểm tra mục tiêu của ngày hôm nay.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9d46302a6d_0_17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9d46302a6d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9d46302a6d_0_17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9d46302a6d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9d46302a6d_0_18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9d46302a6d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9d46302a6d_0_18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9d46302a6d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9d46302a6d_0_19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9d46302a6d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9d46302a6d_0_2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9d46302a6d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9d46302a6d_0_21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9d46302a6d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9d46302a6d_0_21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9d46302a6d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9d46302a6d_0_22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9d46302a6d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9d46302a6d_0_22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9d46302a6d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efb1d4d830_0_1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efb1d4d830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9d46302a6d_0_23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9d46302a6d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9d46302a6d_0_23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9d46302a6d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115ff859015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115ff85901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032c2fa45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3032c2fa4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Record Art 10 translations in notes only,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The Terry Fox walk is the last 30 minutes of A block next Tuesday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Ecja e Terry Fox është 30 minutat e fundit të A block të martën e ardhshme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የቴሪ ፎክስ የእግር ጉዞ በሚቀጥለው ማክሰኞ የመጨረሻዎቹ 30 ደቂቃዎች የኤ ብሎክ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ستكون جولة تيري فوكس في آخر 30 دقيقة من الكتلة A يوم الثلاثاء المقبل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Թերի Ֆոքսի քայլարշավը հաջորդ երեքշաբթի Ա բլոկի վերջին 30 րոպեն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La caminada de Terry Fox són els últims 30 minuts del bloc A dimarts vinent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特里·福克斯步行活动将于下周二 A 街区最后 30 分钟举行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 Terry Fox-wandeling is de laatste 30 minuten van blok A volgende dinsdag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پیاده روی تری فاکس 30 دقیقه آخر بلوک A سه شنبه آینده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La marche Terry Fox aura lieu les 30 dernières minutes du bloc A mardi prochain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Der Terry Fox-Spaziergang findet nächsten Dienstag in den letzten 30 Minuten des A-Blocks statt.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ટેરી ફોક્સ વોક આગામી મંગળવારે A બ્લોકની છેલ્લી 30 મિનિટ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टेरी फॉक्स वॉक अगले मंगलवार को ए ब्लॉक के अंतिम 30 मिनट का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La passeggiata di Terry Fox durerà gli ultimi 30 minuti del blocco A di martedì prossimo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テリー・フォックスの散歩は来週火曜日のAブロックの最後の30分です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테리 폭스 워크는 다음 화요일 A 블록의 마지막 30분입니다.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Meşa Terry Fox 30 hûrdemên paşîn ên bloka A Sêşema pêşerojê 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Berjalan kaki Terry Fox ialah 30 minit terakhir blok A pada Selasa depan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ടെറി ഫോക്സ് നടത്തം അടുത്ത ചൊവ്വാഴ്ച എ ബ്ലോക്കിൻ്റെ അവസാന 30 മിനിറ്റാണ്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टेरी फक्स पैदल अर्को मंगलबार ए ब्लकको अन्तिम 30 मिनेट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د ټیري فاکس واک راتلونکې سه شنبه د A بلاک وروستی 30 دقیقې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 caminhada de Terry Fox será nos últimos 30 minutos do bloco A na próxima terça-feira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ਟੈਰੀ ਫੌਕਸ ਵਾਕ ਅਗਲੇ ਮੰਗਲਵਾਰ ਨੂੰ ਏ ਬਲਾਕ ਦੇ ਆਖਰੀ 30 ਮਿੰਟ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Прогулка по Терри Фоксу займет последние 30 минут в квартале А в следующий вторник.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Шетња Тери Фоксом је последњих 30 минута блока А следећег уторка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Socodka Terry Fox waa 30 ka daqiiqo ee ugu dambeeya ee block Talaadada soo socota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La caminata de Terry Fox son los últimos 30 minutos del bloque A el próximo martes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The Terry Fox walk teh panungtungan 30 menit A blok Salasa salajengna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Matembezi ya Terry Fox ni dakika 30 za mwisho za block A Jumanne ijayo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Terry Fox-promenaden är de sista 30 minuterna av A block nästa tisdag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Ang lakad ng Terry Fox ay ang huling 30 minuto ng A block sa susunod na Martes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டெர்ரி ஃபாக்ஸ் வாக் அடுத்த செவ்வாய்க்கிழமை A பிளாக்கின் கடைசி 30 நிமிடங்கள் ஆகும்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การเดินของเทอร์รี่ ฟ็อกซ์คือ 30 นาทีสุดท้ายของช่วงตึก A ในวันอังคารหน้า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Terry Fox yürüyüşü önümüzdeki Salı günü A bloğunun son 30 dakikasında gerçekleşecek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Прогулянка Террі Фокса — це останні 30 хвилин кварталу А наступного вівторка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ٹیری فاکس واک اگلے منگل کو اے بلاک کے آخری 30 منٹ کی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Chuyến đi bộ Terry Fox diễn ra trong 30 phút cuối cùng của dãy nhà A vào thứ Ba tuần tới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032c2fa455_0_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032c2fa455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5aa88cdbd1_0_46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5aa88cdbd1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Hand in your backgrounds to the Google Classroom! For a great drawing, make sure your photo is an original file and not a screenshot.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Hand in your backgrounds to the Google Classroom!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Jepni prejardhjen tuaj në Google Classroom! Për një vizatim të mrekullueshëm, sigurohuni që fotografia juaj të jetë një skedar origjinal dhe jo një pamje ekrani.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ዳራዎን ለጉግል ክፍል አስረክቡ! ለትልቅ ስዕል ፎቶዎ የመጀመሪያ ፋይል እንጂ ቅጽበታዊ ገጽ እይታ አለመሆኑን ያረጋግጡ።</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سلّم خلفياتك إلى Google Classroom! للحصول على رسم رائع، تأكد من أن الصورة أصلية وليست لقطة شاشة.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Ձեր նախապատմությունը փոխանցեք Google Classroom-ին: Հիանալի նկարչության համար համոզվեք, որ ձեր լուսանկարը բնօրինակ ֆայլ է և ոչ թե սքրինշոթ: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Entrega els teus antecedents a Google Classroom! Per obtenir un dibuix fantàstic, assegureu-vos que la vostra foto sigui un fitxer original i no una captura de pantalla.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把你的背景作品提交到 Google 课堂吧！为了画出优秀的作品，请确保你的照片是原始文件，而不是截图。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Lever je achtergronden in bij Google Classroom! Voor een mooie tekening is het belangrijk dat je foto een origineel bestand is en geen screenshot.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پس زمینه خود را به Google Classroom تحویل دهید! برای یک طراحی عالی، مطمئن شوید که عکس شما یک فایل اصلی است و نه یک اسکرین شات.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Remettez vos arrière-plans à Google Classroom ! Pour un dessin réussi, assurez-vous que votre photo est un fichier original et non une capture d'écran.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Geben Sie Ihre Hintergründe im Google Classroom ab! Für eine tolle Zeichnung achten Sie darauf, dass Ihr Foto eine Originaldatei und kein Screenshot ist.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Google વર્ગખંડમાં તમારા બેકગ્રાઉન્ડમાં હાથ આપો! ઉત્તમ ડ્રોઇંગ માટે, ખાતરી કરો કે તમારો ફોટો મૂળ ફાઇલ છે અને સ્ક્રીનશૉટ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अपनी पृष्ठभूमि Google क्लासरूम को सौंपें! एक बेहतरीन चित्र बनाने के लिए, सुनिश्चित करें कि आपकी तस्वीर एक मूल फ़ाइल हो, स्क्रीनशॉट नहीं।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Invia i tuoi sfondi a Google Classroom! Per un disegno di qualità, assicurati che la foto sia un file originale e non uno screenshot.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背景をGoogle Classroomに提出してください！素晴らしい作品にするために、写真はスクリーンショットではなく、オリジナルのファイルを使用してください。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Google Classroom에 배경을 제출하세요! 멋진 그림을 위해 스크린샷이 아닌 원본 파일을 사용하세요.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Paşnavên xwe bidin dersa Google! Ji bo nexşeyek mezin, pê ewle bine ku wêneya we pelek orjînal e û ne dîmenek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Serahkan latar belakang anda ke Bilik Darjah Google! Untuk lukisan yang hebat, pastikan foto anda ialah fail asal dan bukan tangkapan skrin.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Google ക്ലാസ്റൂമിലേക്ക് നിങ്ങളുടെ പശ്ചാത്തലങ്ങൾ കൈമാറുക! ഒരു മികച്ച ഡ്രോയിംഗിനായി, നിങ്ങളുടെ ഫോട്ടോ യഥാർത്ഥ ഫയലാണെന്നും സ്ക്രീൻഷോട്ടല്ലെന്നും ഉറപ്പാക്കുക.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गुगल क्लासरूममा आफ्नो पृष्ठभूमिमा हात दिनुहोस्! उत्कृष्ट रेखाचित्रको लागि, निश्चित गर्नुहोस् कि तपाईंको फोटो मूल फाइल हो र स्क्रिनसट होइन।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خپل شالید د ګوګل ټولګي ته وسپارئ! د عالي نقاشۍ لپاره ، ډاډ ترلاسه کړئ چې ستاسو عکس اصلي فایل دی نه سکرین شاټ.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Entregue seus planos de fundo para o Google Sala de Aula! Para um desenho incrível, certifique-se de que sua foto seja um arquivo original e não uma captura de tela.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ਗੂਗਲ ਕਲਾਸਰੂਮ ਨੂੰ ਆਪਣੇ ਪਿਛੋਕੜ ਦਿਓ! ਇੱਕ ਵਧੀਆ ਡਰਾਇੰਗ ਲਈ, ਯਕੀਨੀ ਬਣਾਓ ਕਿ ਤੁਹਾਡੀ ਫੋਟੋ ਇੱਕ ਅਸਲੀ ਫਾਈਲ ਹੈ ਨਾ ਕਿ ਇੱਕ ਸਕ੍ਰੀਨਸ਼ੌਟ।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Сдайте свои фоны в Google Classroom! Чтобы рисунок получился отличным, убедитесь, что фотография — это оригинальный файл, а не скриншот.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Предајте своје позадине у Гоогле учионицу! За одличан цртеж, уверите се да је ваша фотографија оригинална датотека, а не снимак екрана.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 dhiib taariikhdaada fasalka Google! Sawir aad u fiican, hubi in sawirkaagu yahay fayl asal ah oo aanu ahayn sawir-qaadis.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¡Envía tus fondos a Google Classroom! Para un dibujo genial, asegúrate de que tu foto sea un archivo original y no una captura de pantalla.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Serahkeun latar tukang anjeun ka Google Classroom! Pikeun gambar anu saé, pastikeun poto anjeun mangrupikeun file asli sareng sanés layar.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Wawasilishe usuli wako kwa Google Darasani! Kwa mchoro mzuri, hakikisha kuwa picha yako ni faili asili na sio picha ya skrini.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Lämna in din bakgrund till Google Classroom! För en bra ritning, se till att ditt foto är en originalfil och inte en skärmdump.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Ibigay ang iyong mga background sa Google Classroom! Para sa isang mahusay na pagguhit, siguraduhin na ang iyong larawan ay isang orihinal na file at hindi isang screenshot.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கூகுள் கிளாஸ்ரூமில் உங்கள் பின்னணியை ஒப்படைக்கவும்! சிறந்த வரைபடத்திற்கு, உங்கள் புகைப்படம் அசல் கோப்பாக இருப்பதையும் ஸ்கிரீன்ஷாட் அல்ல என்பதை உறுதிப்படுத்தவும்.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ส่งพื้นหลังของคุณไปที่ Google Classroom! เพื่อภาพวาดที่สวยงาม โปรดแน่ใจว่ารูปถ่ายของคุณเป็นไฟล์ต้นฉบับ ไม่ใช่ภาพหน้าจอ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Arka planlarınızı Google Classroom'a teslim edin! Harika bir çizim için fotoğrafınızın orijinal bir dosya olduğundan ve ekran görüntüsü olmadığından emin olun.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Додайте свої фони до Google Classroom! Щоб отримати чудовий малюнок, переконайтеся, що ваша фотографія є оригінальним файлом, а не знімком екрана.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اپنے پس منظر کو گوگل کلاس روم تک پہنچائیں! ایک بہترین ڈرائنگ کے لیے، یقینی بنائیں کہ آپ کی تصویر اصل فائل ہے نہ کہ اسکرین شاٹ۔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Hãy nộp ảnh nền cho Google Classroom! Để có một bức vẽ đẹp, hãy đảm bảo ảnh của bạn là ảnh gốc chứ không phải ảnh chụp màn hình.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5aa88cdbd1_0_5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5aa88cdbd1_0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If you did not finish the art history assignment, DO THAT FIRST!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Nëse nuk e mbarove detyrën e historisë së artit, BËJE TË PARË!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የጥበብ ታሪክ ስራውን ካልጨረስክ፣ መጀመሪያ ያንን አድርግ!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إذا لم تقم بإنهاء مهمة تاريخ الفن، قم بذلك أولاً!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Եթե դուք չեք ավարտել արվեստի պատմության առաջադրանքը, ԱՆԱ՛Ր ՆԱԽԸ: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 no has acabat el treball d'història de l'art, FES-HO PRIMERAMENT!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如果您尚未完成艺术史作业，请先完成！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Als je de opdracht over kunstgeschiedenis nog niet af hebt, DOE DAT DAN EERST!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اگر تکلیف تاریخ هنر را تمام نکردید، ابتدا این کار را انجام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 vous n’avez pas terminé le devoir d’histoire de l’art, FAITES-LE D’ABORD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Wenn Sie die kunstgeschichtliche Aufgabe noch nicht beendet haben, TUN SIE DAS ZUERST!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જો તમે કલા ઇતિહાસ સોંપણી પૂર્ણ કરી નથી, તો તે પ્રથમ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यदि आपने कला इतिहास का कार्य पूरा नहीं किया है, तो पहले उसे पूरा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Se non hai finito il compito di storia dell'arte, FALLO PRIMA!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美術史の課題が終わっていないなら、まずそれをやりましょう。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미술사 과제를 아직 끝내지 못했다면, 먼저 끝내세요!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Ger we peywira dîroka hunerê neqedand, PÊŞÎ WÊ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Jika anda tidak menyiapkan tugasan sejarah seni, LAKUKAN ITU DULU!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നിങ്ങൾ ആർട്ട് ഹിസ്റ്ററി അസൈൻമെൻ്റ് പൂർത്തിയാക്കിയില്ലെങ്കിൽ, ആദ്യം അത് ചെയ്യുക!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यदि तपाईंले कला इतिहास असाइनमेन्ट समाप्त गर्नुभएन भने, त्यो पहिले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که تاسو د هنر تاریخ دنده پای ته نه ده رسولې، دا لومړی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Se você não terminou a tarefa de história da arte, FAÇA ISSO PRIMEIRO!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ਜੇ ਤੁਸੀਂ ਕਲਾ ਇਤਿਹਾਸ ਅਸਾਈਨਮੈਂਟ ਨੂੰ ਪੂਰਾ ਨਹੀਂ ਕੀਤਾ, ਤਾਂ ਪਹਿਲਾਂ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Если вы не выполнили задание по истории искусств, СДЕЛАЙТЕ ЭТО СНАЧАЛА!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Ако нисте завршили задатак из историје уметности, РАДИТЕ ТО ПРВО!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Haddii aanad dhammayn hawsha taariikhda fanka, MARKA HORE SAMEE!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 no terminaste la tarea de historia del arte, ¡HAZ ESO PRIMERO!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Upami anjeun henteu ngaréngsékeun tugas sajarah seni, LAKUKAN NU wé!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Ikiwa hukumaliza kazi ya historia ya sanaa, FANYA HILO KWANZA!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Om du inte klarade konsthistoriska uppdraget, GÖR DET FÖRST!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Kung hindi mo natapos ang art history assignment, GAWIN MO MUNA!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கலை வரலாற்றுப் பணியை நீங்கள் முடிக்கவில்லை என்றால், முதலில் அதைச்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หากคุณไม่ได้ทำการบ้านประวัติศาสตร์ศิลปะเสร็จ ให้ทำการบ้านนั้นก่อน!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Eğer sanat tarihi ödevini bitirmediyseniz, ÖNCE BUNU YAPIN!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Якщо ви не закінчили завдання з історії мистецтва, ЗРОБІТЬ ЦЕ ПЕРШИМ!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اگر آپ نے آرٹ کی تاریخ کی تفویض ختم نہیں کی ہے، تو یہ سب سے پہلے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Nếu bạn chưa hoàn thành bài tập lịch sử nghệ thuật, HÃY LÀM ĐIỀU ĐÓ TRƯỚC!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8369e7d780_0_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8369e7d780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These students should do their art history assignment FIRST today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Këta studentë duhet të bëjnë detyrën e tyre të historisë së artit PARË sot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እነዚህ ተማሪዎች ዛሬ በመጀመሪያ የጥበብ ታሪክ ስራቸውን መስራት አለባቸው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يجب على هؤلاء الطلاب القيام بواجبهم في تاريخ الفن أولاً اليوم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Այս ուսանողները պետք է այսօր կատարեն իրենց արվեստի պատմության առաջադրանքը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Aquests estudiants haurien de fer la seva tasca d'història de l'art PRIMER avui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这些学生今天应该首先完成艺术史作业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Deze studenten zouden vandaag EERST hun opdracht over kunstgeschiedenis moeten doen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این دانش آموزان باید تکلیف تاریخ هنر خود را اول امروز انجام دهند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Ces étudiants devraient faire leur devoir d'histoire de l'art EN PREMIER aujourd'hui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Diese Schüler sollten heute ZUERST ihre Kunstgeschichtsaufgabe machen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આ વિદ્યાર્થીઓએ તેમની કલા ઇતિહાસની સોંપણી આજે સૌથી પહેલા કરવી જોઈએ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इन छात्रों को आज सबसे पहले अपना कला इतिहास का असाइनमेंट पूरा करना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Questi studenti dovrebbero svolgere PRIMA il loro compito di storia dell'arte oggi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これらの学生は今日、まず美術史の課題に取り組むべきです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이 학생들은 오늘 미술사 과제를 먼저 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Divê ev xwendekar îro pêþî peywira xwe ya dîroka hunerê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Pelajar-pelajar ini harus membuat tugasan sejarah seni mereka DAHULU hari 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ഈ വിദ്യാർത്ഥികൾ അവരുടെ ആർട്ട് ഹിസ്റ്ററി അസൈൻമെൻ്റ് ഇന്ന് ആദ്യം ചെയ്യണം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यी विद्यार्थीहरूले आज आफ्नो कला इतिहास असाइनमेन्ट पहिले गर्नुपर्छ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دا زده کونکي باید نن ورځ د خپل هنر تاریخ دنده ترسره کړي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Esses alunos deveriam fazer a tarefa de história da arte PRIMEIRO hoje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ਇਨ੍ਹਾਂ ਵਿਦਿਆਰਥੀਆਂ ਨੂੰ ਅੱਜ ਸਭ ਤੋਂ ਪਹਿਲਾਂ ਆਪਣੀ ਕਲਾ ਇਤਿਹਾਸ ਦਾ ਕੰਮ ਕਰਨਾ ਚਾਹੀਦਾ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Эти студенты должны сегодня выполнить задание по истории искусств В ПЕРВУЮ ОЧЕРЕДЬ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Ови ученици би требало да данас ПРВО ураде задатак из историје уметности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Ardaydani waa in ay maanta u horeeyaan hawshooda taariikheed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Estos estudiantes deberían hacer su tarea de historia del arte PRIMERO hoy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Murid-murid ieu kedah ngalaksanakeun tugas sajarah senina tiheula ayeuna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Wanafunzi hawa wanapaswa kufanya kazi yao ya historia ya sanaa KWANZA leo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Dessa elever borde göra sin konsthistoriska uppgift FÖRST idag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Dapat gawin MUNA ng mga estudyanteng ito ang kanilang art history assignment ngayon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இந்த மாணவர்கள் தங்கள் கலை வரலாற்றுப் பணியை இன்றே முதலில் செய்ய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นักเรียนเหล่านี้ควรทำการบ้านประวัติศาสตร์ศิลปะก่อนวันนี้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Bu öğrenciler bugün ÖNCE sanat tarihi ödevlerini yapmalılar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Ці студенти повинні сьогодні виконати завдання з історії мистецтва ПЕРШИМ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ان طلباء کو آج سب سے پہلے اپنی آرٹ ہسٹری اسائنمنٹ کرنا چاہیے۔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Những học sinh này nên làm bài tập lịch sử nghệ thuật của mình TRƯỚC HÔM NAY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5aa88cdbd1_0_7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25aa88cdbd1_0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Please get out your Portrait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Ju lutemi merrni broshurën tuaj të Portretit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እባክህ የቁም መፅሃፍህን አውጣ</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يرجى الحصول على كتيب صورتك الشخصية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Խնդրում ենք դուրս բերել ձեր դիմանկարի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 us plau, treu el teu fullet de retrats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请拿出你的肖像册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Haal uw Portretboekje erbij</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لطفا جزوه پرتره خود را بیرون بیاورید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S'il vous plaît, sortez votre livret de portraits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Bitte holen Sie Ihr Portraitheft heraus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કૃપા કરીને તમારી પોર્ટ્રેટ પુસ્તિકા બહાર કાઢો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कृपया अपनी पोर्ट्रेट पुस्तिका निकालिए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Per favore, prendi il tuo libretto di ritratti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ポートレートブックレットを取り出してください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초상화 책자를 꺼내주세요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Ji kerema xwe pirtûka Portreya xwe derxin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Sila keluarkan buku kecil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നിങ്ങളുടെ പോർട്രെയ്റ്റ് ബുക്ക്ലെറ്റ് പുറത്തെടുക്കുക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कृपया आफ्नो पोर्ट्रेट पुस्तिका निकाल्नुहोस्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مهرباني وکړئ خپل د پورټریټ کتابچه واخلئ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Por favor, pegue seu livreto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ਕਿਰਪਾ ਕਰਕੇ ਆਪਣੀ ਪੋਰਟਰੇਟ ਕਿਤਾਬਚਾ ਕੱਢੋ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Пожалуйста, достаньте ваш буклет с портретом.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Узмите своју књижицу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Fadlan soo saar buug-yarahaaga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Por favor, saque su folleto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Mangga kaluar buklet Potrét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Tafadhali toa kijitabu chako cha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Ta fram ditt porträtthäfte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Mangyaring ilabas ang iyong Portrait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தயவு செய்து உங்கள் போர்ட்ரெய்ட் கையேட்டை வெளியே எடுக்கவும்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กรุณาหยิบสมุดภาพของคุณออกมา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Lütfen Portre kitapçığınızı çıkarın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Будь ласка, дістаньте свій буклет «Портрет».</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براہ کرم اپنا پورٹریٹ کتابچہ نکالیں۔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Xin hãy lấy tập sách Chân dung của bạn 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1f21891f9b2_0_6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1f21891f9b2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My students always do better if they think about how to finish their artworks well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Studentët e mi gjithmonë bëjnë më mirë nëse mendojnë se si t'i përfundojnë mirë veprat e tyre artistike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ተማሪዎቼ የጥበብ ስራዎቻቸውን እንዴት በጥሩ ሁኔታ መጨረስ እንደሚችሉ ካሰቡ ሁል ጊዜ የተሻለ ይሰራሉ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طلابي دائمًا ما يكونون أفضل إذا فكروا في كيفية إنهاء أعمالهم الفنية بشكل جيد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Իմ ուսանողները միշտ ավելի լավ են ստացվում, եթե մտածում են, թե ինչպես լավ ավարտին հասցնել իրենց ստեղծագործությունները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Els meus alumnes sempre ho fan millor si pensen com acabar bé les seves obres d'art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我的学生总是会思考如何更好地完成他们的艺术作品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Mijn studenten presteren altijd beter als ze nadenken over hoe ze hun kunstwerken goed kunnen afmaken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شاگردان من همیشه بهتر عمل می کنند اگر به این فکر کنند که چگونه آثار هنری خود را به خوبی به پایان برسانند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Mes élèves réussissent toujours mieux s'ils réfléchissent à la manière de bien terminer leurs œuvres.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Meine Schüler sind immer besser, wenn sie darüber nachdenken, wie sie ihre Kunstwerke gut fertigstellen können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મારા વિદ્યાર્થીઓ હંમેશા વધુ સારું કરે છે જો તેઓ તેમના આર્ટવર્કને સારી રીતે કેવી રીતે સમાપ્ત કરવું તે વિશે વિચારે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मेरे छात्र हमेशा बेहतर प्रदर्शन करते हैं यदि वे इस बारे में सोचते हैं कि अपनी कलाकृतियों को कैसे बेहतर ढंग से पूरा किया जाए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 miei studenti ottengono sempre risultati migliori se pensano a come rifinire bene i loro lavori artistici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私の生徒たちは、作品をうまく仕上げる方法を考えることで、いつもより良い成果を上げています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제 학생들은 자신의 작품을 잘 마무리하는 방법에 대해 생각하면 항상 더 나은 성과를 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Xwendekarên min her gav çêtir dikin ku ew bifikirin ka meriv çawa karên xwe yên hunerî baş biqedîne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Pelajar saya sentiasa melakukan yang lebih baik jika mereka berfikir tentang cara menyelesaikan karya seni mereka dengan 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എൻ്റെ വിദ്യാർത്ഥികൾ അവരുടെ കലാസൃഷ്ടികൾ എങ്ങനെ നന്നായി പൂർത്തിയാക്കാം എന്നതിനെക്കുറിച്ച് ചിന്തിക്കുകയാണെങ്കിൽ അവർ എപ്പോഴും മികച്ചതാണ്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मेरा विद्यार्थीहरूले आफ्ना कलाकृतिहरू कसरी राम्ररी पूरा गर्ने भनेर सोच्छन् भने उनीहरू सधैं राम्रो गर्छन्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زما زده کونکي تل ښه کوي که دوی فکر وکړي چې څنګه خپل هنري کارونه په ښه توګه پای ته ورسوي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Meus alunos sempre se saem melhor se pensarem em como finalizar bem suas obras de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ਮੇਰੇ ਵਿਦਿਆਰਥੀ ਹਮੇਸ਼ਾ ਬਿਹਤਰ ਕਰਦੇ ਹਨ ਜੇਕਰ ਉਹ ਇਸ ਬਾਰੇ ਸੋਚਦੇ ਹਨ ਕਿ ਆਪਣੀਆਂ ਕਲਾਕ੍ਰਿਤੀਆਂ ਨੂੰ ਚੰਗੀ ਤਰ੍ਹਾਂ ਕਿਵੇਂ ਪੂਰਾ ਕਰਨਾ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Мои ученики всегда добиваются лучших результатов, если думают о том, как хорошо завершить свои работы.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Моји ученици увек боље раде ако размишљају како да добро заврше своје уметничке радове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Ardaydaydu had iyo jeer si fiican bay u qabtaan haddii ay ka fikiraan sidii ay si wanaagsan ugu dhamayn lahaayeen farshaxankooda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Mis alumnos siempre obtienen mejores resultados si piensan en cómo terminar bien sus obras de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Murid-murid kuring sok langkung saé upami aranjeunna mikirkeun kumaha ngarengsekeun karya senina kalayan saé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Wanafunzi wangu daima hufanya vyema zaidi ikiwa wanafikiria jinsi ya kumaliza kazi zao za sanaa vizuri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Mina elever blir alltid bättre om de tänker på hur de ska avsluta sina konstverk väl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Ang aking mga mag-aaral ay palaging mas mahusay kung iniisip nila kung paano tatapusin nang maayos ang kanilang mga likhang sining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எனது மாணவர்கள் தங்கள் கலைப்படைப்புகளை எப்படி நன்றாக முடிப்பது என்று நினைத்தால் அவர்கள் எப்போதும் சிறப்பாக செயல்படுவார்கள்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นักเรียนของฉันจะเก่งขึ้นเสมอถ้าพวกเขาคิดว่าจะสร้างสรรค์ผลงานศิลปะของตนเองอย่างไรให้ดี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Öğrencilerim sanat eserlerini nasıl iyi bitireceklerini düşünürlerse her zaman daha iyi sonuçlar alırlar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Моїм учням завжди вдається краще, якщо вони думають про те, як добре закінчити свої роботи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میرے طلباء ہمیشہ بہتر کرتے ہیں اگر وہ سوچتے ہیں کہ اپنے فن پاروں کو اچھی طرح سے کیسے ختم کیا جائے۔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Học sinh của tôi luôn làm tốt hơn nếu họ nghĩ về cách hoàn thành tác phẩm nghệ thuật của mình một cách tốt nhất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fdc880d8fd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fdc880d8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5aa88cdbd1_0_10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5aa88cdbd1_0_10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There are different versions of this assignment depending on your language and adaptations.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There are different versions of this assignment for your language.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Ekzistojnë versione të ndryshme të kësaj detyre në varësi të gjuhës dhe përshtatjeve tuaja.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በቋንቋዎ እና በማመቻቸት ላይ በመመስረት የዚህ ምድብ የተለያዩ ስሪቶች አሉ።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هناك إصدارات مختلفة من هذه المهمة اعتمادًا على لغتك وتعديلاتك.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Այս առաջադրանքի տարբեր տարբերակներ կան՝ կախված ձեր լեզվից և հարմարվողականություններից: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Hi ha diferents versions d'aquesta tasca en funció del vostre idioma i adaptacions.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根据您的语言和改编，此作业有不同的版本。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Er zijn verschillende versies van deze opdracht, afhankelijk van je taal en aanpassingen.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بسته به زبان و سازگاری شما، نسخه های مختلفی از این تکلیف وجود دارد.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Il existe différentes versions de ce devoir en fonction de votre langue et des adaptations.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Es gibt verschiedene Versionen dieser Aufgabe, abhängig von Ihrer Sprache und Ihren Anpassungen.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તમારી ભાષા અને અનુકૂલન પર આધાર રાખીને આ અસાઇનમેન્ટની વિવિધ આવૃત્તિઓ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आपकी भाषा और अनुकूलन के आधार पर इस असाइनमेंट के विभिन्न संस्करण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Esistono diverse versioni di questo compito, a seconda della lingua e degli adattamenti.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この課題には、言語と適応に応じてさまざまなバージョンがあります。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이 과제는 여러분의 언어와 적용 방식에 따라 여러 가지 버전이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Li gorî ziman û adaptasyona we guhertoyên cûda yên vê peywirê hene.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Terdapat pelbagai versi tugasan ini bergantung pada bahasa dan penyesuaian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നിങ്ങളുടെ ഭാഷയും അഡാപ്റ്റേഷനുകളും അനുസരിച്ച് ഈ അസൈൻമെൻ്റിൻ്റെ വ്യത്യസ്ത പതിപ്പുകൾ ഉണ്ട്.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तपाईको भाषा र अनुकूलनका आधारमा यस असाइनमेन्टका विभिन्न संस्करणहरू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ستاسو د ژبې او موافقت پر بنسټ د دې دندې مختلف نسخې شتون 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Existem diferentes versões desta tarefa dependendo do seu idioma e das adaptações.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ਤੁਹਾਡੀ ਭਾਸ਼ਾ ਅਤੇ ਰੂਪਾਂਤਰਾਂ ਦੇ ਆਧਾਰ 'ਤੇ ਇਸ ਅਸਾਈਨਮੈਂਟ ਦੇ ਵੱਖ-ਵੱਖ ਸੰਸਕਰਣ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Существуют различные версии этого задания в зависимости от вашего языка и адаптаций.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Постоје различите верзије овог задатка у зависности од вашег језика и прилагођавања.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Waxaa jira noocyo kala duwan oo hawshan ah iyadoo ku xiran luqaddaada iyo la qabsigaaga.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Existen diferentes versiones de esta tarea dependiendo del idioma y las adaptaciones.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Aya vérsi anu béda pikeun tugas ieu gumantung kana basa sareng adaptasi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Kuna matoleo tofauti ya kazi hii kulingana na lugha yako na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Det finns olika versioner av denna uppgift beroende på ditt språk och anpassningar.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Mayroong iba't ibang bersyon ng takdang-aralin na ito depende sa iyong wika at mga adaptasyon.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உங்கள் மொழி மற்றும் தழுவல்களைப் பொறுத்து இந்தப் பணியின் வெவ்வேறு பதிப்புகள் உள்ளன.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งานมอบหมายนี้มีเวอร์ชันที่แตกต่างกัน ขึ้นอยู่กับภาษาและการปรับแต่งของคุณ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Dilinize ve uyarlamalarınıza bağlı olarak bu ödevin farklı versiyonları vardır.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Існують різні версії цього завдання залежно від вашої мови та адаптації.</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آپ کی زبان اور موافقت کے لحاظ سے اس اسائنمنٹ کے مختلف ورژن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Có nhiều phiên bản khác nhau của bài tập này tùy thuộc vào ngôn ngữ và khả năng thích ứng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5aa88cdbd1_0_13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25aa88cdbd1_0_1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Look at the page just before the assignment for clues on how to answer the goal setting questions.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Look at the previous page for clues on how to write a goal.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Shikoni faqen pak përpara detyrës për të dhëna se si t'i përgjigjeni pyetjeve të përcaktimit të qëllimit.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የግብ ማቀናበሪያ ጥያቄዎችን እንዴት እንደሚመልሱ ፍንጭ ለማግኘት ከመደቡ በፊት ገጹን ይመልከቱ።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قم بإلقاء نظرة على الصفحة الموجودة قبل المهمة مباشرة للحصول على أدلة حول كيفية الإجابة على أسئلة تحديد الهدف.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Նայեք էջին առաջադրանքից անմիջապես առաջ՝ հուշումների համար, թե ինչպես պատասխանել նպատակադրման հարցերին: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Mireu la pàgina just abans de la tasca per trobar pistes sobre com respondre les preguntes d'establiment d'objectius.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查看作业之前的页面，寻找有关如何回答目标设定问题的线索。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Kijk op de pagina vlak voor de opdracht voor aanwijzingen over hoe je de vragen over het stellen van doelen moet beantwoorden.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برای سرنخ هایی در مورد نحوه پاسخگویی به سوالات تعیین هدف، به صفحه درست قبل از تکلیف نگاه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Consultez la page juste avant le devoir pour obtenir des indices sur la façon de répondre aux questions de définition d’objectifs.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Schauen Sie sich die Seite direkt vor der Aufgabe an, um Hinweise zum Beantworten der Fragen zur Zielsetzung zu erhalten.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ધ્યેય સેટિંગ પ્રશ્નોના જવાબ કેવી રીતે આપવો તેની કડીઓ માટે અસાઇનમેન્ટ પહેલાં પૃષ્ઠ જુઓ.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लक्ष्य निर्धारण प्रश्नों का उत्तर कैसे दें, इसके लिए असाइनमेंट से ठीक पहले वाले पृष्ठ को देखें।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Consulta la pagina subito prima dell'incarico per trovare indizi su come rispondere alle domande sulla definizione degli obiettivi.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目標設定の質問にどのように答えるかのヒントについては、課題の直前のページを参照してください。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목표 설정 질문에 답하는 방법에 대한 단서는 과제 바로 앞 페이지에서 확인하세요.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Hema berî peywirê li rûpelê binihêrin ku meriv çawa bersivê bide pirsên danîna armancê.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Lihat halaman sebelum tugasan untuk mendapatkan petunjuk tentang cara menjawab soalan penetapan matlamat.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ലക്ഷ്യ ക്രമീകരണ ചോദ്യങ്ങൾക്ക് എങ്ങനെ ഉത്തരം നൽകണം എന്നതിനെക്കുറിച്ചുള്ള സൂചനകൾക്കായി അസൈൻമെൻ്റിന് തൊട്ടുമുമ്പ് പേജ് നോക്കുക.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लक्ष्य सेटिङ प्रश्नहरूको जवाफ कसरी दिने भन्ने बारे सुरागहरूको लागि असाइनमेन्ट भन्दा ठीक अघि पृष्ठ हेर्नुहोस्।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د هدف ټاکلو پوښتنو ته د ځواب ویلو څرنګوالي په اړه د نښو لپاره د دندې دمخه مخ وګورئ.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Dê uma olhada na página anterior à tarefa para obter dicas sobre como responder às perguntas sobre definição de metas.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ਟੀਚਾ ਸੈੱਟ ਕਰਨ ਵਾਲੇ ਸਵਾਲਾਂ ਦੇ ਜਵਾਬ ਕਿਵੇਂ ਦੇਣੇ ਹਨ ਇਸ ਬਾਰੇ ਸੁਰਾਗ ਲਈ ਅਸਾਈਨਮੈਂਟ ਤੋਂ ਠੀਕ ਪਹਿਲਾਂ ਪੰਨਾ ਦੇਖੋ।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Просмотрите страницу перед заданием, чтобы получить подсказки о том, как отвечать на вопросы по постановке целей.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Погледајте страницу непосредно пре задатка да бисте сазнали како да одговорите на питања о постављању циљева.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 fiirso bogga wax yar ka hor hawsha si aad u hesho tilmaamo ku saabsan sida looga jawaabo su'aalaha dejinta yoolka.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Mire la página justo antes de la tarea para obtener pistas sobre cómo responder las preguntas de establecimiento de objetivos.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Tingali halaman sateuacan ngerjakeun pikeun petunjuk ngeunaan cara ngajawab patarosan netepkeun tujuan.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Angalia ukurasa kabla tu ya kazi kwa vidokezo vya jinsi ya kujibu maswali ya kuweka lengo.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Titta på sidan strax före uppgiften för ledtrådar om hur du svarar på målsättningsfrågorna.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Tingnan ang pahina bago ang takdang-aralin para sa mga pahiwatig kung paano sasagutin ang mga tanong sa pagtatakda ng layunin.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இலக்கை நிர்ணயிக்கும் கேள்விகளுக்கு எவ்வாறு பதிலளிப்பது என்பது குறித்த துப்புகளுக்கு ஒதுக்கீட்டிற்கு சற்று முன் பக்கத்தைப் பார்க்கவும்.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ดูที่หน้านี้ก่อนการมอบหมายงานเพื่อดูคำแนะนำเกี่ยวกับวิธีตอบคำถามการตั้งเป้าหมาย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Hedef belirleme sorularını nasıl cevaplayacağınıza dair ipuçları için ödevden hemen önceki sayfaya bakın.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Подивіться на сторінку безпосередньо перед завданням, щоб знайти підказки щодо того, як відповісти на запитання про встановлення цілей.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اسائنمنٹ سے ٹھیک پہلے صفحہ کو دیکھیں کہ گول سیٹنگ کے سوالات کے جواب کیسے دیے جائیں۔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Hãy xem trang ngay trước bài tập để biết gợi ý về cách trả lời các câu hỏi đặt mục tiêu.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5aa88cdbd1_0_144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25aa88cdbd1_0_1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Detail and proportion - Tell me both WHERE and WHAT. Something good: I think I have observed the shadows in my hair very carefully. To improve: I think I need to look more closely at the shapes of the shadows around my nose.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Detail and proportion: tell me both WHERE and WHAT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Detaje dhe proporcion - Më thuaj edhe KU edhe ÇFARË. Diçka e mirë: mendoj se i kam vëzhguar me shumë kujdes hijet në flokët e mi. Për t'u përmirësuar: Unë mendoj se duhet të shikoj më nga afër format e hijeve rreth hundës sime.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ዝርዝር እና መጠን - ሁለቱንም የት እና ምን ንገረኝ ። ጥሩ ነገር፡ በፀጉሬ ላይ ያለውን ጥላ በጥንቃቄ የተመለከትኩ ይመስለኛል። ለማሻሻል፡ በአፍንጫዬ ዙሪያ ያሉትን የጥላዎች ቅርጾች በቅርበት መመልከት እንዳለብኝ አስባለሁ።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التفاصيل والتناسب - أخبرني أين وماذا. شيء جيد: أعتقد أنني لاحظتُ ظلال شعري بعناية فائقة. لتحسين ذلك: أعتقد أنني بحاجة إلى التدقيق أكثر في أشكال الظلال حول أنفي.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Մանրամասն և համամասնություն - Ասա ինձ և՛ ՈՐՏԵ՞Ղ, և՛ ԻՆՉ։ Ինչ-որ լավ բան. Կարծում եմ, որ ես շատ ուշադիր հետևել եմ մազերիս ստվերներին: Բարելավելու համար. Կարծում եմ, որ պետք է ավելի ուշադիր նայեմ քթիս շուրջ գտնվող ստվերների ձևերին: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Detall i proporció: digueu-me ON i QUÈ. Alguna cosa bona: crec que he observat les ombres dels meus cabells amb molta cura. Per millorar: crec que he de mirar més de prop les formes de les ombres al voltant del meu nas.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细节和比例——告诉我“哪里”和“什么”。好的方面：我觉得我已经非常仔细地观察了头发上的阴影。改进的方面：我觉得我需要更仔细地观察鼻子周围阴影的形状。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Detail en verhouding - Vertel me zowel WAAR als WAT. Iets goeds: ik denk dat ik de schaduwen in mijn haar heel goed heb bekeken. Verbeterpunten: ik denk dat ik de vorm van de schaduwen rond mijn neus beter moet bekijken.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جزئیات و تناسب - هم به من بگو کجا و چه. یک چیز خوب: فکر می‌کنم سایه‌های موهایم را با دقت مشاهده کرده‌ام. برای بهبود: فکر می کنم باید با دقت بیشتری به شکل سایه های اطراف بینی خود نگاه کنم.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Détail et proportions – Dites-moi où et quoi. Bon point : je crois avoir observé très attentivement les ombres dans mes cheveux. Pour m'améliorer : je pense que je devrais regarder de plus près les formes des ombres autour de mon nez.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Details und Proportionen – Sag mir WO und WAS. Ein Pluspunkt: Ich glaube, ich habe die Schatten in meinem Haar sehr genau beobachtet. Verbesserungsvorschlag: Ich glaube, ich muss mir die Schattenformen um meine Nase genauer ansehen.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વિગત અને પ્રમાણ - મને WHERE અને WHAT બંને કહો. કંઈક સારું: મને લાગે છે કે મેં મારા વાળમાં પડછાયાઓનું ખૂબ જ કાળજીપૂર્વક નિરીક્ષણ કર્યું છે. સુધારવા માટે: મને લાગે છે કે મારે મારા નાકની આસપાસ પડછાયાઓના આકારોને વધુ નજીકથી જોવાની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विवरण और अनुपात - मुझे कहाँ और क्या, दोनों बताएँ। कुछ अच्छा: मुझे लगता है कि मैंने अपने बालों में परछाइयों को बहुत ध्यान से देखा है। सुधार करने के लिए: मुझे लगता है कि मुझे अपनी नाक के आस-पास की परछाइयों के आकार को और ध्यान से देखने की ज़रूरत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Dettagli e proporzioni - Dimmi DOVE e COSA. Qualcosa di buono: credo di aver osservato molto attentamente le ombre nei miei capelli. Da migliorare: credo di dover osservare più attentamente le forme delle ombre intorno al mio naso.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ディテールとプロポーション - どこに、そして何に影があるのか教えてください。良い点：髪の毛の影をとても注意深く観察できたと思います。改善点：鼻の周りの影の形をもっと注意深く観察する必要があると思います。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디테일과 비율 - 어디에 그리고 무엇을 했는지 알려주세요. 좋은 점: 머리카락 그림자를 아주 주의 깊게 관찰한 것 같아요. 개선할 점: 코 주변 그림자 모양을 더 자세히 살펴봐야 할 것 같아요.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Kûrahî û nîsbet - Ji min re hem li ku û hem jî çi bêje. Tiştek baş: Ez difikirim ku min siya di porê xwe de pir bi baldarî temaşe kiriye. Pêşveçûn: Ez difikirim ku ez hewce dikim ku ji nêz ve li şeklên siyên li dora pozê xwe binêrim.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Perincian dan perkadaran - Beritahu saya DI MANA dan APA. Sesuatu yang baik: Saya rasa saya telah memerhati bayang-bayang di rambut saya dengan berhati-hati. Untuk menambah baik: Saya rasa saya perlu melihat lebih dekat pada bentuk bayang-bayang di sekeliling hidung saya.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വിശദാംശങ്ങളും അനുപാതവും - എവിടെയും എന്താണെന്നും എന്നോട് പറയുക. എന്തോ നല്ലത്: എൻ്റെ മുടിയിലെ നിഴലുകൾ ഞാൻ വളരെ ശ്രദ്ധയോടെ നിരീക്ഷിച്ചുവെന്ന് ഞാൻ കരുതുന്നു. മെച്ചപ്പെടുത്താൻ: എൻ്റെ മൂക്കിന് ചുറ്റുമുള്ള നിഴലുകളുടെ രൂപങ്ങൾ കൂടുതൽ സൂക്ഷ്മമായി നോക്കേണ്ടതുണ്ടെന്ന് ഞാൻ കരുതുന്നു.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विवरण र अनुपात - मलाई WHERE र WHAT दुवै भन्नुहोस्। केहि राम्रो: मलाई लाग्छ कि मैले मेरो कपालमा छायाहरूलाई धेरै ध्यानपूर्वक अवलोकन गरेको छु। सुधार गर्न: मलाई लाग्छ कि मैले मेरो नाकको वरिपरि छायाँको आकारहरूलाई अझ नजिकबाट हेर्नु आवश्यक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تفصیل او تناسب - ما ته ووایاست چې چیرته او څه. یو څه ښه: زه فکر کوم چې ما په خپلو ویښتو کې سیوري په ډیر دقت سره لیدلي دي. د ښه کولو لپاره: زه فکر کوم چې زه اړتیا لرم چې زما د پوزې شاوخوا سیوري شکلونو ته ډیر نږدې وګورم.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Detalhe e proporção - Diga-me ONDE e O QUÊ. Algo bom: Acho que observei as sombras no meu cabelo com bastante atenção. Para melhorar: Acho que preciso observar mais atentamente as formas das sombras ao redor do meu nariz.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ਵੇਰਵਾ ਅਤੇ ਅਨੁਪਾਤ - ਮੈਨੂੰ ਕਿੱਥੇ ਅਤੇ ਕੀ ਦੋਵੇਂ ਦੱਸੋ। ਕੁਝ ਚੰਗਾ: ਮੈਨੂੰ ਲਗਦਾ ਹੈ ਕਿ ਮੈਂ ਆਪਣੇ ਵਾਲਾਂ ਵਿੱਚ ਪਰਛਾਵੇਂ ਨੂੰ ਬਹੁਤ ਧਿਆਨ ਨਾਲ ਦੇਖਿਆ ਹੈ। ਸੁਧਾਰ ਕਰਨ ਲਈ: ਮੈਨੂੰ ਲੱਗਦਾ ਹੈ ਕਿ ਮੈਨੂੰ ਆਪਣੇ ਨੱਕ ਦੇ ਆਲੇ-ਦੁਆਲੇ ਪਰਛਾਵੇਂ ਦੇ ਆਕਾਰਾਂ 'ਤੇ ਹੋਰ ਧਿਆਨ ਨਾਲ ਦੇਖਣ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Детали и пропорции — скажите мне ГДЕ и ЧТО. Что-то хорошее: Кажется, я очень внимательно рассмотрел тени на волосах. Что можно улучшить: Думаю, мне нужно внимательнее рассмотреть форму теней вокруг носа.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Детаљ и пропорција - Реците ми и ГДЕ и ШТА. Нешто добро: Мислим да сам веома пажљиво посматрао сенке у својој коси. Да побољшам: Мислим да морам пажљивије да погледам облике сенки око мог носа.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Faahfaahin iyo saamiga - ii sheeg halkee iyo MAXAA labadaba. Wax wanaagsan: Waxaan u maleynayaa inaan si taxadar leh u arkay hadhyada timahayga. Si loo hagaajiyo: Waxaan u maleynayaa inaan u baahanahay inaan si dhow u eego qaababka hadhyada ku wareegsan sankayga.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Detalle y proporción: Dime dónde y qué. Algo bueno: Creo que he observado las sombras en mi cabello con mucho cuidado. Para mejorar: Creo que necesito observar más detenidamente las formas de las sombras alrededor de mi nariz.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Rincian sareng proporsi - Béjakeun ka kuring di mana sareng naon. Hal anu saé: Jigana kuring parantos ningali kalangkang dina rambut kuring taliti pisan. Pikeun ngaronjatkeun: Jigana mah kudu kasampak leuwih raket dina wangun kalangkang sabudeureun irung kuring.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Maelezo na uwiano - Niambie WAPI na NINI. Kitu kizuri: Nadhani nimeona vivuli kwenye nywele zangu kwa uangalifu sana. Ili kuboresha: Nadhani ninahitaji kuangalia kwa karibu zaidi maumbo ya vivuli karibu na pua yangu.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Detalj och proportion – Berätta både VAR och VAD. Något bra: Jag tror att jag har observerat skuggorna i mitt hår väldigt noggrant. För att förbättra: Jag tror att jag måste titta närmare på formerna på skuggorna runt min näsa.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Detalye at proporsyon - Sabihin sa akin ang SAAN at ANO. Isang bagay na mabuti: Sa palagay ko napagmasdan ko nang mabuti ang mga anino sa aking buhok. Upang mapabuti: Sa tingin ko kailangan kong tingnan nang mas malapit ang mga hugis ng mga anino sa paligid ng aking ilong.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விவரம் மற்றும் விகிதம் - எங்கே மற்றும் என்ன இரண்டையும் சொல்லுங்கள். ஏதோ நல்லது: என் தலைமுடியில் உள்ள நிழல்களை நான் மிகவும் கவனமாகக் கவனித்திருக்கிறேன் என்று நினைக்கிறேன். மேம்படுத்த: என் மூக்கைச் சுற்றியுள்ள நிழல்களின் வடிவங்களை நான் இன்னும் நெருக்கமாகப் பார்க்க வேண்டும் என்று நினைக்கிறேன்.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รายละเอียดและสัดส่วน - บอกทั้งตำแหน่งและสัดส่วน ข้อดี: ฉันคิดว่าฉันสังเกตเงาบนผมของฉันอย่างละเอียด ส่วนที่ปรับปรุง: ฉันคิดว่าฉันต้องดูรูปร่างของเงารอบจมูกให้ละเอียดขึ้น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Detay ve orantı - Bana hem NEREDE hem de NE olduğunu söyle. İyi bir şey: Sanırım saçlarımdaki gölgeleri çok dikkatli gözlemledim. Geliştirmek için: Sanırım burnumun etrafındaki gölgelerin şekillerine daha dikkatli bakmam gerekiyor.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Деталь і пропорція - Скажи мені і ДЕ, і ЩО. Щось хороше: мені здається, я дуже уважно спостерігав за тінями у своєму волоссі. Щоб покращити: мені здається, що мені потрібно уважніше придивитися до форм тіней навколо носа.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تفصیل اور تناسب - مجھے کہاں اور کیا دونوں بتائیں۔ کچھ اچھا: مجھے لگتا ہے کہ میں نے اپنے بالوں میں چھائیوں کو بہت غور سے دیکھا ہے۔ بہتر کرنے کے لیے: مجھے لگتا ہے کہ مجھے اپنی ناک کے ارد گرد سائے کی شکلوں کو زیادہ قریب سے دیکھنے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Chi tiết và tỷ lệ - Hãy cho tôi biết cả ĐÂU và CÁI GÌ. Điểm tốt: Tôi nghĩ mình đã quan sát rất kỹ phần bóng trên tóc. Cần cải thiện: Tôi nghĩ mình cần nhìn kỹ hơn vào hình dạng của phần bóng quanh mũi.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5aa88cdbd1_0_160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5aa88cdbd1_0_1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Shading: Tell me both WHERE and WHAT. Something good: "I have done a good job of getting great blacks in my shirt." To improve: "I need to improve the smoothness of my cheeks."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Shading: Tell me both WHERE and WHAT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Hije: Më thuaj edhe KU edhe ÇFARË. Diçka e mirë: "Kam bërë një punë të mirë për të futur zezakët e mëdhenj në këmishën time". Për t'u përmirësuar: "Më duhet të përmirësoj butësinë e faqeve të mia".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ጥላ፡ ሁለቱንም የት እና ምን ንገረኝ። ጥሩ ነገር: "በሸሚሴ ውስጥ ምርጥ ጥቁሮችን ለማግኘት ጥሩ ስራ ሰርቻለሁ." ለማሻሻል: "የጉንጮቼን ቅልጥፍና ማሻሻል አለብኝ."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التظليل: أخبرني أين وماذا. شيء جيد: "لقد أحسنت صنعًا في الحصول على لون أسود رائع في قميصي". للتحسين: "أحتاج إلى تحسين نعومة خدي".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Ստվերում. Ասա ինձ և ՈՐՏԵ, և ԻՆՉ: Ինչ-որ լավ բան. «Ես լավ աշխատանք եմ կատարել՝ իմ վերնաշապիկով հիանալի սևամորթներ ձեռք բերելու համար»: Բարելավելու համար. «Ես պետք է բարելավեմ իմ այտերի հարթությունը»: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Ombreig: digueu-me ON i QUÈ. Alguna cosa bona: "He fet un bon treball per aconseguir grans negres a la meva camisa". Per millorar: "Necessito millorar la suavitat de les meves galtes".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阴影：告诉我在哪里以及什么。好的方面：“我把衬衫的黑色涂得很好。” 改进的方面：“我需要改善脸颊的平滑度。”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Schaduw: Vertel me WAAR en WAT. Iets goeds: "Ik heb goed werk geleverd met het krijgen van mooie zwarte tinten in mijn shirt." Verbeteren: "Ik moet de gladheid van mijn wangen verbeteren."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سایه: هم به من بگو کجا و چه. یک چیز خوب: "من کار خوبی انجام داده ام که مشکی های عالی را در پیراهنم به دست آورده ام." برای بهبود: "من باید صافی گونه هایم را بهبود بخشم."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Ombrage : Dites-moi où et quoi. Un point positif : « J’ai réussi à obtenir de superbes noirs sur ma chemise. » À améliorer : « Je dois améliorer l’aspect lisse de mes joues.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Schattierung: Sagen Sie mir WO und WAS. Etwas Gutes: „Ich habe gute Arbeit geleistet und tolle Schwarztöne auf mein Hemd bekommen.“ Zur Verbesserung: „Ich muss die Glätte meiner Wangen verbessern.“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શેડિંગ: મને WHERE અને WHAT બંને કહો. કંઈક સારું: "મેં મારા શર્ટમાં મહાન કાળા રંગ મેળવવાનું સારું કામ કર્યું છે." સુધારવા માટે: "મારે મારા ગાલની સરળતા સુધારવાની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छायांकन: मुझे कहाँ और क्या, दोनों बताएँ। कुछ अच्छा: "मैंने अपनी शर्ट में अच्छे काले रंग लाने का अच्छा काम किया है।" सुधार करने के लिए: "मुझे अपने गालों की चिकनाई सुधारने की ज़रूरत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Ombreggiatura: dimmi DOVE e COSA. Qualcosa di buono: "Sono riuscito a ottenere dei bei neri sulla mia camicia". Da migliorare: "Devo migliorare la levigatezza delle mie guance".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シェーディング：どこと何をするか、両方教えてください。良い点：「シャツの黒は綺麗に仕上がったね。」改善点：「頬の滑らかさをもっと良くしたい。」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음영: 어디에, 무엇을 칠했는지 알려주세요. 좋은 점: "셔츠에 멋진 검은색을 잘 발랐네요." 개선 사항: "뺨의 매끄러움을 개선해야겠어요."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Şêwe: Hem ji min re bêje KU û ÇI. Tiştek baş: "Min karekî baş kir ku di kirasê xwe de reşikên mezin bidest bixim." Ji bo çêtirkirina: "Pêdivî ye ku ez nermbûna rûkên xwe baştir bikim."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Shading: Beritahu saya DI MANA dan APA. Sesuatu yang baik: "Saya telah melakukan kerja yang baik untuk mendapatkan kulit hitam yang hebat dalam baju saya." Untuk menambah baik: "Saya perlu meningkatkan kehalusan pipi saya."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ഷേഡിംഗ്: എവിടെയെന്നും എന്താണെന്നും എന്നോട് പറയുക. എന്തോ നല്ല കാര്യം: "എൻ്റെ ഷർട്ടിൽ വലിയ കറുത്തവരെ കയറ്റാൻ ഞാൻ ഒരു നല്ല ജോലി ചെയ്തു." മെച്ചപ്പെടുത്താൻ: "എൻ്റെ കവിളുകളുടെ സുഗമത മെച്ചപ്പെടുത്തേണ്ടതുണ്ട്."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छायांकन: मलाई कहाँ र के दुवै भन्नुहोस्। केहि राम्रो छ: "मैले मेरो शर्टमा उत्कृष्ट कालो प्राप्त गर्ने राम्रो काम गरेको छु।" सुधार गर्न: "मैले मेरो गालाको चिकनीपन सुधार गर्न आवश्यक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سیډینګ: ما ته ووایاست چیرې او څه. یو څه ښه: "ما په خپل کمیس کې د لوی تورونو ترلاسه کولو ښه کار کړی دی." د ښه کولو لپاره: "زه اړتیا لرم چې د خپلو ګالونو نرموالی ښه کړم."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Sombreamento: Diga-me ONDE e O QUÊ. Algo bom: "Fiz um bom trabalho em obter ótimos tons pretos na minha camisa." Para melhorar: "Preciso melhorar a maciez das minhas bochechas."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ਸ਼ੈਡਿੰਗ: ਮੈਨੂੰ ਕਿੱਥੇ ਅਤੇ ਕੀ ਦੋਵੇਂ ਦੱਸੋ। ਕੁਝ ਚੰਗਾ: "ਮੈਂ ਆਪਣੀ ਕਮੀਜ਼ ਵਿੱਚ ਬਹੁਤ ਵਧੀਆ ਕਾਲੀਆਂ ਪ੍ਰਾਪਤ ਕਰਨ ਦਾ ਵਧੀਆ ਕੰਮ ਕੀਤਾ ਹੈ।" ਸੁਧਾਰ ਕਰਨ ਲਈ: "ਮੈਨੂੰ ਆਪਣੀਆਂ ਗੱਲ੍ਹਾਂ ਦੀ ਨਿਰਵਿਘਨਤਾ ਨੂੰ ਸੁਧਾਰਨ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Затенение: Расскажите мне, ГДЕ и ЧТО. Что-то хорошее: «Мне удалось добиться отличного чёрного оттенка на рубашке». Что-то улучшить: «Мне нужно сделать щёки более гладкими».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Сенчење: Реци ми и ГДЕ и ШТА. Нешто добро: „Добро сам урадио што сам добио сјајне црнце у својој кошуљи.“ Да побољшам: "Морам да побољшам глаткоћу својих образа."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Hadhitaanka: ii sheeg halkee iyo MAXAA labadaba. Wax fiican: "Waxaan qabtay shaqo fiican oo aan ku helay madaw weyn oo shaadhkayga." Si loo hagaajiyo: "Waxaan u baahanahay inaan hagaajiyo jilicsanaanta dhabankayga."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Sombreado: Dime DÓNDE y QUÉ. Algo bueno: "He logrado un negro excelente en mi camisa". Para mejorar: "Necesito mejorar la suavidad de mis mejillas".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Shading: Béjakeun ka kuring di mana sareng naon. Hal alus: "Kuring geus dipigawé pakasaban alus meunang blacks hébat dina kaos abdi." Pikeun ngaronjatkeun: "Kuring kudu ningkatkeun smoothness tina pipi kuring."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Kivuli: Niambie WAPI na NINI. Kitu kizuri: "Nimefanya kazi nzuri ya kupata weusi wazuri katika shati langu." Ili kuboresha: "Ninahitaji kuboresha ulaini wa mashavu yangu."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Skuggning: Berätta både VAR och VAD. Något bra: "Jag har gjort ett bra jobb med att få bra svarta i min skjorta." För att förbättra: "Jag behöver förbättra mjukheten i mina kinder."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Shading: Sabihin mo sa akin kung SAAN at ANO. Isang bagay na maganda: "Nagawa ko nang maayos ang pagkuha ng magagaling na itim sa aking kamiseta." Upang mapabuti: "Kailangan kong pagbutihin ang kinis ng aking mga pisngi."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நிழல்: எங்கே மற்றும் என்ன இரண்டையும் சொல்லுங்கள். ஏதோ நல்லது: "நான் என் சட்டையில் பெரிய கறுப்பர்களைப் பெறுவதற்கான ஒரு நல்ல வேலையைச் செய்தேன்." மேம்படுத்த: "நான் என் கன்னங்களின் மென்மையை மேம்படுத்த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การลงสี: บอกทั้งสีที่และสีอะไร ข้อดี: "ฉันลงสีดำบนเสื้อได้สวยมาก" การปรับปรุง: "ฉันต้องปรับปรุงความเรียบเนียนของแก้ม"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Gölgelendirme: Bana hem NEREDE hem de NE olduğunu söyle. İyi bir şey: "Gömleğime harika siyahlar katmayı başardım." Geliştirmek için: "Yanaklarımın pürüzsüzlüğünü iyileştirmem gerekiyor."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Затінення: Скажи мені і ДЕ, і ЩО. Щось хороше: «Я зробив хорошу роботу, щоб отримати чудових чорних у своїй сорочці». Для покращення: «Мені потрібно покращити гладкість щік».</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شیڈنگ: مجھے کہاں اور کیا دونوں بتائیں۔ کچھ اچھا ہے: "میں نے اپنی قمیض میں بڑے سیاہ رنگ حاصل کرنے کا ایک اچھا کام کیا ہے۔" بہتر بنانے کے لیے: "مجھے اپنے گالوں کی نرمی کو بہتر کرنے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Tạo bóng: Hãy cho tôi biết cả Ở ĐÂU và CÁI GÌ. Một điểm tốt: "Tôi đã làm rất tốt khi tô màu đen lên áo." Để cải thiện: "Tôi cần cải thiện độ mịn của má."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5aa88cdbd1_0_17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25aa88cdbd1_0_1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Composition: Tell me both WHERE and WHAT. Something good: "I have done a good job of completing the face." To improve: "I need to shade in my background." or "I need to come in at lunch to catch up."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Composition: Tell me both WHERE and WHAT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Përbërja: Më thuaj edhe KU edhe ÇFARË. Diçka e mirë: "Kam bërë një punë të mirë për të kompletuar fytyrën". Për t'u përmirësuar: "Më duhet të bëj hije në sfondin tim." ose "Më duhet të hyj në drekë për të kapur hapin."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ቅንብር፡ ሁለቱንም የት እና ምን ንገረኝ። ጥሩ ነገር: "ፊትን በማጠናቀቅ ጥሩ ስራ ሰርቻለሁ." ለማሻሻል፡ "በጀርባዬ ጥላ ማድረግ አለብኝ።" ወይም "ለመያዝ ምሳ ላይ መግባት አለብኝ።"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التكوين: أخبرني أين وماذا. شيء جيد: "لقد أحسنت إكمال الوجه". للتحسين: "أحتاج إلى تظليل الخلفية". أو "أحتاج إلى الحضور وقت الغداء لأتابع ما فاتني".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Կազմ՝ ասա ինձ և ՈՐՏԵ, և ԻՆՉ։ Ինչ-որ լավ բան. «Ես լավ աշխատանք եմ կատարել դեմքը ավարտելու համար»: Բարելավելու համար. «Ես պետք է ստվերեմ իմ ֆոնին»: կամ «Ես պետք է ներս մտնեմ ճաշի ժամանակ, որպեսզի հասնեմ»: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Composició: Digues-me ON i QUÈ. Alguna cosa bona: "He fet una bona feina per completar la cara". Per millorar: "Necessito ombra en el meu fons". o "Necessito venir a dinar per posar-me al dia".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构图：告诉我地点和内容。好的方面：“我的脸部画得很好。” 改进的方面：“我需要给背景加点阴影。” 或者“我需要午饭后过来补一下。”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Compositie: Vertel me WAAR en WAT. Iets goeds: "Ik heb het gezicht goed afgemaakt." Verbeterpunten: "Ik moet mijn achtergrond inkleuren." of "Ik moet tijdens de lunch langskomen om bij te praten."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ترکیب: هم به من بگو کجا و چه. یک چیز خوب: "من کار خوبی برای تکمیل چهره انجام داده ام." برای بهبود: "من باید در پس زمینه خود سایه بزنم." یا "من باید سر ناهار بیایم تا به نتیجه برسم."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Composition : Dites-moi où et quoi. Un point positif : « J’ai bien terminé le visage. » Pour améliorer : « Je dois ombrer mon arrière-plan. » ou « Je dois venir déjeuner pour me mettre au courant.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Komposition: Sagen Sie mir WO und WAS. Etwas Gutes: „Das Gesicht ist mir gut gelungen.“ Verbesserungswürdig: „Ich muss den Hintergrund schattieren.“ oder „Ich muss in der Mittagspause vorbeikommen, um aufzuholen.“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રચના: મને WHERE અને WHAT બંને કહો. કંઈક સારું: "મેં ચહેરાને પૂર્ણ કરવાનું સારું કામ કર્યું છે." સુધારવા માટે: "મારે મારી પૃષ્ઠભૂમિમાં શેડ કરવાની જરૂર છે." અથવા "મને મળવા માટે લંચ સમયે અંદર આવવાની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रचना: मुझे कहाँ और क्या, दोनों बताएँ। कुछ अच्छा: "मैंने चेहरे को पूरा करने का अच्छा काम किया है।" सुधारने के लिए: "मुझे अपनी पृष्ठभूमि में छायांकन करना है।" या "मुझे दोपहर के भोजन के समय आकर काम पूरा करना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Composizione: dimmi sia DOVE che COSA. Qualcosa di buono: "Ho fatto un buon lavoro nel completare il viso". Da migliorare: "Devo sfumare lo sfondo". Oppure "Devo venire a pranzo per recuperare".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構図：どこで何を描いたか、両方教えてください。良い点：「顔はうまく描けました」。改善点：「背景に陰影をつけたい」または「お昼休みに帰ってきて追いつかないといけない」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구성: 어디에 그리고 무엇을 했는지 모두 알려주세요. 좋은 점: "얼굴 완성 잘했어요." 개선할 점: "배경에 음영을 넣어야겠어요." 또는 "점심시간에 와서 얘기 좀 해야겠어요."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Pêkhatin: Hem ji min re bêje KU û ÇI. Tiştek baş: "Min ji bo temamkirina rûkê karekî baş kiriye." Ji bo çêtirkirina: "Divê ez di paşxaneya xwe de siya bikim." an jî "Divê ez di dema firavînê de biçim hundur da ku bigihîjim."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Komposisi: Beritahu saya DI MANA dan APA. Sesuatu yang baik: "Saya telah melakukan kerja yang baik untuk melengkapkan wajah." Untuk menambah baik: "Saya perlu berlorek di latar belakang saya." atau "Saya perlu masuk semasa makan tengah hari untuk mengejar ketinggalan."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കോമ്പോസിഷൻ: എവിടെയും എന്താണ് എന്നതും എന്നോട് പറയുക. എന്തോ നല്ലത്: "മുഖം പൂർത്തിയാക്കാനുള്ള ഒരു നല്ല ജോലി ഞാൻ ചെയ്തു." മെച്ചപ്പെടുത്താൻ: "എൻ്റെ പശ്ചാത്തലത്തിൽ എനിക്ക് ഷേഡ് ചെയ്യണം." അല്ലെങ്കിൽ "എനിക്ക് ഉച്ചഭക്ഷണത്തിന് വരണം."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रचना: मलाई कहाँ र के दुवै भन्नुहोस्। केहि राम्रो: "मैले अनुहार पूरा गर्ने राम्रो काम गरेको छु।" सुधार गर्न: "मलाई मेरो पृष्ठभूमिमा छाया चाहिन्छ।" वा "मलाई समात्न लंचमा आउन आवश्यक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ترکیب: ما ته ووایاست چیرې او څه. یو څه ښه: "ما د مخ د بشپړولو ښه کار کړی دی." د ښه کولو لپاره: "زه په خپل پس منظر کې سیوري ته اړتیا لرم." یا "زه اړتیا لرم چې د غرمې په وخت کې راشم ترڅو د لیدو لپاره."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Composição: Diga-me ONDE e O QUÊ. Algo bom: "Fiz um bom trabalho completando o rosto." Para melhorar: "Preciso sombrear meu fundo." ou "Preciso voltar na hora do almoço para colocar o papo em dia."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ਰਚਨਾ: ਮੈਨੂੰ ਕਿੱਥੇ ਅਤੇ ਕੀ ਦੋਵੇਂ ਦੱਸੋ। ਕੁਝ ਚੰਗਾ: "ਮੈਂ ਚਿਹਰੇ ਨੂੰ ਪੂਰਾ ਕਰਨ ਦਾ ਵਧੀਆ ਕੰਮ ਕੀਤਾ ਹੈ." ਸੁਧਾਰ ਕਰਨ ਲਈ: "ਮੈਨੂੰ ਆਪਣੇ ਪਿਛੋਕੜ ਵਿੱਚ ਰੰਗਤ ਕਰਨ ਦੀ ਲੋੜ ਹੈ।" ਜਾਂ "ਮੈਨੂੰ ਫੜਨ ਲਈ ਦੁਪਹਿਰ ਦੇ ਖਾਣੇ 'ਤੇ ਆਉਣ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Сочинение: Расскажите мне и ГДЕ, и ЧТО. Что-то хорошее: «Я хорошо проработал лицо». Что-то лучшее: «Мне нужно затенить фон» или «Мне нужно зайти на обед, чтобы наверстать упущенное».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Састав: Реци ми и ГДЕ и ШТА. Нешто добро: „Добро сам урадио комплетирање лица.“ Да побољшам: „Морам да засенчим своју позадину.“ или „Морам да дођем на ручак да надокнадим заостатак“.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Halabuurka: ii sheeg halkee iyo MAXAA labadaba. Wax fiican: "Waxaan qabtay shaqo wanaagsan oo ah dhamaystirka wejiga." Si loo hagaajiyo: "Waxaan u baahanahay inaan hadhsado asalkayga." ama "Waxaan u baahanahay inaan soo galo qadada si aan ula qabsado."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Composición: Dime DÓNDE y QUÉ. Algo bueno: "He hecho un buen trabajo completando la cara". Para mejorar: "Necesito sombrear el fondo" o "Necesito ir a comer para ponerme al día".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Komposisi: Béjakeun ka kuring di mana sareng naon. Hal alus: "Kuring geus dipigawé pakasaban alus keur ngalengkepan raray." Pikeun ningkatkeun: "Kuring kedah ngiuhan di latar tukang kuring." atawa "Kuring kudu datang dina dahar beurang pikeun nyekel up."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Muundo: Niambie WAPI na NINI. Kitu kizuri: "Nimefanya kazi nzuri ya kukamilisha uso." Ili kuboresha: "Ninahitaji kuweka kivuli kwenye usuli wangu." au "Ninahitaji kuja wakati wa chakula cha mchana ili kupata."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Komposition: Berätta både VAR och VAD. Något bra: "Jag har gjort ett bra jobb med att komplettera ansiktet." För att förbättra: "Jag behöver skugga i min bakgrund." eller "Jag måste komma in på lunchen för att hinna med."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Komposisyon: Sabihin sa akin pareho kung SAAN at ANO. Isang magandang bagay: "Nagawa ko nang maayos ang pagkumpleto ng mukha." Upang mapabuti: "Kailangan kong mag-shade sa aking background." o "Kailangan kong pumasok sa tanghalian para makahabol."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கலவை: எங்கே மற்றும் என்ன இரண்டையும் சொல்லுங்கள். ஏதோ நல்லது: "நான் முகத்தை முடிக்க ஒரு நல்ல வேலையைச் செய்தேன்." மேம்படுத்த: "எனது பின்னணியில் நான் நிழலாட வேண்டும்." அல்லது "நான் பிடிக்க மதிய உணவிற்கு வர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องค์ประกอบ: บอกทั้งตำแหน่งและสิ่งที่ต้องการ ข้อดี: "ฉันวาดหน้าได้สวยดี" การปรับปรุง: "ฉันต้องลงเงาพื้นหลัง" หรือ "ฉันต้องมากินข้าวกลางวันเพื่อตามทัน"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Kompozisyon: Bana hem NEREDE hem de NE olduğunu söyle. İyi bir şey: "Yüzü tamamlamada iyi bir iş çıkardım." Geliştirmek için: "Arka planımı gölgelendirmem gerekiyor." veya "Yetişmek için öğle yemeğine gelmem gerekiyor."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Склад: Скажи і ДЕ і ЩО. Щось хороше: «Я добре завершив обличчя». Щоб покращити: «Мені потрібно затінити фон». або «Мені потрібно зайти в обід, щоб наздогнати».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ترکیب: مجھے کہاں اور کیا دونوں بتائیں۔ کچھ اچھا: "میں نے چہرہ مکمل کرنے کا ایک اچھا کام کیا ہے." بہتر کرنے کے لیے: "مجھے اپنے پس منظر میں سایہ کرنے کی ضرورت ہے۔" یا "مجھے پکڑنے کے لیے دوپہر کے کھانے پر اندر آنے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Bố cục: Hãy cho tôi biết cả Ở ĐÂU và CÁI GÌ. Điểm tốt: "Tôi đã hoàn thiện khuôn mặt rất tốt." Để cải thiện: "Tôi cần tô bóng phần nền." hoặc "Tôi cần đến vào giờ ăn trưa để bắt kịp."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5aa88cdbd1_0_18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25aa88cdbd1_0_18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Do this assignment first. I will mark this while you work. If you want to swap with someone else, that’s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Do this assignment first.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Kryeni këtë detyrë së pari. Unë do ta shënoj këtë ndërsa ju punoni. Nëse doni të shkëmbeni me dikë tjetër, kjo është në rregull!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መጀመሪያ ይህንን ተልእኮ ያድርጉ። እርስዎ በሚሰሩበት ጊዜ ይህንን ምልክት አደርጋለሁ። ከሌላ ሰው ጋር ለመለዋወጥ ከፈለጉ፣ ያ ምንም አይደለም!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أنجز هذا الواجب أولًا. سأصححه أثناء عملك. إذا أردتَ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Նախ կատարեք այս հանձնարարությունը: Ես կնշեմ սա, մինչ դուք աշխատում եք: Եթե ցանկանում եք փոխանակվել մեկ ուրիշի հետ, դա լավ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Feu aquesta tasca primer. Ho marcaré mentre treballes. Si vols intercanviar amb algú altre, està bé!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先做这个作业。你做作业的时候我会批改。如果你想和别人交换，没问题！</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Doe eerst deze opdracht. Ik zal deze nakijken terwijl jij werkt. Wil je met iemand anders ruilen? Dat is prima!</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ابتدا این تکلیف را انجام دهید. من این را در حالی که شما کار می کنید علامت گذاری می کنم. اگر می خواهید با شخص دیگری مبادله کنید، اشکالی ندارد!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Fais d'abord ce devoir. Je le corrigerai pendant que tu travailles. Si tu veux échanger avec quelqu'un d'autre, pas de problème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Erledige diese Aufgabe zuerst. Ich bewerte sie, während du arbeitest. Wenn du mit jemand anderem tauschen möchtest,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આ અસાઇનમેન્ટ પહેલા કરો. જ્યારે તમે કામ કરશો ત્યારે હું આને ચિહ્નિત કરીશ. જો તમે કોઈ બીજા સાથે સ્વેપ કરવા માંગતા હો, તો તે ઠીક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पहले ये काम पूरा करो। जब तक तुम काम करोगे, मैं इसे मार्क कर दूँगा। अगर तुम किसी और के साथ अदला-बदली करना चाहो, तो कोई बात नहीं!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Fai prima questo compito. Lo correggerò mentre lavori. Se vuoi scambiare con qualcun altro, va bene!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まずはこの課題をやってください。あなたが取り組んでいる間、私が採点します。他の人と交換したい場合は大丈夫です！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이 과제를 먼저 해. 네가 하는 동안 내가 채점할게. 다른 사람과 바꾸고 싶으면, 괜찮아!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Pêşî vê peywirê bikin. Dema ku hûn bixebitin ez ê vê nîşan bikim. Heke hûn dixwazin bi kesek din re biguherînin, ew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Buat tugasan ini dahulu. Saya akan menandakan ini semasa anda bekerja. Jika anda ingin bertukar dengan orang lain, tidak mengapa!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ആദ്യം ഈ അസൈൻമെൻ്റ് ചെയ്യുക. നിങ്ങൾ ജോലി ചെയ്യുമ്പോൾ ഞാൻ ഇത് അടയാളപ്പെടുത്തും. നിങ്ങൾക്ക് മറ്റൊരാളുമായി കൈമാറ്റം ചെയ്യണമെങ്കിൽ, അത് ശരിയാണ്!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पहिले यो असाइनमेन्ट गर्नुहोस्। तपाईंले काम गर्दा म यसलाई चिन्ह लगाउनेछु।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لومړی دا دنده ترسره کړئ. زه به دا په نښه کړم کله چې تاسو کار کوئ. که تاسو غواړئ د بل چا سره تبادله وکړئ، دا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Faça esta tarefa primeiro. Vou corrigir enquanto você trabalha. Se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ਪਹਿਲਾਂ ਇਸ ਅਸਾਈਨਮੈਂਟ ਨੂੰ ਕਰੋ। ਜਦੋਂ ਤੁਸੀਂ ਕੰਮ ਕਰਦੇ ਹੋ ਤਾਂ ਮੈਂ ਇਸਨੂੰ ਚਿੰਨ੍ਹਿਤ ਕਰਾਂਗਾ। ਜੇਕਰ ਤੁਸੀਂ ਕਿਸੇ ਹੋਰ ਨਾਲ ਸਵੈਪ ਕਰਨਾ ਚਾਹੁੰਦੇ ਹੋ, ਤਾਂ ਇਹ ਠੀਕ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Сначала выполните это задание. Я буду проверять, пока вы работаете. Если хотите поменяться с кем-то, пожалуйста!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Прво урадите овај задатак. Означићу ово док радите. Ако желите да се замените са неким другим, то је у реду!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Samee hawshan marka hore. Tan ayaan calaamadin doonaa intaad shaqaynayso. Haddii aad rabto inaad qof kale ku beddesho,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Haz esta tarea primero. La calificaré mientras trabajas. Si quieres intercambiarla con alguien más, ¡no hay problema!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Pigawé tugas ieu heula. Kuring bakal nyirian ieu nalika anjeun damel. Lamun hayang swap jeung batur, éta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Fanya kazi hii kwanza. Nitaweka alama hii unapofanya kazi. Ikiwa unataka kubadilishana na mtu mwingine,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Gör den här uppgiften först. Jag markerar detta medan du arbetar. Om du vill byta med någon annan är det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Gawin mo muna ang assignment na ito. Mamarkahan ko ito habang nagtatrabaho ka. Kung gusto mong makipagpalitan sa iba, OK lang!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முதலில் இந்த வேலையைச் செய்யுங்கள். நீங்கள் வேலை செய்யும் போது நான் இதைக் குறிக்கிறேன். நீங்கள் வேறொருவருடன் மாற்றிக் கொள்ள விரும்பினால், அது 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ทำการบ้านนี้ก่อนนะ ฉันจะตรวจให้ตอนคุณทำงาน ถ้าอยากสลับกับคนอื่นก็ได้!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Önce bu ödevi yap. Sen çalışırken ben de not vereceğim. Başka biriyle yer değiştirmek istersen, sorun değil!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Спочатку виконайте це завдання. Я буду позначати це, поки ви будете працювати. Якщо ви хочете обмінятися з кимось іншим, це нормально!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پہلے یہ کام کرو۔ جب آپ کام کرتے ہیں تو میں اسے نشان زد کروں گا۔ اگر آپ کسی اور کے ساتھ تبادلہ کرنا چاہتے ہیں، تو ٹھیک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Làm bài tập này trước. Tôi sẽ chấm điểm trong khi bạn làm. Nếu bạn muốn đổi bài với người khác thì cũng không sao!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8369e7d780_0_1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38369e7d780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Record Art 10 translations in notes only,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Do this assignment first. I will mark this while you work. If you want to swap with someone else, that’s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Kryeni këtë detyrë së pari. Unë do ta shënoj këtë ndërsa ju punoni. Nëse doni të shkëmbeni me dikë tjetër, kjo është në rregull!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መጀመሪያ ይህንን ተልእኮ ያድርጉ። እርስዎ በሚሰሩበት ጊዜ ይህንን ምልክት አደርጋለሁ። ከሌላ ሰው ጋር ለመለዋወጥ ከፈለጉ፣ ያ ምንም አይደለም!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أنجز هذا الواجب أولًا. سأصححه أثناء عملك. إذا أردتَ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Նախ կատարեք այս հանձնարարությունը: Ես կնշեմ սա, մինչ դուք աշխատում եք: Եթե ցանկանում եք փոխանակվել ուրիշի հետ, դա լավ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Feu aquesta tasca primer. Ho marcaré mentre treballes. Si vols intercanviar amb algú altre, està bé!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先做这个作业。你做作业的时候我会批改。如果你想和别人交换，没问题！</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Doe eerst deze opdracht. Ik zal deze nakijken terwijl jij werkt. Wil je met iemand anders ruilen? Geen probleem!</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ابتدا این تکلیف را انجام دهید. من این را در حالی که شما کار می کنید علامت گذاری می کنم. اگر می خواهید با شخص دیگری مبادله کنید، اشکالی ندارد!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Fais d'abord ce devoir. Je le corrigerai pendant que tu travailles. Si tu veux échanger avec quelqu'un d'autre, pas de problème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Erledige diese Aufgabe zuerst. Ich bewerte sie, während du arbeitest. Wenn du mit jemand anderem tauschen möchtest,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આ સોંપણી પહેલા કરો. જ્યારે તમે કામ કરશો ત્યારે હું આને ચિહ્નિત કરીશ. જો તમે કોઈ બીજા સાથે સ્વેપ કરવા માંગતા હો, તો તે ઠીક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पहले ये काम पूरा करो। जब तक तुम काम करोगे, मैं इसे मार्क कर दूँगा। अगर तुम किसी और के साथ अदला-बदली करना चाहो, तो कोई बात नहीं!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Fai prima questo compito. Lo correggerò mentre lavori. Se vuoi scambiare con qualcun altro, va bene!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まずはこの課題をやってください。あなたが取り組んでいる間、私が採点します。他の人と交換したい場合は大丈夫です！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이 과제를 먼저 해. 네가 하는 동안 내가 채점할게. 다른 사람과 바꾸고 싶으면, 괜찮아!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Pêşî vê peywirê bikin. Dema ku hûn bixebitin ez ê vê nîşan bikim. Heke hûn dixwazin bi kesek din re biguherînin, ew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Buat tugasan ini dahulu. Saya akan menandakan ini semasa anda bekerja. Jika anda ingin bertukar dengan orang lain, tidak mengapa!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ആദ്യം ഈ അസൈൻമെൻ്റ് ചെയ്യുക. നിങ്ങൾ ജോലി ചെയ്യുമ്പോൾ ഞാൻ ഇത് അടയാളപ്പെടുത്തും. നിങ്ങൾക്ക് മറ്റൊരാളുമായി കൈമാറ്റം ചെയ്യണമെങ്കിൽ, അത് ശരിയാണ്!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पहिले यो असाइनमेन्ट गर्नुहोस्। तपाईंले काम गर्दा म यसलाई चिन्ह लगाउनेछु।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لومړی دا دنده ترسره کړئ. زه به دا په نښه کړم کله چې تاسو کار کوئ. که تاسو غواړئ د بل چا سره تبادله وکړئ، دا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Faça esta tarefa primeiro. Vou corrigir enquanto você trabalha. Se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ਪਹਿਲਾਂ ਇਸ ਅਸਾਈਨਮੈਂਟ ਨੂੰ ਕਰੋ। ਜਦੋਂ ਤੁਸੀਂ ਕੰਮ ਕਰਦੇ ਹੋ ਤਾਂ ਮੈਂ ਇਸਨੂੰ ਚਿੰਨ੍ਹਿਤ ਕਰਾਂਗਾ। ਜੇ ਤੁਸੀਂ ਕਿਸੇ ਹੋਰ ਨਾਲ ਸਵੈਪ ਕਰਨਾ ਚਾਹੁੰਦੇ ਹੋ, ਤਾਂ ਇਹ ਠੀਕ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Сначала выполните это задание. Я буду проверять, пока вы работаете. Если хотите поменяться с кем-то, пожалуйста!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Прво урадите овај задатак. Означићу ово док радите. Ако желите да се замените са неким другим, то је у реду!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Samee hawshan marka hore. Tan ayaan calaamadin doonaa intaad shaqaynayso. Haddii aad rabto inaad qof kale ku beddesho,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Haz esta tarea primero. La calificaré mientras trabajas. Si quieres intercambiarla con alguien más, ¡no hay problema!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Pigawé tugas ieu heula. Kuring bakal nyirian ieu nalika anjeun damel. Lamun hayang swap jeung batur, éta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Fanya kazi hii kwanza. Nitaweka alama hii unapofanya kazi. Ikiwa unataka kubadilishana na mtu mwingine,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Gör den här uppgiften först. Jag markerar detta medan du arbetar. Om du vill byta med någon annan är det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Gawin mo muna ang assignment na ito. Mamarkahan ko ito habang nagtatrabaho ka. Kung gusto mong makipagpalitan sa iba, okay lang!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முதலில் இந்த வேலையைச் செய்யுங்கள். நீங்கள் வேலை செய்யும் போது நான் இதைக் குறிக்கிறேன். நீங்கள் வேறொருவருடன் மாற்றிக் கொள்ள விரும்பினால், அது 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ทำการบ้านนี้ก่อนนะ ฉันจะตรวจให้ตอนคุณทำงาน ถ้าอยากสลับกับคนอื่นก็ได้!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Önce bu ödevi yap. Sen çalışırken ben de not vereceğim. Başka biriyle yer değiştirmek istersen, sorun değil!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Спочатку виконайте це завдання. Я буду позначати це, поки ви будете працювати. Якщо ви хочете обмінятися з кимось іншим, це нормально!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پہلے یہ کام کرو۔ جب آپ کام کرتے ہیں تو میں اسے نشان زد کروں گا۔ اگر آپ کسی اور کے ساتھ تبادلہ کرنا چاہتے ہیں، تو ٹھیک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Làm bài tập này trước. Tôi sẽ chấm điểm trong khi bạn làm. Nếu bạn muốn đổi bài với người khác thì cũng không sao!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900">
              <a:latin typeface="Open Sans"/>
              <a:ea typeface="Open Sans"/>
              <a:cs typeface="Open Sans"/>
              <a:sym typeface="Open San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032c2fa455_0_12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3032c2fa455_0_1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 are going to continue shading our portrait project, building up layers of detail and darkness. But first, you are going to set some goals about finishing your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 are building up more detail and darkness and you are going to write goals about finishing.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Ne do të vazhdojmë të hijezojmë projektin tonë të portretit, duke krijuar shtresa detajesh dhe errësirë. Por së pari, ju do të vendosni disa objektiva për përfundimin e projektit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የዝርዝር እና የጨለማ ንጣፎችን እየገነባን የቁም ፕሮጀክታችንን ጥላ እንቀጥላለን። በመጀመሪያ ግን ፕሮጀክትህን ስለማጠናቀቅ አንዳንድ ግቦችን ልታወጣ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سنواصل تظليل مشروعنا للصور الشخصية، مع إضافة طبقات من التفاصيل والتعتيم. لكن أولًا، عليك تحديد أهدافك لإتمام المشروع.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Մենք պատրաստվում ենք շարունակել ստվերել մեր դիմանկարային նախագիծը՝ կառուցելով մանրամասների և խավարի շերտեր: Բայց նախ, դուք պատրաստվում եք որոշ նպատակներ դնել ձեր նախագիծն ավարտելու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Continuarem ombrejant el nostre projecte de retrats, construint capes de detall i foscor. Però primer, us establiu alguns objectius per acabar el vostre projecte.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我们将继续为肖像项目添加阴影，构建细节和暗部层次。但首先，你需要设定一些完成项目的目标。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 gaan verder met het schaduwen van ons portretproject, waarbij we lagen van detail en donkerte opbouwen. Maar eerst ga je een aantal doelen stellen voor de afronding van je project.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ما به سایه زدن پروژه پرتره خود ادامه می دهیم و لایه هایی از جزئیات و تاریکی ایجاد می کنیم. اما در ابتدا، شما می خواهید اهدافی را در مورد اتمام پروژه خود تعیین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Nous allons continuer à ombrer notre projet de portrait, en ajoutant des couches de détails et d'obscurité. Mais avant cela, vous allez vous fixer des objectifs pour terminer votre projet.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Wir werden unser Porträtprojekt weiter schattieren und Ebenen mit Details und Dunkelheit aufbauen. Aber zuerst werden Sie sich einige Ziele für die Fertigstellung Ihres Projekts setzen.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અમે અમારા પોટ્રેટ પ્રોજેક્ટને શેડ કરવાનું ચાલુ રાખીશું, વિગત અને અંધકારના સ્તરોનું નિર્માણ કરીશું. પરંતુ પ્રથમ, તમે તમારા પ્રોજેક્ટને સમાપ્ત કરવા વિશે કેટલાક લક્ષ્યો નક્કી કરવા જઈ રહ્યા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हम अपने पोर्ट्रेट प्रोजेक्ट पर छायांकन जारी रखेंगे, बारीकियों और अंधेरे की परतें बनाते रहेंगे। लेकिन सबसे पहले, आपको अपने प्रोजेक्ट को पूरा करने के लिए कुछ लक्ष्य निर्धारित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Continueremo a ombreggiare il nostro progetto di ritratto, aggiungendo livelli di dettaglio e oscurità. Ma prima, dovrai stabilire alcuni obiettivi per completare il progetto.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肖像画プロジェクトの陰影付けを続け、ディテールと暗さのレイヤーを重ねていきます。まずは、プロジェクトを完成させるための目標を設定しましょう。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인물 사진 프로젝트에 음영을 더하고 디테일과 어둠을 더하는 레이어를 쌓아가겠습니다. 하지만 먼저 프로젝트 완성에 대한 목표를 설정해야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Em ê projeya xweya portreyê siya bikin, qatên hûrgulî û tarîtiyê ava bikin. Lê pêşî, hûn ê di derbarê qedandina projeya xwe de hin armancan destnîşan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Kami akan meneruskan teduhan projek potret kami, membina lapisan perincian dan kegelapan. Tetapi pertama, anda akan menetapkan beberapa matlamat untuk menyelesaikan projek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വിശദാംശങ്ങളുടെയും ഇരുട്ടിൻ്റെയും പാളികൾ കെട്ടിപ്പടുക്കുന്നതിലൂടെ ഞങ്ങളുടെ പോർട്രെയിറ്റ് പ്രോജക്റ്റ് ഷേഡിംഗ് തുടരാൻ പോകുന്നു. എന്നാൽ ആദ്യം, നിങ്ങളുടെ പ്രോജക്റ്റ് പൂർത്തിയാക്കുന്നതിനെക്കുറിച്ച് നിങ്ങൾ ചില ലക്ഷ്യങ്ങൾ സ്ഥാപിക്കാൻ പോകുന്നു.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हामी हाम्रो पोर्ट्रेट परियोजनालाई छायांकन गर्न जारी राख्नेछौं, विवरण र अन्धकारको तहहरू निर्माण गर्दै। तर पहिले, तपाइँ तपाइँको परियोजना समाप्त गर्ने बारे केहि लक्ष्यहरू सेट गर्न जाँदै 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موږ به د خپل پورټریټ پروژې سیوري کولو ته دوام ورکړو ، د توضیحاتو او تیاره پرتونو رامینځته کول. مګر لومړی، تاسو به د خپلې پروژې بشپړولو په اړه ځینې اهداف وټاکئ.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Continuaremos sombreando nosso projeto de retrato, criando camadas de detalhes e escuridão. Mas, primeiro, você definirá algumas metas para finalizar seu projeto.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ਅਸੀਂ ਆਪਣੇ ਪੋਰਟਰੇਟ ਪ੍ਰੋਜੈਕਟ ਨੂੰ ਸ਼ੇਡ ਕਰਨਾ, ਵੇਰਵੇ ਅਤੇ ਹਨੇਰੇ ਦੀਆਂ ਪਰਤਾਂ ਬਣਾਉਣਾ ਜਾਰੀ ਰੱਖਣ ਜਾ ਰਹੇ ਹਾਂ। ਪਰ ਪਹਿਲਾਂ, ਤੁਸੀਂ ਆਪਣੇ ਪ੍ਰੋਜੈਕਟ ਨੂੰ ਪੂਰਾ ਕਰਨ ਬਾਰੇ ਕੁਝ ਟੀਚੇ ਨਿਰਧਾਰਤ ਕਰਨ ਜਾ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Мы продолжим проработку тени на нашем портрете, добавляя детали и тени. Но сначала вам нужно поставить перед собой определённые цели по завершению проекта.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Наставићемо да сенчимо наш пројекат портрета, стварајући слојеве детаља и таме. Али прво ћете поставити неке циљеве око завршетка вашег пројекта.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Waxaan sii wadi doonnaa hadhaynta mashruucayaga sawirka, anagoo dhisayna lakabyo tafatiran iyo mugdi ah. Laakiin marka hore, waxaad dejinaysaa yoolal ku saabsan dhammaystirka mashruucaaga.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Continuaremos sombreando nuestro proyecto de retrato, añadiendo capas de detalle y oscuridad. Pero primero, te fijarás algunos objetivos para terminar tu proyecto.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Urang bakal neruskeun shading proyék potret urang, ngawangun nepi lapisan jéntré tur gelap. Tapi ke heula, anjeun badé nyetél sababaraha tujuan pikeun ngabéréskeun proyék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Tutaendelea kuweka kivuli mradi wetu wa picha, tukijenga tabaka za undani na giza. Lakini kwanza, utaweka malengo fulani kuhusu kumaliza mradi wako.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Vi kommer att fortsätta skugga vårt porträttprojekt, bygga upp lager av detaljer och mörker. Men först ska du sätta upp några mål för att avsluta ditt projekt.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Ipagpapatuloy namin ang pagtatabing sa aming portrait na proyekto, pagbuo ng mga layer ng detalye at kadiliman. Ngunit una, magtatakda ka ng ilang mga layunin tungkol sa pagtatapos ng iyong proyekto.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எங்கள் போர்ட்ரெய்ட் திட்டத்திற்கு நிழலிடுவதைத் தொடரப் போகிறோம், விவரம் மற்றும் இருளின் அடுக்குகளை உருவாக்குவோம். ஆனால் முதலில், உங்கள் திட்டத்தை முடிக்க சில இலக்குகளை அமைக்கப் போகிறீர்கள்.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เราจะลงเงาโปรเจกต์ภาพเหมือนของเราต่อไป โดยเพิ่มรายละเอียดและความมืดลงไปหลายชั้น แต่ก่อนอื่น คุณต้องตั้งเป้าหมายบางอย่างเกี่ยวกับการทำให้โปรเจกต์ของคุณสำเร็จเสียก่อน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Portre projemizi gölgelendirmeye devam edeceğiz, detay ve koyuluk katmanları oluşturacağız. Ama önce, projenizi bitirmek için bazı hedefler belirleyeceksiniz.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Ми збираємося продовжувати затіняти наш портретний проект, створюючи шари деталей і темряви. Але спочатку ви збираєтеся поставити деякі цілі щодо завершення вашого проекту.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ہم اپنے پورٹریٹ پراجیکٹ کو شیڈنگ کرتے ہوئے، تفصیل اور تاریکی کی تہوں کو بنانا جاری رکھیں گے۔ لیکن پہلے، آپ اپنے پروجیکٹ کو ختم کرنے کے بارے میں کچھ اہداف طے کرنے جا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Chúng ta sẽ tiếp tục tô bóng cho dự án chân dung, xây dựng các lớp chi tiết và vùng tối. Nhưng trước tiên, bạn sẽ đặt ra một số mục tiêu để hoàn thành dự 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d99222bca5_0_3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d99222bca5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d99222bca5_0_2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2d99222bca5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Each day you share a public progress photo you will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Each day you share a photo you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Çdo ditë që ndani një foto progresi publike, do të keni një qëllim më pak për të shkruar.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የህዝብ ሂደት ፎቶ ባጋሩ በእያንዳንዱ ቀን ለመፃፍ አንድ ያነሰ ግብ ይኖርዎታል።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كل يوم تشارك فيه صورة تقدم عامة سيكون لديك هدف أقل للكتابة.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Ամեն օր, երբ կիսվում եք հանրային առաջընթացի լուսանկարով, գրելու մեկ նպատակ պակաս կունենաք: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Cada dia que compartiu una foto pública de progrés, tindreu un objectiu menys per escriure.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每天分享一张公开的进度照片，你就会少写一个目标。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Elke dag dat u een openbare voortgangsfoto deelt, heeft u één doel minder om te schrijven.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هر روز که یک عکس پیشرفت عمومی را به اشتراک می گذارید، یک هدف کمتر برای نوشتن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Chaque jour où vous partagez une photo publique de vos progrès, vous aurez un objectif de moins à écrire.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An jedem Tag, an dem Sie ein öffentliches Fortschrittsfoto teilen, müssen Sie ein Ziel weniger aufschreiben.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દરરોજ તમે સાર્વજનિક પ્રગતિનો ફોટો શેર કરો છો, તમારી પાસે લખવાનું એક ઓછું લક્ષ્ય હશે.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प्रत्येक दिन जब आप सार्वजनिक रूप से प्रगति की तस्वीर साझा करेंगे तो आपको लिखने के लिए एक लक्ष्य कम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Ogni giorno in cui condividerai una foto pubblica dei tuoi progressi avrai un obiettivo in meno da scrivere.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毎日進捗状況の写真を公開するごとに、書き込む目標が 1 つ減ります。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매일 공개 진행 상황 사진을 공유하면 써야 할 목표가 하나씩 줄어듭니다.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Her roj ku hûn wêneyek pêşkeftina gelemperî parve bikin hûn ê armancek kêmtir hebe ku hûn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Setiap hari anda berkongsi foto kemajuan awam anda akan mempunyai kurang satu matlamat untuk menulis.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നിങ്ങൾ ഒരു പൊതു പുരോഗതി ഫോട്ടോ പങ്കിടുന്ന ഓരോ ദിവസവും നിങ്ങൾക്ക് എഴുതാൻ ഒരു ലക്ഷ്യം കുറവായിരിക്കും.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प्रत्येक दिन तपाईले सार्वजनिक प्रगतिको तस्बिर साझा गर्नुहुन्छ तपाईसँग लेख्नको लागि एक कम लक्ष्य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هره ورځ تاسو د عامه پرمختګ عکس شریک کړئ تاسو به د لیکلو لپاره لږ هدف ولرئ.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 cada dia que você compartilhar uma foto pública do seu progresso, você terá uma meta a menos para escrever.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ਹਰ ਦਿਨ ਤੁਸੀਂ ਇੱਕ ਜਨਤਕ ਪ੍ਰਗਤੀ ਦੀ ਫੋਟੋ ਸਾਂਝੀ ਕਰਦੇ ਹੋ, ਤੁਹਾਡੇ ਕੋਲ ਲਿਖਣ ਲਈ ਇੱਕ ਘੱਟ ਟੀਚਾ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Каждый день, когда вы делитесь публичной фотографией своего прогресса, у вас будет на одну цель меньше.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Сваки дан када делите јавну фотографију напретка, имаћете један циљ мање за писање.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Maalin kasta oo aad wadaagto sawirka horumarka dadweynaha waxaad yeelan doontaa hal hadaf oo yar oo aad ku qorto.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Cada día que compartas una foto pública de tu progreso tendrás un objetivo menos que escribir.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Unggal dinten anjeun ngabagi poto kamajuan umum anjeun bakal gaduh tujuan anu kirang pikeun nyerat.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Kila siku unaposhiriki picha ya maendeleo ya umma utakuwa na lengo moja pungufu la kuandika.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Varje dag du delar ett offentligt framstegsfoto har du ett mål mindre att skriva.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Bawat araw na nagbabahagi ka ng isang pampublikong larawan sa pag-unlad ay magkakaroon ka ng isang mas kaunting layunin na isulat.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ஒவ்வொரு நாளும் நீங்கள் பொது முன்னேற்றப் புகைப்படத்தைப் பகிரும் போது, நீங்கள் எழுதுவதற்கு ஒரு இலக்கைக் குறைவாகக் கொண்டிருப்பீர்கள்.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ทุกๆ วันที่คุณแบ่งปันภาพความคืบหน้าต่อสาธารณะ คุณจะมีเป้าหมายที่ต้องเขียนลดลงหนึ่งเป้าหมาย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Her gün herkese açık bir ilerleme fotoğrafı paylaştığınızda, yazmanız gereken hedeflerden biri daha az olacaktır.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Кожного дня, коли ви ділитеся публічною фотографією прогресу, у вас буде на одну мету менше.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ہر روز آپ عوامی ترقی کی تصویر کا اشتراک کرتے ہیں آپ کے پاس لکھنے کا ایک کم مقصد ہوگا۔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Mỗi ngày bạn chia sẻ một bức ảnh tiến trình công khai, bạn sẽ bớt đi một mục tiêu cần viết.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efb1d4d830_0_19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efb1d4d830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d99222bca5_0_24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2d99222bca5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If you have not asked for a photo, please open your booklet and write your goal for next class.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If you don’t have a photo, please open your booklet and write your goal.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Nëse nuk keni kërkuar një foto, ju lutemi hapni broshurën tuaj dhe shkruani qëllimin tuaj për klasën tjetër.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ፎቶ ካልጠየቅክ፣ እባክህ ቡክሌትህን ከፍተህ ለቀጣይ ክፍል ግብህን ጻፍ።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إذا لم تطلب صورة، يرجى فتح كتيبك وكتابة هدفك للدرس القادم.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Եթե լուսանկար չես խնդրել, բացիր գրքույկդ և գրիր հաջորդ դասի նպատակդ: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 no has demanat cap foto, obriu el teu quadern i escriu el teu objectiu per a la propera classe.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如果您还没有要求拍照，请打开您的小册子并写下您下一节课的目标。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Als u geen foto hebt aangevraagd, open dan uw boekje en schrijf uw doel voor de volgende les op.</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اگر عکسی نخواسته اید، لطفا جزوه خود را باز کنید و هدف خود را برای کلاس بعدی بنویسید.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 vous n'avez pas demandé de photo, veuillez ouvrir votre livret et écrire votre objectif pour le prochain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Wenn Sie nicht um ein Foto gebeten haben, öffnen Sie bitte Ihr Heft und schreiben Sie Ihr Ziel für die nächste Unterrichtsstunde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જો તમે ફોટો માંગ્યો નથી, તો કૃપા કરીને તમારી પુસ્તિકા ખોલો અને આગામી વર્ગ માટે તમારું લક્ષ્ય લખો.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यदि आपने फोटो नहीं मांगा है, तो कृपया अपनी पुस्तिका खोलें और अगली कक्षा के लिए अपना लक्ष्य लिखें।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Se non hai richiesto una foto, apri il tuo opuscolo e scrivi il tuo obiettivo per la prossima lezione.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写真を依頼していない場合は、冊子を開いて次回の授業の目標を書いてください。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사진을 요청하지 않으셨다면 책자를 펴서 다음 수업의 목표를 적어주세요.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Ger we wêneyek nepirse, ji kerema xwe pirtûka xwe vekin û armanca xwe ya ji bo pola din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Jika anda belum meminta foto, sila buka buku kecil anda dan tulis matlamat anda untuk kelas seterusnya.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നിങ്ങൾ ഒരു ഫോട്ടോ ആവശ്യപ്പെട്ടിട്ടില്ലെങ്കിൽ, നിങ്ങളുടെ ബുക്ക്‌ലെറ്റ് തുറന്ന് അടുത്ത ക്ലാസിലേക്കുള്ള നിങ്ങളുടെ ലക്ഷ്യം എഴുതുക.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यदि तपाईंले फोटोको लागि सोध्नु भएको छैन भने, कृपया आफ्नो पुस्तिका खोल्नुहोस् र अर्को कक्षाको लागि आफ्नो लक्ष्य लेख्नुहोस्।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که تاسو د عکس غوښتنه نه ده کړې، نو مهرباني وکړئ خپل کتابچه خلاص کړئ او د راتلونکي ټولګي لپاره خپل هدف ولیکئ.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Se você não pediu uma foto, abra seu livreto e escreva sua meta para a próxima 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ਜੇ ਤੁਸੀਂ ਫੋਟੋ ਨਹੀਂ ਮੰਗੀ ਹੈ, ਤਾਂ ਕਿਰਪਾ ਕਰਕੇ ਆਪਣੀ ਕਿਤਾਬਚਾ ਖੋਲ੍ਹੋ ਅਤੇ ਅਗਲੀ ਕਲਾਸ ਲਈ ਆਪਣਾ ਟੀਚਾ ਲਿਖੋ।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Если вы не запрашивали фотографию, пожалуйста, откройте свой буклет и напишите свою цель на следующее занятие.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Ако нисте тражили фотографију, отворите своју књижицу и напишите свој циљ за следећи час.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Haddii aanad waydiisan sawir, fadlan fur buug-yarahaaga oo qor hadafkaaga fasalka xiga.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Si no has solicitado una foto, abre tu folleto y escribe tu objetivo para la próxima clase.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Upami anjeun teu acan naroskeun poto, mangga buka buklet anjeun sareng tulis tujuan anjeun pikeun kelas salajengna.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Ikiwa haujaomba picha, tafadhali fungua kijitabu chako na uandike lengo lako la darasa lijalo.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Om du inte har bett om ett foto, öppna ditt häfte och skriv ditt mål för nästa lektion.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Kung hindi ka pa humingi ng larawan, mangyaring buksan ang iyong buklet at isulat ang iyong layunin para sa susunod na klase.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நீங்கள் புகைப்படம் கேட்கவில்லை என்றால், உங்கள் கையேட்டைத் திறந்து அடுத்த வகுப்பிற்கான இலக்கை எழுதுங்கள்.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หากคุณไม่ได้ขอรูปถ่าย โปรดเปิดสมุดและเขียนเป้าหมายของคุณสำหรับชั้นเรียนครั้งต่อไป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Fotoğraf talebinde bulunmadıysanız lütfen kitapçığınızı açın ve bir sonraki derse yönelik hedefinizi yazın.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Якщо ви не просили фото, відкрийте свій буклет і напишіть свою мету для наступного заняття.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اگر آپ نے تصویر نہیں مانگی ہے تو براہ کرم اپنا کتابچہ کھولیں اور اگلی کلاس کے لیے اپنا مقصد لکھیں۔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Nếu bạn chưa yêu cầu chụp ảnh, vui lòng mở tập sách và viết mục tiêu cho buổi học tiếp theo.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d9a30a4eac_0_6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2d9a30a4eac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the end of class, you will either: give me your booklet with tomorrow's goal, give me your artwork to photograph, or put your artwork away because I have already taken a picture.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If you already a photo, put it away! Otherwise, give me your goal or artwork.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Në fund të orës së mësimit, ju ose: më jepni broshurën tuaj me qëllimin e së nesërmes, më jepni veprat tuaja artistike për të fotografuar, ose hiqni veprën tuaj të artit, sepse tashmë kam bërë një fotografi.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በክፍል መጨረሻ፣ አንድም የሚከተሉትን ትሆናለህ፡ የነገውን ግብ የያዘ ቡክሌትህን ስጠኝ፣ የጥበብ ስራህን ፎቶግራፍ እንድነሳ ስጠኝ፣ ወይም ቀደም ብዬ ፎቶ ስላነሳሁ የስነጥበብ ስራህን አስቀምጥ።</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في نهاية الفصل الدراسي، سوف تقوم إما بما يلي: إعطائي كتيبًا يتضمن هدف الغد، أو إعطائي عملك الفني لتصويره، أو وضع عملك الفني جانبًا لأنني التقطت صورة بالفعل.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Դասի վերջում դուք կա՛մ՝ կտաք ինձ ձեր գրքույկը վաղվա նպատակի համար, կտաք ինձ նկարելու ձեր ստեղծագործությունը, կամ կդնեք ձեր ստեղծագործությունները, քանի որ ես արդեն նկարել եմ: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Al final de la classe, o bé: donar-me el teu llibret amb l'objectiu de demà, donar-me la teva obra d'art per fotografiar o guardar la teva obra d'art perquè ja he fet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课程结束时，您可以：将写有明天目标的小册子给我，将您的艺术作品给我拍照，或者将您的艺术作品收起来，因为我已经拍了照片。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Aan het eind van de les geef je mij je boekje met het doel voor morgen, geef je mij je kunstwerk om te fotograferen, of berg je je kunstwerk op omdat ik al een foto heb gemaakt.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در پایان کلاس، شما یکی از این موارد را خواهید داشت: جزوه خود را با هدف فردا به من بدهید، اثر هنری خود را برای عکاسی به من بدهید، یا اثر هنری خود را کنار بگذارید زیرا قبلاً عکس گرفته ام.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À la fin du cours, vous devrez soit : me donner votre livret avec l'objectif de demain, soit me donner votre œuvre à photographier, soit ranger votre œuvre car j'ai déjà pris une photo.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Am Ende des Unterrichts geben Sie mir entweder Ihr Heft mit dem morgigen Ziel, geben mir Ihr Kunstwerk zum Fotografieren oder legen Ihr Kunstwerk weg, weil ich bereits ein Foto gemacht habe.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વર્ગના અંતે, તમે કાં તો: મને આવતીકાલના ધ્યેય સાથે તમારી પુસ્તિકા આપો, મને ફોટોગ્રાફ કરવા માટે તમારી આર્ટવર્ક આપો, અથવા તમારી આર્ટવર્ક દૂર કરો કારણ કે મેં પહેલેથી જ એક ચિત્ર લીધું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कक्षा के अंत में, आप या तो मुझे कल के लक्ष्य के साथ अपनी पुस्तिका देंगे, या मुझे फोटो खींचने के लिए अपनी कलाकृति देंगे, या अपनी कलाकृति को दूर रख देंगे क्योंकि मैंने पहले ही एक तस्वीर ले ली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Alla fine della lezione, potrai scegliere se: darmi il tuo opuscolo con l'obiettivo di domani, darmi il tuo lavoro da fotografare o metterlo via perché ne ho già scattato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授業の終わりには、明日の目標を書いた小冊子を私に渡すか、写真を撮らせるためにアートワークを私に渡すか、私がすでに写真を撮っているのでアートワークを片付けるかのいずれかを行っていただ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수업이 끝나면 내일의 목표가 적힌 책자를 주거나, 사진을 찍으라고 작품을 주거나, 이미 사진을 찍었으므로 작품을 치워두는 두 가지 중 하나를 선택하게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Di dawiya dersê de, hûn ê yan: Pirtûka xwe ya bi armanca sibe bidin min, hunera xwe bidin min ku wênekêş bikim, an jî hunera xwe ji holê rakin ji ber ku min berê wêne kişandiye.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Pada akhir kelas, anda akan sama ada: berikan saya buku kecil anda dengan matlamat esok, berikan saya karya seni anda untuk diambil gambar, atau letakkan karya seni anda kerana saya telah mengambil gambar.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ക്ലാസ്സിൻ്റെ അവസാനം, നിങ്ങൾ ഒന്നുകിൽ: നാളത്തെ ലക്ഷ്യവുമായി നിങ്ങളുടെ ബുക്ക്ലെറ്റ് തരൂ, ഫോട്ടോ എടുക്കാൻ നിങ്ങളുടെ കലാസൃഷ്ടി തരൂ, അല്ലെങ്കിൽ ഞാൻ ഇതിനകം ഒരു ചിത്രമെടുത്തതിനാൽ നിങ്ങളുടെ കലാസൃഷ്‌ടി മാറ്റിവെക്കുക.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कक्षाको अन्त्यमा, तपाईंले या त: मलाई भोलिको लक्ष्यसहितको तपाईंको पुस्तिका दिनुहोस्, मलाई फोटो खिच्न तपाईंको कलाकृति दिनुहोस्, वा तपाईंको कलाकृति छोड्नुहोस् किनभने मैले पहिले नै तस्विर लिएको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د ټولګي په پای کې، تاسو به یا: ماته د سبا هدف سره خپل کتابچه راکړئ، خپل هنري اثار د عکس اخیستلو لپاره راکړئ، یا خپل اثار پریږدئ ځکه چې ما دمخه عکس اخیستی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No final da aula, você irá: me dar seu livreto com a meta de amanhã, me dar seu trabalho artístico para fotografar ou guardar seu trabalho artístico porque eu já tirei uma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ਕਲਾਸ ਦੇ ਅੰਤ 'ਤੇ, ਤੁਸੀਂ ਜਾਂ ਤਾਂ: ਮੈਨੂੰ ਕੱਲ੍ਹ ਦੇ ਟੀਚੇ ਦੇ ਨਾਲ ਆਪਣੀ ਕਿਤਾਬਚਾ ਦਿਓ, ਮੈਨੂੰ ਫੋਟੋ ਖਿੱਚਣ ਲਈ ਆਪਣੀ ਕਲਾਕਾਰੀ ਦਿਓ, ਜਾਂ ਆਪਣੀ ਕਲਾਕਾਰੀ ਨੂੰ ਦੂਰ ਰੱਖੋ ਕਿਉਂਕਿ ਮੈਂ ਪਹਿਲਾਂ ਹੀ ਇੱਕ ਤਸਵੀਰ ਖਿੱਚ ਲਈ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В конце занятия вы либо: отдадите мне свой буклет с целью на завтра, либо отдадите мне свои рисунки для фотографирования, либо отложите свои рисунки, потому что я уже сделал снимок.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На крају часа ћете или: дати ми своју књижицу са сутрашњим циљем, дати ми своје уметничко дело да га фотографишем или склонити своје уметничко дело јер сам већ сликао.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Dhammaadka fasalka, waxaad noqon doontaa: waxaad i siin doontaa buug-yarahaaga yoolka berrito leh, ii dhiib farshaxankaaga si aan u sawiro, ama meel iska dhigo farshaxankaaga sababtoo ah mar hore ayaan sawir qaaday.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Al final de la clase, deberás: darme tu folleto con el objetivo de mañana, darme tu trabajo artístico para fotografiar o guardar tu trabajo artístico porque ya he tomado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Dina ahir kelas, anjeun bakal: masihan kuring buklet anjeun sareng tujuan énjing, masihan kuring karya seni anjeun pikeun dipoto, atanapi nempatkeun karya seni anjeun kusabab kuring parantos nyandak gambar.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Mwishoni mwa darasa, utaweza: kunipa kijitabu chako chenye lengo la kesho, unipe mchoro wako nipige picha, au uweke mchoro wako kwa sababu tayari nimeshapiga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I slutet av lektionen kommer du antingen: ge mig ditt häfte med morgondagens mål, ge mig ditt konstverk att fotografera eller lägga undan ditt konstverk för jag har redan tagit en bild.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Sa pagtatapos ng klase, maaari mong: ibigay sa akin ang iyong buklet na may layunin bukas, ibigay sa akin ang iyong likhang sining para kunan ng larawan, o itabi ang iyong likhang sining dahil nakakuha na ako ng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வகுப்பின் முடிவில், நீங்கள் ஒன்று: நாளைய இலக்குடன் உங்கள் கையேட்டை எனக்குக் கொடுங்கள், புகைப்படம் எடுக்க உங்கள் கலைப்படைப்பைக் கொடுங்கள் அல்லது நான் ஏற்கனவே ஒரு படத்தை எடுத்துவிட்டதால் உங்கள் கலைப்படைப்பை ஒதுக்கி வைக்கவும்.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เมื่อจบคาบเรียน คุณจะต้อง: ส่งสมุดจดเป้าหมายของวันพรุ่งนี้มาให้ฉัน, ส่งผลงานศิลปะของคุณมาให้ฉันถ่ายรูป หรือเก็บผลงานศิลปะของคุณไว้ เพราะฉันถ่ายรูปไว้แล้ว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Dersin sonunda ya bana yarının hedeflerini içeren kitapçığını vereceksin, ya bana fotoğrafını çekmem için sanat eserini vereceksin ya da ben zaten fotoğrafını çektiğim için sanat eserini kaldıracaksın.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Наприкінці уроку ви або: дасте мені свій буклет із завтрашньою метою, дасте мені свій твір, щоб я його сфотографував, або приберете свій твір, тому що я вже зробив фото.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کلاس کے اختتام پر، آپ یا تو کریں گے: مجھے کل کے مقصد کے ساتھ اپنا کتابچہ دیں، تصویر بنانے کے لیے اپنا آرٹ ورک دیں، یا اپنا آرٹ ورک چھوڑ دیں کیونکہ میں نے پہلے ہی تصویر کھینچ لی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US" sz="900">
                <a:solidFill>
                  <a:schemeClr val="dk1"/>
                </a:solidFill>
                <a:latin typeface="Open Sans"/>
                <a:ea typeface="Open Sans"/>
                <a:cs typeface="Open Sans"/>
                <a:sym typeface="Open Sans"/>
              </a:rPr>
              <a:t>Vào cuối buổi học, các em sẽ phải: đưa cho tôi tập sách ghi mục tiêu ngày mai, đưa cho tôi tác phẩm nghệ thuật để chụp ảnh hoặc cất tác phẩm nghệ thuật đi vì tôi đã chụp ảnh rồi.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f53d485990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f53d48599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f12e5bf7be_0_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f12e5bf7be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89dba3801d_0_5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89dba3801d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2"/>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0" name="Google Shape;70;p11"/>
          <p:cNvSpPr txBox="1"/>
          <p:nvPr>
            <p:ph idx="1" type="body"/>
          </p:nvPr>
        </p:nvSpPr>
        <p:spPr>
          <a:xfrm rot="5400000">
            <a:off x="2309019" y="-251619"/>
            <a:ext cx="4525962"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1" name="Google Shape;71;p11"/>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2" name="Google Shape;72;p11"/>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3" name="Google Shape;73;p1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7" y="2171700"/>
            <a:ext cx="5851525"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6" name="Google Shape;76;p12"/>
          <p:cNvSpPr txBox="1"/>
          <p:nvPr>
            <p:ph idx="1" type="body"/>
          </p:nvPr>
        </p:nvSpPr>
        <p:spPr>
          <a:xfrm rot="5400000">
            <a:off x="541338" y="190501"/>
            <a:ext cx="5851525"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7" name="Google Shape;77;p12"/>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8" name="Google Shape;78;p12"/>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9" name="Google Shape;79;p1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4" name="Shape 84"/>
        <p:cNvGrpSpPr/>
        <p:nvPr/>
      </p:nvGrpSpPr>
      <p:grpSpPr>
        <a:xfrm>
          <a:off x="0" y="0"/>
          <a:ext cx="0" cy="0"/>
          <a:chOff x="0" y="0"/>
          <a:chExt cx="0" cy="0"/>
        </a:xfrm>
      </p:grpSpPr>
      <p:grpSp>
        <p:nvGrpSpPr>
          <p:cNvPr id="85" name="Google Shape;85;p14"/>
          <p:cNvGrpSpPr/>
          <p:nvPr/>
        </p:nvGrpSpPr>
        <p:grpSpPr>
          <a:xfrm>
            <a:off x="4350279" y="3807170"/>
            <a:ext cx="443589" cy="140843"/>
            <a:chOff x="4137525" y="2915950"/>
            <a:chExt cx="869100" cy="207000"/>
          </a:xfrm>
        </p:grpSpPr>
        <p:sp>
          <p:nvSpPr>
            <p:cNvPr id="86" name="Google Shape;86;p14"/>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4"/>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14"/>
          <p:cNvSpPr txBox="1"/>
          <p:nvPr>
            <p:ph type="ctrTitle"/>
          </p:nvPr>
        </p:nvSpPr>
        <p:spPr>
          <a:xfrm>
            <a:off x="671258" y="1321067"/>
            <a:ext cx="7801500" cy="230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90" name="Google Shape;90;p14"/>
          <p:cNvSpPr txBox="1"/>
          <p:nvPr>
            <p:ph idx="1" type="subTitle"/>
          </p:nvPr>
        </p:nvSpPr>
        <p:spPr>
          <a:xfrm>
            <a:off x="671250" y="4233168"/>
            <a:ext cx="78015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1" name="Google Shape;91;p1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2" name="Shape 92"/>
        <p:cNvGrpSpPr/>
        <p:nvPr/>
      </p:nvGrpSpPr>
      <p:grpSpPr>
        <a:xfrm>
          <a:off x="0" y="0"/>
          <a:ext cx="0" cy="0"/>
          <a:chOff x="0" y="0"/>
          <a:chExt cx="0" cy="0"/>
        </a:xfrm>
      </p:grpSpPr>
      <p:sp>
        <p:nvSpPr>
          <p:cNvPr id="93" name="Google Shape;93;p15"/>
          <p:cNvSpPr txBox="1"/>
          <p:nvPr>
            <p:ph type="title"/>
          </p:nvPr>
        </p:nvSpPr>
        <p:spPr>
          <a:xfrm>
            <a:off x="671250" y="2855000"/>
            <a:ext cx="7852200" cy="11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94" name="Google Shape;94;p1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5" name="Shape 95"/>
        <p:cNvGrpSpPr/>
        <p:nvPr/>
      </p:nvGrpSpPr>
      <p:grpSpPr>
        <a:xfrm>
          <a:off x="0" y="0"/>
          <a:ext cx="0" cy="0"/>
          <a:chOff x="0" y="0"/>
          <a:chExt cx="0" cy="0"/>
        </a:xfrm>
      </p:grpSpPr>
      <p:sp>
        <p:nvSpPr>
          <p:cNvPr id="96" name="Google Shape;96;p16"/>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7" name="Google Shape;97;p16"/>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8" name="Google Shape;98;p16"/>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9" name="Shape 99"/>
        <p:cNvGrpSpPr/>
        <p:nvPr/>
      </p:nvGrpSpPr>
      <p:grpSpPr>
        <a:xfrm>
          <a:off x="0" y="0"/>
          <a:ext cx="0" cy="0"/>
          <a:chOff x="0" y="0"/>
          <a:chExt cx="0" cy="0"/>
        </a:xfrm>
      </p:grpSpPr>
      <p:sp>
        <p:nvSpPr>
          <p:cNvPr id="100" name="Google Shape;100;p17"/>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1" name="Google Shape;101;p17"/>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2" name="Google Shape;102;p17"/>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3" name="Google Shape;103;p1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4" name="Shape 104"/>
        <p:cNvGrpSpPr/>
        <p:nvPr/>
      </p:nvGrpSpPr>
      <p:grpSpPr>
        <a:xfrm>
          <a:off x="0" y="0"/>
          <a:ext cx="0" cy="0"/>
          <a:chOff x="0" y="0"/>
          <a:chExt cx="0" cy="0"/>
        </a:xfrm>
      </p:grpSpPr>
      <p:sp>
        <p:nvSpPr>
          <p:cNvPr id="105" name="Google Shape;105;p18"/>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6" name="Google Shape;106;p1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7" name="Shape 107"/>
        <p:cNvGrpSpPr/>
        <p:nvPr/>
      </p:nvGrpSpPr>
      <p:grpSpPr>
        <a:xfrm>
          <a:off x="0" y="0"/>
          <a:ext cx="0" cy="0"/>
          <a:chOff x="0" y="0"/>
          <a:chExt cx="0" cy="0"/>
        </a:xfrm>
      </p:grpSpPr>
      <p:sp>
        <p:nvSpPr>
          <p:cNvPr id="108" name="Google Shape;108;p19"/>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09" name="Google Shape;109;p19"/>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0" name="Google Shape;110;p19"/>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11" name="Shape 111"/>
        <p:cNvGrpSpPr/>
        <p:nvPr/>
      </p:nvGrpSpPr>
      <p:grpSpPr>
        <a:xfrm>
          <a:off x="0" y="0"/>
          <a:ext cx="0" cy="0"/>
          <a:chOff x="0" y="0"/>
          <a:chExt cx="0" cy="0"/>
        </a:xfrm>
      </p:grpSpPr>
      <p:sp>
        <p:nvSpPr>
          <p:cNvPr id="112" name="Google Shape;112;p20"/>
          <p:cNvSpPr txBox="1"/>
          <p:nvPr>
            <p:ph type="title"/>
          </p:nvPr>
        </p:nvSpPr>
        <p:spPr>
          <a:xfrm>
            <a:off x="490250" y="701800"/>
            <a:ext cx="62271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13" name="Google Shape;113;p2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4" name="Shape 114"/>
        <p:cNvGrpSpPr/>
        <p:nvPr/>
      </p:nvGrpSpPr>
      <p:grpSpPr>
        <a:xfrm>
          <a:off x="0" y="0"/>
          <a:ext cx="0" cy="0"/>
          <a:chOff x="0" y="0"/>
          <a:chExt cx="0" cy="0"/>
        </a:xfrm>
      </p:grpSpPr>
      <p:sp>
        <p:nvSpPr>
          <p:cNvPr id="115" name="Google Shape;115;p21"/>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6" name="Google Shape;116;p21"/>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117" name="Google Shape;117;p21"/>
          <p:cNvSpPr txBox="1"/>
          <p:nvPr>
            <p:ph type="title"/>
          </p:nvPr>
        </p:nvSpPr>
        <p:spPr>
          <a:xfrm>
            <a:off x="265500" y="1441867"/>
            <a:ext cx="4045200" cy="22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18" name="Google Shape;118;p21"/>
          <p:cNvSpPr txBox="1"/>
          <p:nvPr>
            <p:ph idx="1" type="subTitle"/>
          </p:nvPr>
        </p:nvSpPr>
        <p:spPr>
          <a:xfrm>
            <a:off x="265500" y="3793601"/>
            <a:ext cx="4045200" cy="1794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19" name="Google Shape;119;p21"/>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20" name="Google Shape;120;p21"/>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1143000" y="1122363"/>
            <a:ext cx="6858000" cy="23876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7" name="Google Shape;17;p3"/>
          <p:cNvSpPr txBox="1"/>
          <p:nvPr>
            <p:ph idx="1" type="subTitle"/>
          </p:nvPr>
        </p:nvSpPr>
        <p:spPr>
          <a:xfrm>
            <a:off x="1143000" y="3602038"/>
            <a:ext cx="6858000" cy="1655762"/>
          </a:xfrm>
          <a:prstGeom prst="rect">
            <a:avLst/>
          </a:prstGeom>
          <a:noFill/>
          <a:ln>
            <a:noFill/>
          </a:ln>
        </p:spPr>
        <p:txBody>
          <a:bodyPr anchorCtr="0" anchor="t" bIns="91425" lIns="91425" spcFirstLastPara="1" rIns="91425" wrap="square" tIns="91425">
            <a:noAutofit/>
          </a:bodyPr>
          <a:lstStyle>
            <a:lvl1pPr indent="0" lvl="0" marL="0" marR="0" rtl="0" algn="ctr">
              <a:spcBef>
                <a:spcPts val="480"/>
              </a:spcBef>
              <a:spcAft>
                <a:spcPts val="0"/>
              </a:spcAft>
              <a:buClr>
                <a:schemeClr val="dk1"/>
              </a:buClr>
              <a:buSzPts val="3200"/>
              <a:buFont typeface="Arial"/>
              <a:buNone/>
              <a:defRPr b="0" i="0" sz="2400" u="none" cap="none" strike="noStrike">
                <a:solidFill>
                  <a:schemeClr val="dk1"/>
                </a:solidFill>
                <a:latin typeface="Arial"/>
                <a:ea typeface="Arial"/>
                <a:cs typeface="Arial"/>
                <a:sym typeface="Arial"/>
              </a:defRPr>
            </a:lvl1pPr>
            <a:lvl2pPr indent="0" lvl="1" marL="457200" marR="0" rtl="0" algn="ctr">
              <a:spcBef>
                <a:spcPts val="400"/>
              </a:spcBef>
              <a:spcAft>
                <a:spcPts val="0"/>
              </a:spcAft>
              <a:buClr>
                <a:schemeClr val="dk1"/>
              </a:buClr>
              <a:buSzPts val="2800"/>
              <a:buFont typeface="Arial"/>
              <a:buNone/>
              <a:defRPr b="0" i="0" sz="2000" u="none" cap="none" strike="noStrike">
                <a:solidFill>
                  <a:schemeClr val="dk1"/>
                </a:solidFill>
                <a:latin typeface="Arial"/>
                <a:ea typeface="Arial"/>
                <a:cs typeface="Arial"/>
                <a:sym typeface="Arial"/>
              </a:defRPr>
            </a:lvl2pPr>
            <a:lvl3pPr indent="0" lvl="2" marL="914400" marR="0" rtl="0" algn="ctr">
              <a:spcBef>
                <a:spcPts val="360"/>
              </a:spcBef>
              <a:spcAft>
                <a:spcPts val="0"/>
              </a:spcAft>
              <a:buClr>
                <a:schemeClr val="dk1"/>
              </a:buClr>
              <a:buSzPts val="2400"/>
              <a:buFont typeface="Arial"/>
              <a:buNone/>
              <a:defRPr b="0" i="0" sz="1800" u="none" cap="none" strike="noStrike">
                <a:solidFill>
                  <a:schemeClr val="dk1"/>
                </a:solidFill>
                <a:latin typeface="Arial"/>
                <a:ea typeface="Arial"/>
                <a:cs typeface="Arial"/>
                <a:sym typeface="Arial"/>
              </a:defRPr>
            </a:lvl3pPr>
            <a:lvl4pPr indent="0" lvl="3" marL="1371600" marR="0" rtl="0" algn="ctr">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4pPr>
            <a:lvl5pPr indent="0" lvl="4" marL="1828800" marR="0" rtl="0" algn="ctr">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5pPr>
            <a:lvl6pPr indent="0" lvl="5" marL="22860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6pPr>
            <a:lvl7pPr indent="0" lvl="6" marL="27432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7pPr>
            <a:lvl8pPr indent="0" lvl="7" marL="32004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8pPr>
            <a:lvl9pPr indent="0" lvl="8" marL="3657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9pPr>
          </a:lstStyle>
          <a:p/>
        </p:txBody>
      </p:sp>
      <p:sp>
        <p:nvSpPr>
          <p:cNvPr id="18" name="Google Shape;18;p3"/>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 name="Google Shape;19;p3"/>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 name="Google Shape;20;p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1" name="Shape 121"/>
        <p:cNvGrpSpPr/>
        <p:nvPr/>
      </p:nvGrpSpPr>
      <p:grpSpPr>
        <a:xfrm>
          <a:off x="0" y="0"/>
          <a:ext cx="0" cy="0"/>
          <a:chOff x="0" y="0"/>
          <a:chExt cx="0" cy="0"/>
        </a:xfrm>
      </p:grpSpPr>
      <p:sp>
        <p:nvSpPr>
          <p:cNvPr id="122" name="Google Shape;122;p22"/>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23" name="Google Shape;123;p22"/>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4" name="Shape 124"/>
        <p:cNvGrpSpPr/>
        <p:nvPr/>
      </p:nvGrpSpPr>
      <p:grpSpPr>
        <a:xfrm>
          <a:off x="0" y="0"/>
          <a:ext cx="0" cy="0"/>
          <a:chOff x="0" y="0"/>
          <a:chExt cx="0" cy="0"/>
        </a:xfrm>
      </p:grpSpPr>
      <p:sp>
        <p:nvSpPr>
          <p:cNvPr id="125" name="Google Shape;125;p23"/>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6" name="Google Shape;126;p23"/>
          <p:cNvSpPr txBox="1"/>
          <p:nvPr>
            <p:ph idx="1" type="body"/>
          </p:nvPr>
        </p:nvSpPr>
        <p:spPr>
          <a:xfrm>
            <a:off x="311700" y="43045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27" name="Google Shape;127;p23"/>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2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4" name="Shape 134"/>
        <p:cNvGrpSpPr/>
        <p:nvPr/>
      </p:nvGrpSpPr>
      <p:grpSpPr>
        <a:xfrm>
          <a:off x="0" y="0"/>
          <a:ext cx="0" cy="0"/>
          <a:chOff x="0" y="0"/>
          <a:chExt cx="0" cy="0"/>
        </a:xfrm>
      </p:grpSpPr>
      <p:grpSp>
        <p:nvGrpSpPr>
          <p:cNvPr id="135" name="Google Shape;135;p26"/>
          <p:cNvGrpSpPr/>
          <p:nvPr/>
        </p:nvGrpSpPr>
        <p:grpSpPr>
          <a:xfrm>
            <a:off x="4350279" y="3807170"/>
            <a:ext cx="443589" cy="140843"/>
            <a:chOff x="4137525" y="2915950"/>
            <a:chExt cx="869100" cy="207000"/>
          </a:xfrm>
        </p:grpSpPr>
        <p:sp>
          <p:nvSpPr>
            <p:cNvPr id="136" name="Google Shape;136;p26"/>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6"/>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6"/>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26"/>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40" name="Google Shape;140;p26"/>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41" name="Google Shape;141;p2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2" name="Shape 142"/>
        <p:cNvGrpSpPr/>
        <p:nvPr/>
      </p:nvGrpSpPr>
      <p:grpSpPr>
        <a:xfrm>
          <a:off x="0" y="0"/>
          <a:ext cx="0" cy="0"/>
          <a:chOff x="0" y="0"/>
          <a:chExt cx="0" cy="0"/>
        </a:xfrm>
      </p:grpSpPr>
      <p:sp>
        <p:nvSpPr>
          <p:cNvPr id="143" name="Google Shape;143;p27"/>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4" name="Google Shape;144;p2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5" name="Shape 145"/>
        <p:cNvGrpSpPr/>
        <p:nvPr/>
      </p:nvGrpSpPr>
      <p:grpSpPr>
        <a:xfrm>
          <a:off x="0" y="0"/>
          <a:ext cx="0" cy="0"/>
          <a:chOff x="0" y="0"/>
          <a:chExt cx="0" cy="0"/>
        </a:xfrm>
      </p:grpSpPr>
      <p:sp>
        <p:nvSpPr>
          <p:cNvPr id="146" name="Google Shape;146;p2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47" name="Google Shape;147;p28"/>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48" name="Google Shape;148;p28"/>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9" name="Shape 149"/>
        <p:cNvGrpSpPr/>
        <p:nvPr/>
      </p:nvGrpSpPr>
      <p:grpSpPr>
        <a:xfrm>
          <a:off x="0" y="0"/>
          <a:ext cx="0" cy="0"/>
          <a:chOff x="0" y="0"/>
          <a:chExt cx="0" cy="0"/>
        </a:xfrm>
      </p:grpSpPr>
      <p:sp>
        <p:nvSpPr>
          <p:cNvPr id="150" name="Google Shape;150;p2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51" name="Google Shape;151;p29"/>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52" name="Google Shape;152;p29"/>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53" name="Google Shape;153;p2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4" name="Shape 154"/>
        <p:cNvGrpSpPr/>
        <p:nvPr/>
      </p:nvGrpSpPr>
      <p:grpSpPr>
        <a:xfrm>
          <a:off x="0" y="0"/>
          <a:ext cx="0" cy="0"/>
          <a:chOff x="0" y="0"/>
          <a:chExt cx="0" cy="0"/>
        </a:xfrm>
      </p:grpSpPr>
      <p:sp>
        <p:nvSpPr>
          <p:cNvPr id="155" name="Google Shape;155;p3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56" name="Google Shape;156;p3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7" name="Shape 157"/>
        <p:cNvGrpSpPr/>
        <p:nvPr/>
      </p:nvGrpSpPr>
      <p:grpSpPr>
        <a:xfrm>
          <a:off x="0" y="0"/>
          <a:ext cx="0" cy="0"/>
          <a:chOff x="0" y="0"/>
          <a:chExt cx="0" cy="0"/>
        </a:xfrm>
      </p:grpSpPr>
      <p:sp>
        <p:nvSpPr>
          <p:cNvPr id="158" name="Google Shape;158;p31"/>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59" name="Google Shape;159;p31"/>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60" name="Google Shape;160;p31"/>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61" name="Shape 161"/>
        <p:cNvGrpSpPr/>
        <p:nvPr/>
      </p:nvGrpSpPr>
      <p:grpSpPr>
        <a:xfrm>
          <a:off x="0" y="0"/>
          <a:ext cx="0" cy="0"/>
          <a:chOff x="0" y="0"/>
          <a:chExt cx="0" cy="0"/>
        </a:xfrm>
      </p:grpSpPr>
      <p:sp>
        <p:nvSpPr>
          <p:cNvPr id="162" name="Google Shape;162;p32"/>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63" name="Google Shape;163;p3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3" name="Google Shape;23;p4"/>
          <p:cNvSpPr txBox="1"/>
          <p:nvPr>
            <p:ph idx="1" type="body"/>
          </p:nvPr>
        </p:nvSpPr>
        <p:spPr>
          <a:xfrm>
            <a:off x="457200" y="1600200"/>
            <a:ext cx="8229600" cy="4525962"/>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 name="Google Shape;24;p4"/>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 name="Google Shape;25;p4"/>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 name="Google Shape;26;p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4" name="Shape 164"/>
        <p:cNvGrpSpPr/>
        <p:nvPr/>
      </p:nvGrpSpPr>
      <p:grpSpPr>
        <a:xfrm>
          <a:off x="0" y="0"/>
          <a:ext cx="0" cy="0"/>
          <a:chOff x="0" y="0"/>
          <a:chExt cx="0" cy="0"/>
        </a:xfrm>
      </p:grpSpPr>
      <p:sp>
        <p:nvSpPr>
          <p:cNvPr id="165" name="Google Shape;165;p33"/>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6" name="Google Shape;166;p33"/>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167" name="Google Shape;167;p33"/>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68" name="Google Shape;168;p33"/>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69" name="Google Shape;169;p33"/>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170" name="Google Shape;170;p3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1" name="Shape 171"/>
        <p:cNvGrpSpPr/>
        <p:nvPr/>
      </p:nvGrpSpPr>
      <p:grpSpPr>
        <a:xfrm>
          <a:off x="0" y="0"/>
          <a:ext cx="0" cy="0"/>
          <a:chOff x="0" y="0"/>
          <a:chExt cx="0" cy="0"/>
        </a:xfrm>
      </p:grpSpPr>
      <p:sp>
        <p:nvSpPr>
          <p:cNvPr id="172" name="Google Shape;172;p34"/>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73" name="Google Shape;173;p3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4" name="Shape 174"/>
        <p:cNvGrpSpPr/>
        <p:nvPr/>
      </p:nvGrpSpPr>
      <p:grpSpPr>
        <a:xfrm>
          <a:off x="0" y="0"/>
          <a:ext cx="0" cy="0"/>
          <a:chOff x="0" y="0"/>
          <a:chExt cx="0" cy="0"/>
        </a:xfrm>
      </p:grpSpPr>
      <p:sp>
        <p:nvSpPr>
          <p:cNvPr id="175" name="Google Shape;175;p35"/>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76" name="Google Shape;176;p35"/>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77" name="Google Shape;177;p35"/>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8" name="Shape 178"/>
        <p:cNvGrpSpPr/>
        <p:nvPr/>
      </p:nvGrpSpPr>
      <p:grpSpPr>
        <a:xfrm>
          <a:off x="0" y="0"/>
          <a:ext cx="0" cy="0"/>
          <a:chOff x="0" y="0"/>
          <a:chExt cx="0" cy="0"/>
        </a:xfrm>
      </p:grpSpPr>
      <p:sp>
        <p:nvSpPr>
          <p:cNvPr id="179" name="Google Shape;179;p3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180" name="Shape 180"/>
        <p:cNvGrpSpPr/>
        <p:nvPr/>
      </p:nvGrpSpPr>
      <p:grpSpPr>
        <a:xfrm>
          <a:off x="0" y="0"/>
          <a:ext cx="0" cy="0"/>
          <a:chOff x="0" y="0"/>
          <a:chExt cx="0" cy="0"/>
        </a:xfrm>
      </p:grpSpPr>
      <p:sp>
        <p:nvSpPr>
          <p:cNvPr id="181" name="Google Shape;181;p37"/>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algn="ctr">
              <a:spcBef>
                <a:spcPts val="0"/>
              </a:spcBef>
              <a:spcAft>
                <a:spcPts val="0"/>
              </a:spcAft>
              <a:buSzPts val="3000"/>
              <a:buNone/>
              <a:defRPr b="0" i="0" sz="6000" u="none" cap="none" strike="noStrike">
                <a:solidFill>
                  <a:schemeClr val="dk2"/>
                </a:solidFill>
                <a:latin typeface="Arial"/>
                <a:ea typeface="Arial"/>
                <a:cs typeface="Arial"/>
                <a:sym typeface="Arial"/>
              </a:defRPr>
            </a:lvl1pPr>
            <a:lvl2pPr indent="0" lvl="1"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2pPr>
            <a:lvl3pPr indent="0" lvl="2"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3pPr>
            <a:lvl4pPr indent="0" lvl="3"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4pPr>
            <a:lvl5pPr indent="0" lvl="4"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5pPr>
            <a:lvl6pPr indent="0" lvl="5" marL="457200" marR="0" algn="ctr">
              <a:spcBef>
                <a:spcPts val="0"/>
              </a:spcBef>
              <a:spcAft>
                <a:spcPts val="0"/>
              </a:spcAft>
              <a:buSzPts val="3000"/>
              <a:buNone/>
              <a:defRPr b="0" i="0" sz="4400" u="none" cap="none" strike="noStrike">
                <a:solidFill>
                  <a:schemeClr val="dk2"/>
                </a:solidFill>
                <a:latin typeface="Arial"/>
                <a:ea typeface="Arial"/>
                <a:cs typeface="Arial"/>
                <a:sym typeface="Arial"/>
              </a:defRPr>
            </a:lvl6pPr>
            <a:lvl7pPr indent="0" lvl="6" marL="914400" marR="0" algn="ctr">
              <a:spcBef>
                <a:spcPts val="0"/>
              </a:spcBef>
              <a:spcAft>
                <a:spcPts val="0"/>
              </a:spcAft>
              <a:buSzPts val="3000"/>
              <a:buNone/>
              <a:defRPr b="0" i="0" sz="4400" u="none" cap="none" strike="noStrike">
                <a:solidFill>
                  <a:schemeClr val="dk2"/>
                </a:solidFill>
                <a:latin typeface="Arial"/>
                <a:ea typeface="Arial"/>
                <a:cs typeface="Arial"/>
                <a:sym typeface="Arial"/>
              </a:defRPr>
            </a:lvl7pPr>
            <a:lvl8pPr indent="0" lvl="7" marL="1371600" marR="0" algn="ctr">
              <a:spcBef>
                <a:spcPts val="0"/>
              </a:spcBef>
              <a:spcAft>
                <a:spcPts val="0"/>
              </a:spcAft>
              <a:buSzPts val="3000"/>
              <a:buNone/>
              <a:defRPr b="0" i="0" sz="4400" u="none" cap="none" strike="noStrike">
                <a:solidFill>
                  <a:schemeClr val="dk2"/>
                </a:solidFill>
                <a:latin typeface="Arial"/>
                <a:ea typeface="Arial"/>
                <a:cs typeface="Arial"/>
                <a:sym typeface="Arial"/>
              </a:defRPr>
            </a:lvl8pPr>
            <a:lvl9pPr indent="0" lvl="8" marL="1828800" marR="0" algn="ctr">
              <a:spcBef>
                <a:spcPts val="0"/>
              </a:spcBef>
              <a:spcAft>
                <a:spcPts val="0"/>
              </a:spcAft>
              <a:buSzPts val="3000"/>
              <a:buNone/>
              <a:defRPr b="0" i="0" sz="4400" u="none" cap="none" strike="noStrike">
                <a:solidFill>
                  <a:schemeClr val="dk2"/>
                </a:solidFill>
                <a:latin typeface="Arial"/>
                <a:ea typeface="Arial"/>
                <a:cs typeface="Arial"/>
                <a:sym typeface="Arial"/>
              </a:defRPr>
            </a:lvl9pPr>
          </a:lstStyle>
          <a:p/>
        </p:txBody>
      </p:sp>
      <p:sp>
        <p:nvSpPr>
          <p:cNvPr id="182" name="Google Shape;182;p37"/>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algn="l">
              <a:spcBef>
                <a:spcPts val="480"/>
              </a:spcBef>
              <a:spcAft>
                <a:spcPts val="0"/>
              </a:spcAft>
              <a:buClr>
                <a:schemeClr val="dk1"/>
              </a:buClr>
              <a:buSzPts val="1800"/>
              <a:buFont typeface="Arial"/>
              <a:buNone/>
              <a:defRPr b="0" i="0" sz="2400" u="none" cap="none" strike="noStrike">
                <a:solidFill>
                  <a:schemeClr val="dk1"/>
                </a:solidFill>
                <a:latin typeface="Arial"/>
                <a:ea typeface="Arial"/>
                <a:cs typeface="Arial"/>
                <a:sym typeface="Arial"/>
              </a:defRPr>
            </a:lvl1pPr>
            <a:lvl2pPr indent="-228600" lvl="1" marL="914400" marR="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2pPr>
            <a:lvl3pPr indent="-228600" lvl="2" marL="1371600" marR="0" algn="l">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indent="-228600" lvl="3" marL="1828800" marR="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algn="l">
              <a:lnSpc>
                <a:spcPct val="90000"/>
              </a:lnSpc>
              <a:spcBef>
                <a:spcPts val="5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6pPr>
            <a:lvl7pPr indent="-228600" lvl="6" marL="3200400" marR="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7pPr>
            <a:lvl8pPr indent="-228600" lvl="7" marL="3657600" marR="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8pPr>
            <a:lvl9pPr indent="-228600" lvl="8" marL="4114800" marR="0" algn="l">
              <a:lnSpc>
                <a:spcPct val="90000"/>
              </a:lnSpc>
              <a:spcBef>
                <a:spcPts val="1600"/>
              </a:spcBef>
              <a:spcAft>
                <a:spcPts val="1600"/>
              </a:spcAft>
              <a:buClr>
                <a:schemeClr val="dk1"/>
              </a:buClr>
              <a:buSzPts val="1400"/>
              <a:buFont typeface="Arial"/>
              <a:buNone/>
              <a:defRPr b="0" i="0" sz="1600" u="none" cap="none" strike="noStrike">
                <a:solidFill>
                  <a:schemeClr val="dk1"/>
                </a:solidFill>
                <a:latin typeface="Arial"/>
                <a:ea typeface="Arial"/>
                <a:cs typeface="Arial"/>
                <a:sym typeface="Arial"/>
              </a:defRPr>
            </a:lvl9pPr>
          </a:lstStyle>
          <a:p/>
        </p:txBody>
      </p:sp>
      <p:sp>
        <p:nvSpPr>
          <p:cNvPr id="183" name="Google Shape;183;p37"/>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4" name="Google Shape;184;p37"/>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5" name="Google Shape;185;p37"/>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623888" y="1709738"/>
            <a:ext cx="7886700" cy="2852737"/>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9" name="Google Shape;29;p5"/>
          <p:cNvSpPr txBox="1"/>
          <p:nvPr>
            <p:ph idx="1" type="body"/>
          </p:nvPr>
        </p:nvSpPr>
        <p:spPr>
          <a:xfrm>
            <a:off x="623888" y="4589463"/>
            <a:ext cx="7886700" cy="1500187"/>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9pPr>
          </a:lstStyle>
          <a:p/>
        </p:txBody>
      </p:sp>
      <p:sp>
        <p:nvSpPr>
          <p:cNvPr id="30" name="Google Shape;30;p5"/>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 name="Google Shape;31;p5"/>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 name="Google Shape;32;p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7" name="Google Shape;37;p6"/>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8" name="Google Shape;38;p6"/>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9" name="Google Shape;39;p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630238" y="365125"/>
            <a:ext cx="7886700" cy="1325563"/>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42" name="Google Shape;42;p7"/>
          <p:cNvSpPr txBox="1"/>
          <p:nvPr>
            <p:ph idx="1" type="body"/>
          </p:nvPr>
        </p:nvSpPr>
        <p:spPr>
          <a:xfrm>
            <a:off x="630238" y="1681163"/>
            <a:ext cx="3868737" cy="82391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9pPr>
          </a:lstStyle>
          <a:p/>
        </p:txBody>
      </p:sp>
      <p:sp>
        <p:nvSpPr>
          <p:cNvPr id="43" name="Google Shape;43;p7"/>
          <p:cNvSpPr txBox="1"/>
          <p:nvPr>
            <p:ph idx="2" type="body"/>
          </p:nvPr>
        </p:nvSpPr>
        <p:spPr>
          <a:xfrm>
            <a:off x="630238" y="2505075"/>
            <a:ext cx="3868737" cy="3684588"/>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4" name="Google Shape;44;p7"/>
          <p:cNvSpPr txBox="1"/>
          <p:nvPr>
            <p:ph idx="3" type="body"/>
          </p:nvPr>
        </p:nvSpPr>
        <p:spPr>
          <a:xfrm>
            <a:off x="4629150" y="1681163"/>
            <a:ext cx="3887788" cy="82391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9pPr>
          </a:lstStyle>
          <a:p/>
        </p:txBody>
      </p:sp>
      <p:sp>
        <p:nvSpPr>
          <p:cNvPr id="45" name="Google Shape;45;p7"/>
          <p:cNvSpPr txBox="1"/>
          <p:nvPr>
            <p:ph idx="4" type="body"/>
          </p:nvPr>
        </p:nvSpPr>
        <p:spPr>
          <a:xfrm>
            <a:off x="4629150" y="2505075"/>
            <a:ext cx="3887788" cy="3684588"/>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6" name="Google Shape;46;p7"/>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7" name="Google Shape;47;p7"/>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8" name="Google Shape;48;p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51" name="Google Shape;51;p8"/>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2" name="Google Shape;52;p8"/>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3" name="Google Shape;53;p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630238" y="457200"/>
            <a:ext cx="2949575" cy="16002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56" name="Google Shape;56;p9"/>
          <p:cNvSpPr txBox="1"/>
          <p:nvPr>
            <p:ph idx="1" type="body"/>
          </p:nvPr>
        </p:nvSpPr>
        <p:spPr>
          <a:xfrm>
            <a:off x="3887788" y="987425"/>
            <a:ext cx="4629150" cy="4873625"/>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7" name="Google Shape;57;p9"/>
          <p:cNvSpPr txBox="1"/>
          <p:nvPr>
            <p:ph idx="2" type="body"/>
          </p:nvPr>
        </p:nvSpPr>
        <p:spPr>
          <a:xfrm>
            <a:off x="630238" y="2057400"/>
            <a:ext cx="2949575" cy="3811588"/>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dk1"/>
              </a:buClr>
              <a:buSzPts val="32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28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9pPr>
          </a:lstStyle>
          <a:p/>
        </p:txBody>
      </p:sp>
      <p:sp>
        <p:nvSpPr>
          <p:cNvPr id="58" name="Google Shape;58;p9"/>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9"/>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630238" y="457200"/>
            <a:ext cx="2949575" cy="16002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63" name="Google Shape;63;p10"/>
          <p:cNvSpPr/>
          <p:nvPr>
            <p:ph idx="2" type="pic"/>
          </p:nvPr>
        </p:nvSpPr>
        <p:spPr>
          <a:xfrm>
            <a:off x="3887788" y="987425"/>
            <a:ext cx="4629150" cy="4873625"/>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64" name="Google Shape;64;p10"/>
          <p:cNvSpPr txBox="1"/>
          <p:nvPr>
            <p:ph idx="1" type="body"/>
          </p:nvPr>
        </p:nvSpPr>
        <p:spPr>
          <a:xfrm>
            <a:off x="630238" y="2057400"/>
            <a:ext cx="2949575" cy="3811588"/>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dk1"/>
              </a:buClr>
              <a:buSzPts val="32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28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9pPr>
          </a:lstStyle>
          <a:p/>
        </p:txBody>
      </p:sp>
      <p:sp>
        <p:nvSpPr>
          <p:cNvPr id="65" name="Google Shape;65;p10"/>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6" name="Google Shape;66;p10"/>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7" name="Google Shape;67;p1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theme" Target="../theme/theme4.xml"/><Relationship Id="rId12" Type="http://schemas.openxmlformats.org/officeDocument/2006/relationships/slideLayout" Target="../slideLayouts/slideLayout3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 name="Google Shape;7;p1"/>
          <p:cNvSpPr txBox="1"/>
          <p:nvPr>
            <p:ph idx="1" type="body"/>
          </p:nvPr>
        </p:nvSpPr>
        <p:spPr>
          <a:xfrm>
            <a:off x="457200" y="1600200"/>
            <a:ext cx="8229600" cy="4525962"/>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1"/>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82" name="Google Shape;82;p13"/>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3" name="Google Shape;83;p13"/>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130" name="Shape 130"/>
        <p:cNvGrpSpPr/>
        <p:nvPr/>
      </p:nvGrpSpPr>
      <p:grpSpPr>
        <a:xfrm>
          <a:off x="0" y="0"/>
          <a:ext cx="0" cy="0"/>
          <a:chOff x="0" y="0"/>
          <a:chExt cx="0" cy="0"/>
        </a:xfrm>
      </p:grpSpPr>
      <p:sp>
        <p:nvSpPr>
          <p:cNvPr id="131" name="Google Shape;131;p2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132" name="Google Shape;132;p25"/>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133" name="Google Shape;133;p25"/>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xml"/><Relationship Id="rId3"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6.xml"/><Relationship Id="rId3" Type="http://schemas.openxmlformats.org/officeDocument/2006/relationships/image" Target="../media/image17.jpg"/><Relationship Id="rId4" Type="http://schemas.openxmlformats.org/officeDocument/2006/relationships/image" Target="../media/image14.jpg"/><Relationship Id="rId5" Type="http://schemas.openxmlformats.org/officeDocument/2006/relationships/image" Target="../media/image24.jpg"/><Relationship Id="rId6" Type="http://schemas.openxmlformats.org/officeDocument/2006/relationships/image" Target="../media/image26.jpg"/><Relationship Id="rId7" Type="http://schemas.openxmlformats.org/officeDocument/2006/relationships/image" Target="../media/image20.jpg"/><Relationship Id="rId8"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image" Target="../media/image1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image" Target="../media/image2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2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3.xml"/><Relationship Id="rId3" Type="http://schemas.openxmlformats.org/officeDocument/2006/relationships/image" Target="../media/image17.jpg"/><Relationship Id="rId4" Type="http://schemas.openxmlformats.org/officeDocument/2006/relationships/image" Target="../media/image14.jpg"/><Relationship Id="rId5" Type="http://schemas.openxmlformats.org/officeDocument/2006/relationships/image" Target="../media/image24.jpg"/><Relationship Id="rId6" Type="http://schemas.openxmlformats.org/officeDocument/2006/relationships/image" Target="../media/image26.jpg"/><Relationship Id="rId7" Type="http://schemas.openxmlformats.org/officeDocument/2006/relationships/image" Target="../media/image20.jpg"/><Relationship Id="rId8" Type="http://schemas.openxmlformats.org/officeDocument/2006/relationships/image" Target="../media/image2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5.xml"/><Relationship Id="rId3" Type="http://schemas.openxmlformats.org/officeDocument/2006/relationships/image" Target="../media/image30.jpg"/><Relationship Id="rId4" Type="http://schemas.openxmlformats.org/officeDocument/2006/relationships/image" Target="../media/image27.jpg"/><Relationship Id="rId5" Type="http://schemas.openxmlformats.org/officeDocument/2006/relationships/image" Target="../media/image32.jpg"/><Relationship Id="rId6" Type="http://schemas.openxmlformats.org/officeDocument/2006/relationships/image" Target="../media/image33.jpg"/><Relationship Id="rId7" Type="http://schemas.openxmlformats.org/officeDocument/2006/relationships/image" Target="../media/image42.jpg"/><Relationship Id="rId8" Type="http://schemas.openxmlformats.org/officeDocument/2006/relationships/image" Target="../media/image3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 Id="rId3" Type="http://schemas.openxmlformats.org/officeDocument/2006/relationships/image" Target="../media/image3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Relationship Id="rId3" Type="http://schemas.openxmlformats.org/officeDocument/2006/relationships/image" Target="../media/image2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8.xml"/><Relationship Id="rId3" Type="http://schemas.openxmlformats.org/officeDocument/2006/relationships/image" Target="../media/image3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9.xml"/><Relationship Id="rId3" Type="http://schemas.openxmlformats.org/officeDocument/2006/relationships/image" Target="../media/image4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0.xml"/><Relationship Id="rId3" Type="http://schemas.openxmlformats.org/officeDocument/2006/relationships/image" Target="../media/image3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1.xml"/><Relationship Id="rId3" Type="http://schemas.openxmlformats.org/officeDocument/2006/relationships/image" Target="../media/image30.jpg"/><Relationship Id="rId4" Type="http://schemas.openxmlformats.org/officeDocument/2006/relationships/image" Target="../media/image27.jpg"/><Relationship Id="rId5" Type="http://schemas.openxmlformats.org/officeDocument/2006/relationships/image" Target="../media/image32.jpg"/><Relationship Id="rId6" Type="http://schemas.openxmlformats.org/officeDocument/2006/relationships/image" Target="../media/image33.jpg"/><Relationship Id="rId7" Type="http://schemas.openxmlformats.org/officeDocument/2006/relationships/image" Target="../media/image42.jpg"/><Relationship Id="rId8" Type="http://schemas.openxmlformats.org/officeDocument/2006/relationships/image" Target="../media/image3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3.xml"/><Relationship Id="rId3" Type="http://schemas.openxmlformats.org/officeDocument/2006/relationships/hyperlink" Target="http://www.youtube.com/watch?v=f1QOtPDAAeY" TargetMode="External"/><Relationship Id="rId4" Type="http://schemas.openxmlformats.org/officeDocument/2006/relationships/image" Target="../media/image3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6.xml"/><Relationship Id="rId3"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8.xml"/><Relationship Id="rId3" Type="http://schemas.openxmlformats.org/officeDocument/2006/relationships/image" Target="../media/image3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 Id="rId3" Type="http://schemas.openxmlformats.org/officeDocument/2006/relationships/image" Target="../media/image43.jpg"/><Relationship Id="rId4" Type="http://schemas.openxmlformats.org/officeDocument/2006/relationships/image" Target="../media/image3.jpg"/><Relationship Id="rId5" Type="http://schemas.openxmlformats.org/officeDocument/2006/relationships/image" Target="../media/image9.png"/><Relationship Id="rId6"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0.xml"/><Relationship Id="rId3" Type="http://schemas.openxmlformats.org/officeDocument/2006/relationships/image" Target="../media/image46.jpg"/><Relationship Id="rId4" Type="http://schemas.openxmlformats.org/officeDocument/2006/relationships/image" Target="../media/image48.jpg"/><Relationship Id="rId5" Type="http://schemas.openxmlformats.org/officeDocument/2006/relationships/image" Target="../media/image4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1.xml"/><Relationship Id="rId3" Type="http://schemas.openxmlformats.org/officeDocument/2006/relationships/image" Target="../media/image46.jpg"/><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5.xml"/><Relationship Id="rId3" Type="http://schemas.openxmlformats.org/officeDocument/2006/relationships/image" Target="../media/image4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6.xml"/><Relationship Id="rId3" Type="http://schemas.openxmlformats.org/officeDocument/2006/relationships/image" Target="../media/image4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7.xml"/><Relationship Id="rId3" Type="http://schemas.openxmlformats.org/officeDocument/2006/relationships/image" Target="../media/image1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0.xml"/><Relationship Id="rId3" Type="http://schemas.openxmlformats.org/officeDocument/2006/relationships/image" Target="../media/image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49.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38"/>
          <p:cNvPicPr preferRelativeResize="0"/>
          <p:nvPr/>
        </p:nvPicPr>
        <p:blipFill>
          <a:blip r:embed="rId3">
            <a:alphaModFix/>
          </a:blip>
          <a:stretch>
            <a:fillRect/>
          </a:stretch>
        </p:blipFill>
        <p:spPr>
          <a:xfrm>
            <a:off x="0" y="0"/>
            <a:ext cx="9143987" cy="6858002"/>
          </a:xfrm>
          <a:prstGeom prst="rect">
            <a:avLst/>
          </a:prstGeom>
          <a:noFill/>
          <a:ln>
            <a:noFill/>
          </a:ln>
        </p:spPr>
      </p:pic>
      <p:sp>
        <p:nvSpPr>
          <p:cNvPr id="191" name="Google Shape;191;p38"/>
          <p:cNvSpPr txBox="1"/>
          <p:nvPr/>
        </p:nvSpPr>
        <p:spPr>
          <a:xfrm>
            <a:off x="4554825" y="0"/>
            <a:ext cx="4589100" cy="12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4800">
                <a:solidFill>
                  <a:srgbClr val="FFFFFF"/>
                </a:solidFill>
                <a:latin typeface="Oswald"/>
                <a:ea typeface="Oswald"/>
                <a:cs typeface="Oswald"/>
                <a:sym typeface="Oswald"/>
              </a:rPr>
              <a:t>Today you need</a:t>
            </a:r>
            <a:endParaRPr sz="4800">
              <a:solidFill>
                <a:srgbClr val="CACACA"/>
              </a:solidFill>
              <a:latin typeface="Average"/>
              <a:ea typeface="Average"/>
              <a:cs typeface="Average"/>
              <a:sym typeface="Average"/>
            </a:endParaRPr>
          </a:p>
        </p:txBody>
      </p:sp>
      <p:sp>
        <p:nvSpPr>
          <p:cNvPr id="192" name="Google Shape;192;p38"/>
          <p:cNvSpPr txBox="1"/>
          <p:nvPr/>
        </p:nvSpPr>
        <p:spPr>
          <a:xfrm>
            <a:off x="493375" y="2640550"/>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latin typeface="Average"/>
                <a:ea typeface="Average"/>
                <a:cs typeface="Average"/>
                <a:sym typeface="Average"/>
              </a:rPr>
              <a:t>portrait photos</a:t>
            </a:r>
            <a:endParaRPr b="1" sz="3000">
              <a:latin typeface="Average"/>
              <a:ea typeface="Average"/>
              <a:cs typeface="Average"/>
              <a:sym typeface="Average"/>
            </a:endParaRPr>
          </a:p>
        </p:txBody>
      </p:sp>
      <p:sp>
        <p:nvSpPr>
          <p:cNvPr id="193" name="Google Shape;193;p38"/>
          <p:cNvSpPr txBox="1"/>
          <p:nvPr/>
        </p:nvSpPr>
        <p:spPr>
          <a:xfrm>
            <a:off x="4796450" y="2640550"/>
            <a:ext cx="19194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solidFill>
                  <a:srgbClr val="FFFFFF"/>
                </a:solidFill>
                <a:latin typeface="Average"/>
                <a:ea typeface="Average"/>
                <a:cs typeface="Average"/>
                <a:sym typeface="Average"/>
              </a:rPr>
              <a:t>pencils</a:t>
            </a:r>
            <a:endParaRPr b="1" sz="3000">
              <a:solidFill>
                <a:srgbClr val="CACACA"/>
              </a:solidFill>
              <a:latin typeface="Average"/>
              <a:ea typeface="Average"/>
              <a:cs typeface="Average"/>
              <a:sym typeface="Average"/>
            </a:endParaRPr>
          </a:p>
        </p:txBody>
      </p:sp>
      <p:sp>
        <p:nvSpPr>
          <p:cNvPr id="194" name="Google Shape;194;p38"/>
          <p:cNvSpPr txBox="1"/>
          <p:nvPr/>
        </p:nvSpPr>
        <p:spPr>
          <a:xfrm>
            <a:off x="5155800" y="5474200"/>
            <a:ext cx="14355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solidFill>
                  <a:srgbClr val="FFFFFF"/>
                </a:solidFill>
                <a:latin typeface="Average"/>
                <a:ea typeface="Average"/>
                <a:cs typeface="Average"/>
                <a:sym typeface="Average"/>
              </a:rPr>
              <a:t>erasers</a:t>
            </a:r>
            <a:endParaRPr b="1" sz="3000">
              <a:solidFill>
                <a:srgbClr val="CACACA"/>
              </a:solidFill>
              <a:latin typeface="Average"/>
              <a:ea typeface="Average"/>
              <a:cs typeface="Average"/>
              <a:sym typeface="Average"/>
            </a:endParaRPr>
          </a:p>
        </p:txBody>
      </p:sp>
      <p:sp>
        <p:nvSpPr>
          <p:cNvPr id="195" name="Google Shape;195;p38"/>
          <p:cNvSpPr txBox="1"/>
          <p:nvPr/>
        </p:nvSpPr>
        <p:spPr>
          <a:xfrm>
            <a:off x="4233725" y="3728950"/>
            <a:ext cx="4858500" cy="19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US" sz="3600">
                <a:solidFill>
                  <a:srgbClr val="00FF00"/>
                </a:solidFill>
                <a:latin typeface="Oswald"/>
                <a:ea typeface="Oswald"/>
                <a:cs typeface="Oswald"/>
                <a:sym typeface="Oswald"/>
              </a:rPr>
              <a:t>One chair per table only! </a:t>
            </a:r>
            <a:r>
              <a:rPr lang="en-US" sz="7200">
                <a:solidFill>
                  <a:srgbClr val="00FF00"/>
                </a:solidFill>
                <a:latin typeface="Oswald"/>
                <a:ea typeface="Oswald"/>
                <a:cs typeface="Oswald"/>
                <a:sym typeface="Oswald"/>
              </a:rPr>
              <a:t>📵</a:t>
            </a:r>
            <a:endParaRPr sz="7200">
              <a:solidFill>
                <a:srgbClr val="00FF00"/>
              </a:solidFill>
              <a:latin typeface="Oswald"/>
              <a:ea typeface="Oswald"/>
              <a:cs typeface="Oswald"/>
              <a:sym typeface="Oswald"/>
            </a:endParaRPr>
          </a:p>
        </p:txBody>
      </p:sp>
      <p:sp>
        <p:nvSpPr>
          <p:cNvPr id="196" name="Google Shape;196;p38"/>
          <p:cNvSpPr txBox="1"/>
          <p:nvPr/>
        </p:nvSpPr>
        <p:spPr>
          <a:xfrm>
            <a:off x="493375" y="4796075"/>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latin typeface="Average"/>
                <a:ea typeface="Average"/>
                <a:cs typeface="Average"/>
                <a:sym typeface="Average"/>
              </a:rPr>
              <a:t>Folder with good copy paper</a:t>
            </a:r>
            <a:endParaRPr b="1" sz="3000">
              <a:latin typeface="Average"/>
              <a:ea typeface="Average"/>
              <a:cs typeface="Average"/>
              <a:sym typeface="Averag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8"/>
          <p:cNvSpPr txBox="1"/>
          <p:nvPr/>
        </p:nvSpPr>
        <p:spPr>
          <a:xfrm>
            <a:off x="0" y="0"/>
            <a:ext cx="9144000" cy="18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9600">
                <a:solidFill>
                  <a:srgbClr val="FFFFFF"/>
                </a:solidFill>
                <a:latin typeface="Oswald"/>
                <a:ea typeface="Oswald"/>
                <a:cs typeface="Oswald"/>
                <a:sym typeface="Oswald"/>
              </a:rPr>
              <a:t>Work in progress</a:t>
            </a:r>
            <a:endParaRPr sz="9600">
              <a:solidFill>
                <a:srgbClr val="FFFFFF"/>
              </a:solidFill>
              <a:latin typeface="Oswald"/>
              <a:ea typeface="Oswald"/>
              <a:cs typeface="Oswald"/>
              <a:sym typeface="Oswald"/>
            </a:endParaRPr>
          </a:p>
          <a:p>
            <a:pPr indent="0" lvl="0" marL="0" rtl="0" algn="ctr">
              <a:spcBef>
                <a:spcPts val="0"/>
              </a:spcBef>
              <a:spcAft>
                <a:spcPts val="0"/>
              </a:spcAft>
              <a:buNone/>
            </a:pPr>
            <a:r>
              <a:rPr lang="en-US" sz="1500">
                <a:solidFill>
                  <a:srgbClr val="AAAAAA"/>
                </a:solidFill>
                <a:latin typeface="Average"/>
                <a:ea typeface="Average"/>
                <a:cs typeface="Average"/>
                <a:sym typeface="Average"/>
              </a:rPr>
              <a:t>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265" name="Google Shape;265;p48"/>
          <p:cNvSpPr txBox="1"/>
          <p:nvPr/>
        </p:nvSpPr>
        <p:spPr>
          <a:xfrm>
            <a:off x="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600">
                <a:solidFill>
                  <a:srgbClr val="AAAAAA"/>
                </a:solidFill>
                <a:latin typeface="Average"/>
                <a:ea typeface="Average"/>
                <a:cs typeface="Average"/>
                <a:sym typeface="Average"/>
              </a:rPr>
              <a:t>በሂደት ላይ ያለ ስራ</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US" sz="2600">
                <a:solidFill>
                  <a:srgbClr val="AAAAAA"/>
                </a:solidFill>
                <a:latin typeface="Average"/>
                <a:ea typeface="Average"/>
                <a:cs typeface="Average"/>
                <a:sym typeface="Average"/>
              </a:rPr>
              <a:t>العمل قيد التقدم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Treball en curs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正在进行中</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US" sz="2600">
                <a:solidFill>
                  <a:srgbClr val="AAAAAA"/>
                </a:solidFill>
                <a:latin typeface="Average"/>
                <a:ea typeface="Average"/>
                <a:cs typeface="Average"/>
                <a:sym typeface="Average"/>
              </a:rPr>
              <a:t>کار در حال انجام است</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कार्य प्रगति पर 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進行中</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진행 중인 작업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Kar berdewam 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Trabalho em andamento</a:t>
            </a:r>
            <a:endParaRPr sz="6000">
              <a:solidFill>
                <a:srgbClr val="CACACA"/>
              </a:solidFill>
              <a:latin typeface="Average"/>
              <a:ea typeface="Average"/>
              <a:cs typeface="Average"/>
              <a:sym typeface="Average"/>
            </a:endParaRPr>
          </a:p>
        </p:txBody>
      </p:sp>
      <p:sp>
        <p:nvSpPr>
          <p:cNvPr descr="Translations" id="266" name="Google Shape;266;p48"/>
          <p:cNvSpPr txBox="1"/>
          <p:nvPr/>
        </p:nvSpPr>
        <p:spPr>
          <a:xfrm>
            <a:off x="457200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600">
                <a:solidFill>
                  <a:srgbClr val="AAAAAA"/>
                </a:solidFill>
                <a:latin typeface="Average"/>
                <a:ea typeface="Average"/>
                <a:cs typeface="Average"/>
                <a:sym typeface="Average"/>
              </a:rPr>
              <a:t>ਕੰਮ ਚੱਲ ਰਿਹਾ 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Работа в процессе</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Shaqada ayaa socota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Trabajo en progreso</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Kazi inaendelea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Kasalukuyang ginagawa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Çalışma devam ediyor</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Робота в процесі</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US" sz="2600">
                <a:solidFill>
                  <a:srgbClr val="AAAAAA"/>
                </a:solidFill>
                <a:latin typeface="Average"/>
                <a:ea typeface="Average"/>
                <a:cs typeface="Average"/>
                <a:sym typeface="Average"/>
              </a:rPr>
              <a:t>Công việc đang tiến hành</a:t>
            </a:r>
            <a:endParaRPr sz="6000">
              <a:solidFill>
                <a:srgbClr val="CACACA"/>
              </a:solidFill>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49"/>
          <p:cNvPicPr preferRelativeResize="0"/>
          <p:nvPr/>
        </p:nvPicPr>
        <p:blipFill>
          <a:blip r:embed="rId3">
            <a:alphaModFix/>
          </a:blip>
          <a:stretch>
            <a:fillRect/>
          </a:stretch>
        </p:blipFill>
        <p:spPr>
          <a:xfrm>
            <a:off x="0" y="0"/>
            <a:ext cx="4572000" cy="6096000"/>
          </a:xfrm>
          <a:prstGeom prst="rect">
            <a:avLst/>
          </a:prstGeom>
          <a:noFill/>
          <a:ln>
            <a:noFill/>
          </a:ln>
        </p:spPr>
      </p:pic>
      <p:pic>
        <p:nvPicPr>
          <p:cNvPr id="272" name="Google Shape;272;p49"/>
          <p:cNvPicPr preferRelativeResize="0"/>
          <p:nvPr/>
        </p:nvPicPr>
        <p:blipFill>
          <a:blip r:embed="rId4">
            <a:alphaModFix/>
          </a:blip>
          <a:stretch>
            <a:fillRect/>
          </a:stretch>
        </p:blipFill>
        <p:spPr>
          <a:xfrm>
            <a:off x="4572000" y="0"/>
            <a:ext cx="4572000" cy="6096000"/>
          </a:xfrm>
          <a:prstGeom prst="rect">
            <a:avLst/>
          </a:prstGeom>
          <a:noFill/>
          <a:ln>
            <a:noFill/>
          </a:ln>
        </p:spPr>
      </p:pic>
      <p:sp>
        <p:nvSpPr>
          <p:cNvPr id="273" name="Google Shape;273;p49"/>
          <p:cNvSpPr txBox="1"/>
          <p:nvPr/>
        </p:nvSpPr>
        <p:spPr>
          <a:xfrm>
            <a:off x="0" y="6096000"/>
            <a:ext cx="9144000" cy="76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rgbClr val="FFFFFF"/>
                </a:solidFill>
                <a:latin typeface="Oswald"/>
                <a:ea typeface="Oswald"/>
                <a:cs typeface="Oswald"/>
                <a:sym typeface="Oswald"/>
              </a:rPr>
              <a:t>Max Sulewski</a:t>
            </a:r>
            <a:r>
              <a:rPr lang="en-US" sz="3000">
                <a:solidFill>
                  <a:srgbClr val="888888"/>
                </a:solidFill>
                <a:latin typeface="Oswald"/>
                <a:ea typeface="Oswald"/>
                <a:cs typeface="Oswald"/>
                <a:sym typeface="Oswald"/>
              </a:rPr>
              <a:t> at Citadel High, Wednesday, September 24th</a:t>
            </a:r>
            <a:endParaRPr sz="3000">
              <a:solidFill>
                <a:srgbClr val="888888"/>
              </a:solidFill>
              <a:latin typeface="Oswald"/>
              <a:ea typeface="Oswald"/>
              <a:cs typeface="Oswald"/>
              <a:sym typeface="Oswa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50"/>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rgbClr val="FFFFFF"/>
                </a:solidFill>
                <a:latin typeface="Oswald"/>
                <a:ea typeface="Oswald"/>
                <a:cs typeface="Oswald"/>
                <a:sym typeface="Oswald"/>
              </a:rPr>
              <a:t>Work-in-progress photos taken so far</a:t>
            </a:r>
            <a:endParaRPr sz="3000">
              <a:solidFill>
                <a:srgbClr val="FFFFFF"/>
              </a:solidFill>
              <a:latin typeface="Oswald"/>
              <a:ea typeface="Oswald"/>
              <a:cs typeface="Oswald"/>
              <a:sym typeface="Oswald"/>
            </a:endParaRPr>
          </a:p>
          <a:p>
            <a:pPr indent="0" lvl="0" marL="0" rtl="0" algn="ctr">
              <a:spcBef>
                <a:spcPts val="0"/>
              </a:spcBef>
              <a:spcAft>
                <a:spcPts val="0"/>
              </a:spcAft>
              <a:buNone/>
            </a:pPr>
            <a:r>
              <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a:solidFill>
                  <a:srgbClr val="888888"/>
                </a:solidFill>
                <a:latin typeface="Average"/>
                <a:ea typeface="Average"/>
                <a:cs typeface="Average"/>
                <a:sym typeface="Average"/>
              </a:rPr>
              <a:t>Photos and goals for Drapak's </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sz="3000">
                <a:solidFill>
                  <a:srgbClr val="FFFFFF"/>
                </a:solidFill>
                <a:latin typeface="Oswald"/>
                <a:ea typeface="Oswald"/>
                <a:cs typeface="Oswald"/>
                <a:sym typeface="Oswald"/>
              </a:rPr>
              <a:t>Team AXOLOTL</a:t>
            </a:r>
            <a:endParaRPr>
              <a:solidFill>
                <a:srgbClr val="888888"/>
              </a:solidFill>
              <a:latin typeface="Average"/>
              <a:ea typeface="Average"/>
              <a:cs typeface="Average"/>
              <a:sym typeface="Average"/>
            </a:endParaRPr>
          </a:p>
          <a:p>
            <a:pPr indent="0" lvl="0" marL="0" rtl="0" algn="ctr">
              <a:spcBef>
                <a:spcPts val="0"/>
              </a:spcBef>
              <a:spcAft>
                <a:spcPts val="0"/>
              </a:spcAft>
              <a:buNone/>
            </a:pPr>
            <a:r>
              <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a:solidFill>
                  <a:srgbClr val="888888"/>
                </a:solidFill>
                <a:latin typeface="Average"/>
                <a:ea typeface="Average"/>
                <a:cs typeface="Average"/>
                <a:sym typeface="Average"/>
              </a:rPr>
              <a:t>እስካሁን የተነሱ በሂደት ላይ ያሉ ፎቶዎች</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a:solidFill>
                  <a:srgbClr val="888888"/>
                </a:solidFill>
                <a:latin typeface="Average"/>
                <a:ea typeface="Average"/>
                <a:cs typeface="Average"/>
                <a:sym typeface="Average"/>
              </a:rPr>
              <a:t>صور العمل قيد التقدم التي تم التقاطها حتى الآن</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a:solidFill>
                  <a:srgbClr val="888888"/>
                </a:solidFill>
                <a:latin typeface="Average"/>
                <a:ea typeface="Average"/>
                <a:cs typeface="Average"/>
                <a:sym typeface="Average"/>
              </a:rPr>
              <a:t>Fotos en curs fetes fins ara</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a:solidFill>
                  <a:srgbClr val="888888"/>
                </a:solidFill>
                <a:latin typeface="Average"/>
                <a:ea typeface="Average"/>
                <a:cs typeface="Average"/>
                <a:sym typeface="Average"/>
              </a:rPr>
              <a:t>迄今为止拍摄的施工进度照片</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a:solidFill>
                  <a:srgbClr val="888888"/>
                </a:solidFill>
                <a:latin typeface="Average"/>
                <a:ea typeface="Average"/>
                <a:cs typeface="Average"/>
                <a:sym typeface="Average"/>
              </a:rPr>
              <a:t>عکس های در حال انجام کار گرفته شده تا کنون</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a:solidFill>
                  <a:srgbClr val="888888"/>
                </a:solidFill>
                <a:latin typeface="Average"/>
                <a:ea typeface="Average"/>
                <a:cs typeface="Average"/>
                <a:sym typeface="Average"/>
              </a:rPr>
              <a:t>अब तक ली गई कार्य-प्रगति की तस्वीरें</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a:solidFill>
                  <a:srgbClr val="888888"/>
                </a:solidFill>
                <a:latin typeface="Average"/>
                <a:ea typeface="Average"/>
                <a:cs typeface="Average"/>
                <a:sym typeface="Average"/>
              </a:rPr>
              <a:t>これまでに撮影した作業中の写真</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a:solidFill>
                  <a:srgbClr val="888888"/>
                </a:solidFill>
                <a:latin typeface="Average"/>
                <a:ea typeface="Average"/>
                <a:cs typeface="Average"/>
                <a:sym typeface="Average"/>
              </a:rPr>
              <a:t>지금까지 촬영한 작업 진행 사진</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a:solidFill>
                  <a:srgbClr val="888888"/>
                </a:solidFill>
                <a:latin typeface="Average"/>
                <a:ea typeface="Average"/>
                <a:cs typeface="Average"/>
                <a:sym typeface="Average"/>
              </a:rPr>
              <a:t>Wêneyên xebatê yên heta niha hatine kişandin</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a:solidFill>
                  <a:srgbClr val="888888"/>
                </a:solidFill>
                <a:latin typeface="Average"/>
                <a:ea typeface="Average"/>
                <a:cs typeface="Average"/>
                <a:sym typeface="Average"/>
              </a:rPr>
              <a:t>Fotos do trabalho em andamento tiradas até agora</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a:solidFill>
                  <a:srgbClr val="888888"/>
                </a:solidFill>
                <a:latin typeface="Average"/>
                <a:ea typeface="Average"/>
                <a:cs typeface="Average"/>
                <a:sym typeface="Average"/>
              </a:rPr>
              <a:t>ਹੁਣ ਤੱਕ ਲਈਆਂ ਗਈਆਂ ਵਰਕ-ਇਨ-ਪ੍ਰਗਤੀ ਵਾਲੀਆਂ ਫੋਟੋਆਂ</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a:solidFill>
                  <a:srgbClr val="888888"/>
                </a:solidFill>
                <a:latin typeface="Average"/>
                <a:ea typeface="Average"/>
                <a:cs typeface="Average"/>
                <a:sym typeface="Average"/>
              </a:rPr>
              <a:t>Фотографии в процессе работы, сделанные на данный момент</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a:solidFill>
                  <a:srgbClr val="888888"/>
                </a:solidFill>
                <a:latin typeface="Average"/>
                <a:ea typeface="Average"/>
                <a:cs typeface="Average"/>
                <a:sym typeface="Average"/>
              </a:rPr>
              <a:t>Sawirada shaqada oo la qaaday ilaa hadda</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a:solidFill>
                  <a:srgbClr val="888888"/>
                </a:solidFill>
                <a:latin typeface="Average"/>
                <a:ea typeface="Average"/>
                <a:cs typeface="Average"/>
                <a:sym typeface="Average"/>
              </a:rPr>
              <a:t>Fotos del trabajo en progreso tomadas hasta ahora</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a:solidFill>
                  <a:srgbClr val="888888"/>
                </a:solidFill>
                <a:latin typeface="Average"/>
                <a:ea typeface="Average"/>
                <a:cs typeface="Average"/>
                <a:sym typeface="Average"/>
              </a:rPr>
              <a:t>Picha zinazoendelea zilizopigwa hadi sasa</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a:solidFill>
                  <a:srgbClr val="888888"/>
                </a:solidFill>
                <a:latin typeface="Average"/>
                <a:ea typeface="Average"/>
                <a:cs typeface="Average"/>
                <a:sym typeface="Average"/>
              </a:rPr>
              <a:t>Mga larawang ginagawa sa ngayon</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a:solidFill>
                  <a:srgbClr val="888888"/>
                </a:solidFill>
                <a:latin typeface="Average"/>
                <a:ea typeface="Average"/>
                <a:cs typeface="Average"/>
                <a:sym typeface="Average"/>
              </a:rPr>
              <a:t>Şu ana kadar çekilmiş, yapım aşamasındaki fotoğraflar</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a:solidFill>
                  <a:srgbClr val="888888"/>
                </a:solidFill>
                <a:latin typeface="Average"/>
                <a:ea typeface="Average"/>
                <a:cs typeface="Average"/>
                <a:sym typeface="Average"/>
              </a:rPr>
              <a:t>На даний момент зроблено незавершені фотографії</a:t>
            </a:r>
            <a:endParaRPr>
              <a:solidFill>
                <a:srgbClr val="888888"/>
              </a:solidFill>
              <a:latin typeface="Average"/>
              <a:ea typeface="Average"/>
              <a:cs typeface="Average"/>
              <a:sym typeface="Average"/>
            </a:endParaRPr>
          </a:p>
          <a:p>
            <a:pPr indent="0" lvl="0" marL="0" rtl="0" algn="ctr">
              <a:spcBef>
                <a:spcPts val="0"/>
              </a:spcBef>
              <a:spcAft>
                <a:spcPts val="0"/>
              </a:spcAft>
              <a:buNone/>
            </a:pPr>
            <a:r>
              <a:rPr lang="en-US">
                <a:solidFill>
                  <a:srgbClr val="888888"/>
                </a:solidFill>
                <a:latin typeface="Average"/>
                <a:ea typeface="Average"/>
                <a:cs typeface="Average"/>
                <a:sym typeface="Average"/>
              </a:rPr>
              <a:t>Những bức ảnh đang trong quá trình thực hiện được chụp cho đến nay</a:t>
            </a:r>
            <a:endParaRPr>
              <a:solidFill>
                <a:srgbClr val="888888"/>
              </a:solidFill>
              <a:latin typeface="Average"/>
              <a:ea typeface="Average"/>
              <a:cs typeface="Average"/>
              <a:sym typeface="Average"/>
            </a:endParaRPr>
          </a:p>
        </p:txBody>
      </p:sp>
      <p:sp>
        <p:nvSpPr>
          <p:cNvPr id="279" name="Google Shape;279;p50"/>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DDDDDD"/>
                </a:solidFill>
                <a:latin typeface="Average"/>
                <a:ea typeface="Average"/>
                <a:cs typeface="Average"/>
                <a:sym typeface="Average"/>
              </a:rPr>
              <a:t>Emma Baker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Jathniel Batugal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Wesley Baur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Zy Beals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Kieran Bourke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Henry Bretzler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Vince Clark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Emily Diaczenko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Isaak Donahue-LeDrew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Huda Elkord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Ava Galbraith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Hebziba Gebretatios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Nikhil Gopaldu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Colton Henneberry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Dom Hyslop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Jenine Jalghom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Samson Kebede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Matt Leclair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Julia Locke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Arthur Moulton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Jack Clark Munroe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George Nickerson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Aida Pocklington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Melody Rance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Adele Ritchie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Keona Ross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Oliver Rutherford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Sana Salih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Lena Scott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Max Sulewski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Isabelle Tummers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US">
                <a:solidFill>
                  <a:srgbClr val="DDDDDD"/>
                </a:solidFill>
                <a:latin typeface="Average"/>
                <a:ea typeface="Average"/>
                <a:cs typeface="Average"/>
                <a:sym typeface="Average"/>
              </a:rPr>
              <a:t>😊 Viktor Yadvizhyn     </a:t>
            </a:r>
            <a:endParaRPr>
              <a:solidFill>
                <a:srgbClr val="DDDDDD"/>
              </a:solidFill>
              <a:latin typeface="Average"/>
              <a:ea typeface="Average"/>
              <a:cs typeface="Average"/>
              <a:sym typeface="Averag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52"/>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5400">
                <a:solidFill>
                  <a:srgbClr val="00FF00"/>
                </a:solidFill>
                <a:latin typeface="Oswald"/>
                <a:ea typeface="Oswald"/>
                <a:cs typeface="Oswald"/>
                <a:sym typeface="Oswald"/>
              </a:rPr>
              <a:t>Each day</a:t>
            </a:r>
            <a:r>
              <a:rPr lang="en-US" sz="5400">
                <a:solidFill>
                  <a:srgbClr val="FFFFFF"/>
                </a:solidFill>
                <a:latin typeface="Oswald"/>
                <a:ea typeface="Oswald"/>
                <a:cs typeface="Oswald"/>
                <a:sym typeface="Oswald"/>
              </a:rPr>
              <a:t> you share a public progress photo you will have </a:t>
            </a:r>
            <a:r>
              <a:rPr lang="en-US" sz="5400">
                <a:solidFill>
                  <a:srgbClr val="00FF00"/>
                </a:solidFill>
                <a:latin typeface="Oswald"/>
                <a:ea typeface="Oswald"/>
                <a:cs typeface="Oswald"/>
                <a:sym typeface="Oswald"/>
              </a:rPr>
              <a:t>one less goal </a:t>
            </a:r>
            <a:r>
              <a:rPr lang="en-US" sz="5400">
                <a:solidFill>
                  <a:srgbClr val="FFFFFF"/>
                </a:solidFill>
                <a:latin typeface="Oswald"/>
                <a:ea typeface="Oswald"/>
                <a:cs typeface="Oswald"/>
                <a:sym typeface="Oswald"/>
              </a:rPr>
              <a:t>to write.</a:t>
            </a:r>
            <a:endParaRPr sz="2700">
              <a:solidFill>
                <a:srgbClr val="AAAAAA"/>
              </a:solidFill>
              <a:latin typeface="Average"/>
              <a:ea typeface="Average"/>
              <a:cs typeface="Average"/>
              <a:sym typeface="Average"/>
            </a:endParaRPr>
          </a:p>
        </p:txBody>
      </p:sp>
      <p:sp>
        <p:nvSpPr>
          <p:cNvPr descr="Translations" id="289" name="Google Shape;289;p52"/>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450">
                <a:solidFill>
                  <a:srgbClr val="AAAAAA"/>
                </a:solidFill>
                <a:latin typeface="Average"/>
                <a:ea typeface="Average"/>
                <a:cs typeface="Average"/>
                <a:sym typeface="Average"/>
              </a:rPr>
              <a:t>ፎቶ ባጋራህ እያንዳንዱ ቀን ለመጻፍ አንድ ያነሰ ግብ አለህ።</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US" sz="1450">
                <a:solidFill>
                  <a:srgbClr val="AAAAAA"/>
                </a:solidFill>
                <a:latin typeface="Average"/>
                <a:ea typeface="Average"/>
                <a:cs typeface="Average"/>
                <a:sym typeface="Average"/>
              </a:rPr>
              <a:t>في كل يوم تشارك فيه صورة يكون لديك هدف أقل للكتابة.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Cada dia que comparteixes una foto tens un objectiu menys per escriure.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每天分享一张照片，你就少写一个目标。</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US" sz="1450">
                <a:solidFill>
                  <a:srgbClr val="AAAAAA"/>
                </a:solidFill>
                <a:latin typeface="Average"/>
                <a:ea typeface="Average"/>
                <a:cs typeface="Average"/>
                <a:sym typeface="Average"/>
              </a:rPr>
              <a:t>هر روز که عکسی را به اشتراک می گذارید یک هدف کمتر برای نوشتن دارید.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प्रत्येक दिन जब आप एक फोटो साझा करते हैं तो आपको लिखने के लिए एक लक्ष्य कम हो जाता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毎日写真を共有するごとに、書き込む目標が 1 つ減ります。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매일 사진을 공유할 때마다 써야 할 목표가 하나씩 줄어듭니다.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Her roj ku hûn wêneyek parve dikin, armancek we kêm e ku hûn binivîsin.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Cada dia que você compartilha uma foto, você tem uma meta a menos para escrever.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ਹਰ ਰੋਜ਼ ਤੁਸੀਂ ਇੱਕ ਫੋਟੋ ਸਾਂਝੀ ਕਰਦੇ ਹੋ, ਤੁਹਾਡੇ ਕੋਲ ਲਿਖਣ ਦਾ ਇੱਕ ਟੀਚਾ ਘੱਟ ਹੁੰਦਾ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Каждый день, когда вы делитесь фотографией, у вас становится на одну цель меньше.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Maalin kasta oo aad wadaagto sawir waxaad leedahay hal hadaf oo yar oo aad ku qorto.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Cada día que compartes una foto tienes un objetivo menos que escribir.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Kila siku unashiriki picha una lengo moja pungufu la kuandika.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Sa bawat araw na nagbabahagi ka ng isang larawan, wala kang isang layunin na isulat.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Her gün bir fotoğraf paylaştığınızda yazmanız gereken hedeflerden biri daha az oluyor.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Кожен день, коли ви ділитеся фотографією, у вас залишається на одну мету менше.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Mỗi ngày bạn chia sẻ một bức ảnh, bạn sẽ bớt đi một mục tiêu phải viết.</a:t>
            </a:r>
            <a:endParaRPr sz="1450">
              <a:solidFill>
                <a:srgbClr val="AAAAAA"/>
              </a:solidFill>
              <a:latin typeface="Average"/>
              <a:ea typeface="Average"/>
              <a:cs typeface="Average"/>
              <a:sym typeface="Averag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3" name="Shape 293"/>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graphicFrame>
        <p:nvGraphicFramePr>
          <p:cNvPr id="298" name="Google Shape;298;p54"/>
          <p:cNvGraphicFramePr/>
          <p:nvPr/>
        </p:nvGraphicFramePr>
        <p:xfrm>
          <a:off x="1156625" y="137313"/>
          <a:ext cx="3000000" cy="3000000"/>
        </p:xfrm>
        <a:graphic>
          <a:graphicData uri="http://schemas.openxmlformats.org/drawingml/2006/table">
            <a:tbl>
              <a:tblPr>
                <a:noFill/>
                <a:tableStyleId>{88FBB798-72BE-45AC-88F0-950BC4EA29F3}</a:tableStyleId>
              </a:tblPr>
              <a:tblGrid>
                <a:gridCol w="1366150"/>
                <a:gridCol w="1366150"/>
                <a:gridCol w="1366150"/>
                <a:gridCol w="1366150"/>
                <a:gridCol w="1366150"/>
              </a:tblGrid>
              <a:tr h="875250">
                <a:tc gridSpan="5">
                  <a:txBody>
                    <a:bodyPr/>
                    <a:lstStyle/>
                    <a:p>
                      <a:pPr indent="0" lvl="0" marL="0" rtl="0" algn="ctr">
                        <a:lnSpc>
                          <a:spcPct val="115000"/>
                        </a:lnSpc>
                        <a:spcBef>
                          <a:spcPts val="0"/>
                        </a:spcBef>
                        <a:spcAft>
                          <a:spcPts val="0"/>
                        </a:spcAft>
                        <a:buNone/>
                      </a:pPr>
                      <a:r>
                        <a:rPr lang="en-US" sz="4800">
                          <a:solidFill>
                            <a:srgbClr val="EFEFEF"/>
                          </a:solidFill>
                          <a:latin typeface="Oswald"/>
                          <a:ea typeface="Oswald"/>
                          <a:cs typeface="Oswald"/>
                          <a:sym typeface="Oswald"/>
                        </a:rPr>
                        <a:t>Self-portrait Calendar</a:t>
                      </a:r>
                      <a:endParaRPr sz="4800">
                        <a:solidFill>
                          <a:srgbClr val="EFEFEF"/>
                        </a:solidFill>
                        <a:latin typeface="Oswald"/>
                        <a:ea typeface="Oswald"/>
                        <a:cs typeface="Oswald"/>
                        <a:sym typeface="Oswald"/>
                      </a:endParaRPr>
                    </a:p>
                  </a:txBody>
                  <a:tcPr marT="19050" marB="19050" marR="28575" marL="28575" anchor="ctr">
                    <a:lnL cap="flat" cmpd="sng" w="9525">
                      <a:solidFill>
                        <a:srgbClr val="000000">
                          <a:alpha val="0"/>
                        </a:srgbClr>
                      </a:solidFill>
                      <a:prstDash val="solid"/>
                      <a:round/>
                      <a:headEnd len="sm" w="sm" type="none"/>
                      <a:tailEnd len="sm" w="sm" type="none"/>
                    </a:lnL>
                    <a:lnB cap="flat" cmpd="sng" w="19050">
                      <a:solidFill>
                        <a:srgbClr val="EFEFEF"/>
                      </a:solidFill>
                      <a:prstDash val="solid"/>
                      <a:round/>
                      <a:headEnd len="sm" w="sm" type="none"/>
                      <a:tailEnd len="sm" w="sm" type="none"/>
                    </a:lnB>
                  </a:tcPr>
                </a:tc>
                <a:tc hMerge="1"/>
                <a:tc hMerge="1"/>
                <a:tc hMerge="1"/>
                <a:tc hMerge="1"/>
              </a:tr>
              <a:tr h="875250">
                <a:tc>
                  <a:txBody>
                    <a:bodyPr/>
                    <a:lstStyle/>
                    <a:p>
                      <a:pPr indent="0" lvl="0" marL="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3600">
                          <a:solidFill>
                            <a:srgbClr val="6AA84F"/>
                          </a:solidFill>
                          <a:latin typeface="Oswald"/>
                          <a:ea typeface="Oswald"/>
                          <a:cs typeface="Oswald"/>
                          <a:sym typeface="Oswald"/>
                        </a:rPr>
                        <a:t>Hello!</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2400">
                          <a:solidFill>
                            <a:srgbClr val="6AA84F"/>
                          </a:solidFill>
                          <a:latin typeface="Oswald"/>
                          <a:ea typeface="Oswald"/>
                          <a:cs typeface="Oswald"/>
                          <a:sym typeface="Oswald"/>
                        </a:rPr>
                        <a:t>Skill builders</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US" sz="4800">
                          <a:solidFill>
                            <a:srgbClr val="B7B7B7"/>
                          </a:solidFill>
                          <a:latin typeface="Oswald"/>
                          <a:ea typeface="Oswald"/>
                          <a:cs typeface="Oswald"/>
                          <a:sym typeface="Oswald"/>
                        </a:rPr>
                        <a:t>9</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4800">
                          <a:solidFill>
                            <a:srgbClr val="B7B7B7"/>
                          </a:solidFill>
                          <a:latin typeface="Oswald"/>
                          <a:ea typeface="Oswald"/>
                          <a:cs typeface="Oswald"/>
                          <a:sym typeface="Oswald"/>
                        </a:rPr>
                        <a:t>10</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4800">
                          <a:solidFill>
                            <a:srgbClr val="B7B7B7"/>
                          </a:solidFill>
                          <a:latin typeface="Oswald"/>
                          <a:ea typeface="Oswald"/>
                          <a:cs typeface="Oswald"/>
                          <a:sym typeface="Oswald"/>
                        </a:rPr>
                        <a:t>11</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4800">
                          <a:solidFill>
                            <a:srgbClr val="B7B7B7"/>
                          </a:solidFill>
                          <a:latin typeface="Oswald"/>
                          <a:ea typeface="Oswald"/>
                          <a:cs typeface="Oswald"/>
                          <a:sym typeface="Oswald"/>
                        </a:rPr>
                        <a:t>12</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4800">
                          <a:solidFill>
                            <a:srgbClr val="B7B7B7"/>
                          </a:solidFill>
                          <a:latin typeface="Oswald"/>
                          <a:ea typeface="Oswald"/>
                          <a:cs typeface="Oswald"/>
                          <a:sym typeface="Oswald"/>
                        </a:rPr>
                        <a:t>13</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US" sz="4800">
                          <a:solidFill>
                            <a:srgbClr val="B7B7B7"/>
                          </a:solidFill>
                          <a:latin typeface="Oswald"/>
                          <a:ea typeface="Oswald"/>
                          <a:cs typeface="Oswald"/>
                          <a:sym typeface="Oswald"/>
                        </a:rPr>
                        <a:t>16</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4800">
                          <a:solidFill>
                            <a:srgbClr val="B7B7B7"/>
                          </a:solidFill>
                          <a:latin typeface="Oswald"/>
                          <a:ea typeface="Oswald"/>
                          <a:cs typeface="Oswald"/>
                          <a:sym typeface="Oswald"/>
                        </a:rPr>
                        <a:t>17</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2200">
                          <a:solidFill>
                            <a:srgbClr val="6AA84F"/>
                          </a:solidFill>
                          <a:latin typeface="Oswald"/>
                          <a:ea typeface="Oswald"/>
                          <a:cs typeface="Oswald"/>
                          <a:sym typeface="Oswald"/>
                        </a:rPr>
                        <a:t>Lightly outline</a:t>
                      </a:r>
                      <a:endParaRPr sz="22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US" sz="2200">
                          <a:solidFill>
                            <a:srgbClr val="6AA84F"/>
                          </a:solidFill>
                          <a:latin typeface="Oswald"/>
                          <a:ea typeface="Oswald"/>
                          <a:cs typeface="Oswald"/>
                          <a:sym typeface="Oswald"/>
                        </a:rPr>
                        <a:t>portrait </a:t>
                      </a:r>
                      <a:endParaRPr sz="22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4800">
                          <a:solidFill>
                            <a:srgbClr val="B7B7B7"/>
                          </a:solidFill>
                          <a:latin typeface="Oswald"/>
                          <a:ea typeface="Oswald"/>
                          <a:cs typeface="Oswald"/>
                          <a:sym typeface="Oswald"/>
                        </a:rPr>
                        <a:t>19</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rPr lang="en-US" sz="2400">
                          <a:solidFill>
                            <a:srgbClr val="6AA84F"/>
                          </a:solidFill>
                          <a:latin typeface="Oswald"/>
                          <a:ea typeface="Oswald"/>
                          <a:cs typeface="Oswald"/>
                          <a:sym typeface="Oswald"/>
                        </a:rPr>
                        <a:t>First shading layer</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US" sz="4800">
                          <a:solidFill>
                            <a:srgbClr val="B7B7B7"/>
                          </a:solidFill>
                          <a:latin typeface="Oswald"/>
                          <a:ea typeface="Oswald"/>
                          <a:cs typeface="Oswald"/>
                          <a:sym typeface="Oswald"/>
                        </a:rPr>
                        <a:t>22</a:t>
                      </a:r>
                      <a:endParaRPr sz="48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2000">
                          <a:solidFill>
                            <a:srgbClr val="6AA84F"/>
                          </a:solidFill>
                          <a:latin typeface="Oswald"/>
                          <a:ea typeface="Oswald"/>
                          <a:cs typeface="Oswald"/>
                          <a:sym typeface="Oswald"/>
                        </a:rPr>
                        <a:t>Second </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US" sz="2000">
                          <a:solidFill>
                            <a:srgbClr val="6AA84F"/>
                          </a:solidFill>
                          <a:latin typeface="Oswald"/>
                          <a:ea typeface="Oswald"/>
                          <a:cs typeface="Oswald"/>
                          <a:sym typeface="Oswald"/>
                        </a:rPr>
                        <a:t>shading layer</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US" sz="2000">
                          <a:solidFill>
                            <a:srgbClr val="6AA84F"/>
                          </a:solidFill>
                          <a:latin typeface="Oswald"/>
                          <a:ea typeface="Oswald"/>
                          <a:cs typeface="Oswald"/>
                          <a:sym typeface="Oswald"/>
                        </a:rPr>
                        <a:t> </a:t>
                      </a:r>
                      <a:r>
                        <a:rPr lang="en-US" sz="2000">
                          <a:solidFill>
                            <a:srgbClr val="BF9000"/>
                          </a:solidFill>
                          <a:latin typeface="Oswald"/>
                          <a:ea typeface="Oswald"/>
                          <a:cs typeface="Oswald"/>
                          <a:sym typeface="Oswald"/>
                        </a:rPr>
                        <a:t>&amp; Art history</a:t>
                      </a:r>
                      <a:endParaRPr sz="2000">
                        <a:solidFill>
                          <a:srgbClr val="BF9000"/>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4800">
                          <a:solidFill>
                            <a:srgbClr val="B7B7B7"/>
                          </a:solidFill>
                          <a:latin typeface="Oswald"/>
                          <a:ea typeface="Oswald"/>
                          <a:cs typeface="Oswald"/>
                          <a:sym typeface="Oswald"/>
                        </a:rPr>
                        <a:t>24</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US" sz="2300">
                          <a:solidFill>
                            <a:srgbClr val="6AA84F"/>
                          </a:solidFill>
                          <a:latin typeface="Oswald"/>
                          <a:ea typeface="Oswald"/>
                          <a:cs typeface="Oswald"/>
                          <a:sym typeface="Oswald"/>
                        </a:rPr>
                        <a:t>Final adjustments</a:t>
                      </a:r>
                      <a:endParaRPr sz="47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US" sz="2300">
                          <a:solidFill>
                            <a:srgbClr val="6AA84F"/>
                          </a:solidFill>
                          <a:latin typeface="Oswald"/>
                          <a:ea typeface="Oswald"/>
                          <a:cs typeface="Oswald"/>
                          <a:sym typeface="Oswald"/>
                        </a:rPr>
                        <a:t>Last goal-setting day</a:t>
                      </a:r>
                      <a:endParaRPr sz="23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US" sz="2400">
                          <a:solidFill>
                            <a:srgbClr val="B7B7B7"/>
                          </a:solidFill>
                          <a:latin typeface="Oswald"/>
                          <a:ea typeface="Oswald"/>
                          <a:cs typeface="Oswald"/>
                          <a:sym typeface="Oswald"/>
                        </a:rPr>
                        <a:t>PD Day</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US" sz="1700">
                          <a:solidFill>
                            <a:srgbClr val="B7B7B7"/>
                          </a:solidFill>
                          <a:latin typeface="Oswald"/>
                          <a:ea typeface="Oswald"/>
                          <a:cs typeface="Oswald"/>
                          <a:sym typeface="Oswald"/>
                        </a:rPr>
                        <a:t>Truth and Reconciliation Day</a:t>
                      </a:r>
                      <a:endParaRPr sz="17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US" sz="1800">
                          <a:solidFill>
                            <a:srgbClr val="B7B7B7"/>
                          </a:solidFill>
                          <a:latin typeface="Oswald"/>
                          <a:ea typeface="Oswald"/>
                          <a:cs typeface="Oswald"/>
                          <a:sym typeface="Oswald"/>
                        </a:rPr>
                        <a:t>Hand in /</a:t>
                      </a:r>
                      <a:br>
                        <a:rPr lang="en-US" sz="1800">
                          <a:solidFill>
                            <a:srgbClr val="B7B7B7"/>
                          </a:solidFill>
                          <a:latin typeface="Oswald"/>
                          <a:ea typeface="Oswald"/>
                          <a:cs typeface="Oswald"/>
                          <a:sym typeface="Oswald"/>
                        </a:rPr>
                      </a:br>
                      <a:r>
                        <a:rPr lang="en-US" sz="1800">
                          <a:solidFill>
                            <a:srgbClr val="B7B7B7"/>
                          </a:solidFill>
                          <a:latin typeface="Oswald"/>
                          <a:ea typeface="Oswald"/>
                          <a:cs typeface="Oswald"/>
                          <a:sym typeface="Oswald"/>
                        </a:rPr>
                        <a:t>Last in-class day for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c>
                  <a:txBody>
                    <a:bodyPr/>
                    <a:lstStyle/>
                    <a:p>
                      <a:pPr indent="0" lvl="0" marL="0" rtl="0" algn="ctr">
                        <a:lnSpc>
                          <a:spcPct val="115000"/>
                        </a:lnSpc>
                        <a:spcBef>
                          <a:spcPts val="0"/>
                        </a:spcBef>
                        <a:spcAft>
                          <a:spcPts val="0"/>
                        </a:spcAft>
                        <a:buNone/>
                      </a:pPr>
                      <a:r>
                        <a:rPr lang="en-US" sz="2400">
                          <a:solidFill>
                            <a:srgbClr val="6AA84F"/>
                          </a:solidFill>
                          <a:latin typeface="Oswald"/>
                          <a:ea typeface="Oswald"/>
                          <a:cs typeface="Oswald"/>
                          <a:sym typeface="Oswald"/>
                        </a:rPr>
                        <a:t>Start the depth drawing</a:t>
                      </a:r>
                      <a:endParaRPr sz="36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US" sz="1800">
                          <a:solidFill>
                            <a:srgbClr val="B7B7B7"/>
                          </a:solidFill>
                          <a:latin typeface="Oswald"/>
                          <a:ea typeface="Oswald"/>
                          <a:cs typeface="Oswald"/>
                          <a:sym typeface="Oswald"/>
                        </a:rPr>
                        <a:t>Final day to hand in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graphicFrame>
        <p:nvGraphicFramePr>
          <p:cNvPr id="303" name="Google Shape;303;p55"/>
          <p:cNvGraphicFramePr/>
          <p:nvPr/>
        </p:nvGraphicFramePr>
        <p:xfrm>
          <a:off x="138" y="0"/>
          <a:ext cx="3000000" cy="3000000"/>
        </p:xfrm>
        <a:graphic>
          <a:graphicData uri="http://schemas.openxmlformats.org/drawingml/2006/table">
            <a:tbl>
              <a:tblPr>
                <a:noFill/>
                <a:tableStyleId>{E2DB2235-7392-4B1A-A328-92738DE7E8C8}</a:tableStyleId>
              </a:tblPr>
              <a:tblGrid>
                <a:gridCol w="376000"/>
                <a:gridCol w="379425"/>
                <a:gridCol w="382850"/>
                <a:gridCol w="379425"/>
                <a:gridCol w="379425"/>
                <a:gridCol w="379425"/>
                <a:gridCol w="379425"/>
                <a:gridCol w="379425"/>
                <a:gridCol w="382850"/>
                <a:gridCol w="707475"/>
                <a:gridCol w="707475"/>
                <a:gridCol w="636550"/>
                <a:gridCol w="636550"/>
                <a:gridCol w="702675"/>
                <a:gridCol w="702675"/>
                <a:gridCol w="544025"/>
                <a:gridCol w="544025"/>
                <a:gridCol w="544025"/>
              </a:tblGrid>
              <a:tr h="625725">
                <a:tc gridSpan="18">
                  <a:txBody>
                    <a:bodyPr/>
                    <a:lstStyle/>
                    <a:p>
                      <a:pPr indent="0" lvl="0" marL="0" rtl="0" algn="ctr">
                        <a:spcBef>
                          <a:spcPts val="0"/>
                        </a:spcBef>
                        <a:spcAft>
                          <a:spcPts val="0"/>
                        </a:spcAft>
                        <a:buNone/>
                      </a:pPr>
                      <a:r>
                        <a:rPr lang="en-US" sz="3600">
                          <a:solidFill>
                            <a:srgbClr val="FFFFFF"/>
                          </a:solidFill>
                          <a:latin typeface="Oswald"/>
                          <a:ea typeface="Oswald"/>
                          <a:cs typeface="Oswald"/>
                          <a:sym typeface="Oswald"/>
                        </a:rPr>
                        <a:t>Self-portrait timeline</a:t>
                      </a:r>
                      <a:endParaRPr sz="3600">
                        <a:solidFill>
                          <a:srgbClr val="FFFFFF"/>
                        </a:solidFill>
                        <a:latin typeface="Oswald"/>
                        <a:ea typeface="Oswald"/>
                        <a:cs typeface="Oswald"/>
                        <a:sym typeface="Oswald"/>
                      </a:endParaRPr>
                    </a:p>
                  </a:txBody>
                  <a:tcPr marT="91425" marB="91425" marR="91425" marL="91425" anchor="ctr">
                    <a:lnB cap="flat" cmpd="sng" w="38100">
                      <a:solidFill>
                        <a:srgbClr val="FFFFFF"/>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r>
              <a:tr h="333925">
                <a:tc>
                  <a:txBody>
                    <a:bodyPr/>
                    <a:lstStyle/>
                    <a:p>
                      <a:pPr indent="0" lvl="0" marL="0" marR="0" rtl="0" algn="ctr">
                        <a:lnSpc>
                          <a:spcPct val="100000"/>
                        </a:lnSpc>
                        <a:spcBef>
                          <a:spcPts val="0"/>
                        </a:spcBef>
                        <a:spcAft>
                          <a:spcPts val="0"/>
                        </a:spcAft>
                        <a:buNone/>
                      </a:pPr>
                      <a:r>
                        <a:rPr b="1" lang="en-US">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US">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US">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US">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US">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r>
              <a:tr h="5091950">
                <a:tc gridSpan="9">
                  <a:txBody>
                    <a:bodyPr/>
                    <a:lstStyle/>
                    <a:p>
                      <a:pPr indent="0" lvl="0" marL="0" rtl="0" algn="ctr">
                        <a:lnSpc>
                          <a:spcPct val="150000"/>
                        </a:lnSpc>
                        <a:spcBef>
                          <a:spcPts val="0"/>
                        </a:spcBef>
                        <a:spcAft>
                          <a:spcPts val="0"/>
                        </a:spcAft>
                        <a:buNone/>
                      </a:pPr>
                      <a:r>
                        <a:t/>
                      </a:r>
                      <a:endParaRPr sz="1200">
                        <a:solidFill>
                          <a:srgbClr val="FFFFFF"/>
                        </a:solidFill>
                        <a:latin typeface="Open Sans SemiBold"/>
                        <a:ea typeface="Open Sans SemiBold"/>
                        <a:cs typeface="Open Sans SemiBold"/>
                        <a:sym typeface="Open Sans SemiBold"/>
                      </a:endParaRPr>
                    </a:p>
                    <a:p>
                      <a:pPr indent="0" lvl="0" marL="0" rtl="0" algn="ctr">
                        <a:lnSpc>
                          <a:spcPct val="150000"/>
                        </a:lnSpc>
                        <a:spcBef>
                          <a:spcPts val="0"/>
                        </a:spcBef>
                        <a:spcAft>
                          <a:spcPts val="0"/>
                        </a:spcAft>
                        <a:buNone/>
                      </a:pPr>
                      <a:r>
                        <a:rPr b="1" lang="en-US">
                          <a:solidFill>
                            <a:srgbClr val="FFFFFF"/>
                          </a:solidFill>
                          <a:latin typeface="Open Sans"/>
                          <a:ea typeface="Open Sans"/>
                          <a:cs typeface="Open Sans"/>
                          <a:sym typeface="Open Sans"/>
                        </a:rPr>
                        <a:t>Skill building</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የክህሎት ግንባታ</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US" sz="1250">
                          <a:solidFill>
                            <a:srgbClr val="EFEFEF"/>
                          </a:solidFill>
                          <a:latin typeface="Open Sans Medium"/>
                          <a:ea typeface="Open Sans Medium"/>
                          <a:cs typeface="Open Sans Medium"/>
                          <a:sym typeface="Open Sans Medium"/>
                        </a:rPr>
                        <a:t>بناء المهارات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desenvolupament d'habilitats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技能培养</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US" sz="1250">
                          <a:solidFill>
                            <a:srgbClr val="EFEFEF"/>
                          </a:solidFill>
                          <a:latin typeface="Open Sans Medium"/>
                          <a:ea typeface="Open Sans Medium"/>
                          <a:cs typeface="Open Sans Medium"/>
                          <a:sym typeface="Open Sans Medium"/>
                        </a:rPr>
                        <a:t>ساخت مهارت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कौशल विकास</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スキル構築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기술 구축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avakirina jêhatîbûnê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desenvolvimento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ਹੁਨਰ ਨਿਰਮਾਣ</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развитие навыков</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xirfad dhisid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desarrollo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kujenga ujuzi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pagbuo ng kasanayan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beceri geliştirme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формування навичок</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xây dựng kỹ năng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hMerge="1"/>
                <a:tc hMerge="1"/>
                <a:tc hMerge="1"/>
                <a:tc hMerge="1"/>
                <a:tc hMerge="1"/>
                <a:tc hMerge="1"/>
                <a:tc hMerge="1"/>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US">
                          <a:solidFill>
                            <a:srgbClr val="FFFFFF"/>
                          </a:solidFill>
                          <a:latin typeface="Open Sans"/>
                          <a:ea typeface="Open Sans"/>
                          <a:cs typeface="Open Sans"/>
                          <a:sym typeface="Open Sans"/>
                        </a:rPr>
                        <a:t>Light outline</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የብርሃን ንድፍ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US" sz="1250">
                          <a:solidFill>
                            <a:srgbClr val="EFEFEF"/>
                          </a:solidFill>
                          <a:latin typeface="Open Sans Medium"/>
                          <a:ea typeface="Open Sans Medium"/>
                          <a:cs typeface="Open Sans Medium"/>
                          <a:sym typeface="Open Sans Medium"/>
                        </a:rPr>
                        <a:t>مخطط الضوء</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contorn lleuger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浅色轮廓</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US" sz="1250">
                          <a:solidFill>
                            <a:srgbClr val="EFEFEF"/>
                          </a:solidFill>
                          <a:latin typeface="Open Sans Medium"/>
                          <a:ea typeface="Open Sans Medium"/>
                          <a:cs typeface="Open Sans Medium"/>
                          <a:sym typeface="Open Sans Medium"/>
                        </a:rPr>
                        <a:t>طرح کلی نور</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प्रकाश रूपरेखा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明るい輪郭</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가벼운 윤곽</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nexşeya ronahî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contorno claro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ਰੋਸ਼ਨੀ ਰੂਪਰੇਖਾ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световой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dulmar iftiin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contorno de luz</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muhtasari wa mwanga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liwanag na balangkas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hafif ana hat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легкий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phác thảo ánh sáng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US">
                          <a:solidFill>
                            <a:srgbClr val="FFFFFF"/>
                          </a:solidFill>
                          <a:latin typeface="Open Sans"/>
                          <a:ea typeface="Open Sans"/>
                          <a:cs typeface="Open Sans"/>
                          <a:sym typeface="Open Sans"/>
                        </a:rPr>
                        <a:t>First layer</a:t>
                      </a:r>
                      <a:endParaRPr>
                        <a:solidFill>
                          <a:srgbClr val="FFFFFF"/>
                        </a:solidFill>
                        <a:latin typeface="Open Sans"/>
                        <a:ea typeface="Open Sans"/>
                        <a:cs typeface="Open Sans"/>
                        <a:sym typeface="Open Sans"/>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የመጀመሪያ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US" sz="1250">
                          <a:solidFill>
                            <a:srgbClr val="EFEFEF"/>
                          </a:solidFill>
                          <a:latin typeface="Open Sans Medium"/>
                          <a:ea typeface="Open Sans Medium"/>
                          <a:cs typeface="Open Sans Medium"/>
                          <a:sym typeface="Open Sans Medium"/>
                        </a:rPr>
                        <a:t>الطبقة الأولى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第一层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US" sz="1250">
                          <a:solidFill>
                            <a:srgbClr val="EFEFEF"/>
                          </a:solidFill>
                          <a:latin typeface="Open Sans Medium"/>
                          <a:ea typeface="Open Sans Medium"/>
                          <a:cs typeface="Open Sans Medium"/>
                          <a:sym typeface="Open Sans Medium"/>
                        </a:rPr>
                        <a:t>لایه اول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पहली सतह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最初の層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첫 번째 레이어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qata yekem</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primeira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ਪਹਿਲੀ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первый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lakabka koowaad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safu ya kwanza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unang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ilk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перший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lớp đầu tiên</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US">
                          <a:solidFill>
                            <a:srgbClr val="FFFFFF"/>
                          </a:solidFill>
                          <a:latin typeface="Open Sans"/>
                          <a:ea typeface="Open Sans"/>
                          <a:cs typeface="Open Sans"/>
                          <a:sym typeface="Open Sans"/>
                        </a:rPr>
                        <a:t>Second layer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ሁለተኛ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US" sz="1250">
                          <a:solidFill>
                            <a:srgbClr val="EFEFEF"/>
                          </a:solidFill>
                          <a:latin typeface="Open Sans Medium"/>
                          <a:ea typeface="Open Sans Medium"/>
                          <a:cs typeface="Open Sans Medium"/>
                          <a:sym typeface="Open Sans Medium"/>
                        </a:rPr>
                        <a:t>الطبقة الثانية</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segona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第二层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US" sz="1250">
                          <a:solidFill>
                            <a:srgbClr val="EFEFEF"/>
                          </a:solidFill>
                          <a:latin typeface="Open Sans Medium"/>
                          <a:ea typeface="Open Sans Medium"/>
                          <a:cs typeface="Open Sans Medium"/>
                          <a:sym typeface="Open Sans Medium"/>
                        </a:rPr>
                        <a:t>لایه دوم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दूसरी परत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2層目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두 번째 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qata duyemîn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segunda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ਦੂਜੀ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второй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lakabka labaad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segunda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safu ya pili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pangalawang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ikinci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другий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lớp thứ hai</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hMerge="1"/>
                <a:tc gridSpan="3">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US" sz="1300">
                          <a:solidFill>
                            <a:srgbClr val="FFFFFF"/>
                          </a:solidFill>
                          <a:latin typeface="Open Sans"/>
                          <a:ea typeface="Open Sans"/>
                          <a:cs typeface="Open Sans"/>
                          <a:sym typeface="Open Sans"/>
                        </a:rPr>
                        <a:t>Adjustment</a:t>
                      </a:r>
                      <a:endParaRPr b="1" sz="1300">
                        <a:solidFill>
                          <a:srgbClr val="FFFFFF"/>
                        </a:solidFill>
                        <a:latin typeface="Open Sans"/>
                        <a:ea typeface="Open Sans"/>
                        <a:cs typeface="Open Sans"/>
                        <a:sym typeface="Open Sans"/>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ማስተካከል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US" sz="1250">
                          <a:solidFill>
                            <a:srgbClr val="EFEFEF"/>
                          </a:solidFill>
                          <a:latin typeface="Open Sans Medium"/>
                          <a:ea typeface="Open Sans Medium"/>
                          <a:cs typeface="Open Sans Medium"/>
                          <a:sym typeface="Open Sans Medium"/>
                        </a:rPr>
                        <a:t>تعديل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ajust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调整</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US" sz="1250">
                          <a:solidFill>
                            <a:srgbClr val="EFEFEF"/>
                          </a:solidFill>
                          <a:latin typeface="Open Sans Medium"/>
                          <a:ea typeface="Open Sans Medium"/>
                          <a:cs typeface="Open Sans Medium"/>
                          <a:sym typeface="Open Sans Medium"/>
                        </a:rPr>
                        <a:t>تنظیم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समायोजन</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調整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조정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lêanî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ਵਿਵਸਥਾ</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корректирование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hagaajinta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marekebisho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pagsasaayos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ayarlama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коригування</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US" sz="1250">
                          <a:solidFill>
                            <a:srgbClr val="EFEFEF"/>
                          </a:solidFill>
                          <a:latin typeface="Open Sans Medium"/>
                          <a:ea typeface="Open Sans Medium"/>
                          <a:cs typeface="Open Sans Medium"/>
                          <a:sym typeface="Open Sans Medium"/>
                        </a:rPr>
                        <a:t>điều chỉnh</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hMerge="1"/>
                <a:tc hMerge="1"/>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6"/>
          <p:cNvSpPr txBox="1"/>
          <p:nvPr/>
        </p:nvSpPr>
        <p:spPr>
          <a:xfrm>
            <a:off x="19050" y="-6025"/>
            <a:ext cx="9144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rgbClr val="FFFFFF"/>
                </a:solidFill>
                <a:latin typeface="Oswald"/>
                <a:ea typeface="Oswald"/>
                <a:cs typeface="Oswald"/>
                <a:sym typeface="Oswald"/>
              </a:rPr>
              <a:t>Evaluation for the portrait project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rPr b="1" lang="en-US" sz="1800">
                <a:solidFill>
                  <a:srgbClr val="FFFFFF"/>
                </a:solidFill>
                <a:latin typeface="Cabin"/>
                <a:ea typeface="Cabin"/>
                <a:cs typeface="Cabin"/>
                <a:sym typeface="Cabin"/>
              </a:rPr>
              <a:t>Proportion and detail: </a:t>
            </a:r>
            <a:r>
              <a:rPr b="1" lang="en-US" sz="1800">
                <a:solidFill>
                  <a:srgbClr val="00FF00"/>
                </a:solidFill>
                <a:latin typeface="Cabin"/>
                <a:ea typeface="Cabin"/>
                <a:cs typeface="Cabin"/>
                <a:sym typeface="Cabin"/>
              </a:rPr>
              <a:t>Shapes</a:t>
            </a:r>
            <a:r>
              <a:rPr b="1" lang="en-US" sz="1800">
                <a:solidFill>
                  <a:srgbClr val="FFFFFF"/>
                </a:solidFill>
                <a:latin typeface="Cabin"/>
                <a:ea typeface="Cabin"/>
                <a:cs typeface="Cabin"/>
                <a:sym typeface="Cabin"/>
              </a:rPr>
              <a:t>, </a:t>
            </a:r>
            <a:r>
              <a:rPr b="1" lang="en-US" sz="1800">
                <a:solidFill>
                  <a:srgbClr val="00FF00"/>
                </a:solidFill>
                <a:latin typeface="Cabin"/>
                <a:ea typeface="Cabin"/>
                <a:cs typeface="Cabin"/>
                <a:sym typeface="Cabin"/>
              </a:rPr>
              <a:t>sizes</a:t>
            </a:r>
            <a:r>
              <a:rPr b="1" lang="en-US" sz="1800">
                <a:solidFill>
                  <a:srgbClr val="FFFFFF"/>
                </a:solidFill>
                <a:latin typeface="Cabin"/>
                <a:ea typeface="Cabin"/>
                <a:cs typeface="Cabin"/>
                <a:sym typeface="Cabin"/>
              </a:rPr>
              <a:t>, and </a:t>
            </a:r>
            <a:r>
              <a:rPr b="1" lang="en-US" sz="1800">
                <a:solidFill>
                  <a:srgbClr val="00FF00"/>
                </a:solidFill>
                <a:latin typeface="Cabin"/>
                <a:ea typeface="Cabin"/>
                <a:cs typeface="Cabin"/>
                <a:sym typeface="Cabin"/>
              </a:rPr>
              <a:t>contour </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US" sz="1800">
                <a:solidFill>
                  <a:srgbClr val="FFFFFF"/>
                </a:solidFill>
                <a:latin typeface="Cabin"/>
                <a:ea typeface="Cabin"/>
                <a:cs typeface="Cabin"/>
                <a:sym typeface="Cabin"/>
              </a:rPr>
              <a:t>Shading technique: Deep </a:t>
            </a:r>
            <a:r>
              <a:rPr b="1" lang="en-US" sz="1800">
                <a:solidFill>
                  <a:srgbClr val="00FF00"/>
                </a:solidFill>
                <a:latin typeface="Cabin"/>
                <a:ea typeface="Cabin"/>
                <a:cs typeface="Cabin"/>
                <a:sym typeface="Cabin"/>
              </a:rPr>
              <a:t>black </a:t>
            </a:r>
            <a:r>
              <a:rPr b="1" lang="en-US" sz="1800">
                <a:solidFill>
                  <a:srgbClr val="FFFFFF"/>
                </a:solidFill>
                <a:latin typeface="Cabin"/>
                <a:ea typeface="Cabin"/>
                <a:cs typeface="Cabin"/>
                <a:sym typeface="Cabin"/>
              </a:rPr>
              <a:t>colours, </a:t>
            </a:r>
            <a:r>
              <a:rPr b="1" lang="en-US" sz="1800">
                <a:solidFill>
                  <a:srgbClr val="00FF00"/>
                </a:solidFill>
                <a:latin typeface="Cabin"/>
                <a:ea typeface="Cabin"/>
                <a:cs typeface="Cabin"/>
                <a:sym typeface="Cabin"/>
              </a:rPr>
              <a:t>smooth</a:t>
            </a:r>
            <a:r>
              <a:rPr b="1" lang="en-US" sz="1800">
                <a:solidFill>
                  <a:srgbClr val="FFFFFF"/>
                </a:solidFill>
                <a:latin typeface="Cabin"/>
                <a:ea typeface="Cabin"/>
                <a:cs typeface="Cabin"/>
                <a:sym typeface="Cabin"/>
              </a:rPr>
              <a:t>, </a:t>
            </a:r>
            <a:r>
              <a:rPr b="1" lang="en-US" sz="1800">
                <a:solidFill>
                  <a:srgbClr val="00FF00"/>
                </a:solidFill>
                <a:latin typeface="Cabin"/>
                <a:ea typeface="Cabin"/>
                <a:cs typeface="Cabin"/>
                <a:sym typeface="Cabin"/>
              </a:rPr>
              <a:t>blending</a:t>
            </a:r>
            <a:endParaRPr sz="1000">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US" sz="1800">
                <a:solidFill>
                  <a:srgbClr val="FFFFFF"/>
                </a:solidFill>
                <a:latin typeface="Cabin"/>
                <a:ea typeface="Cabin"/>
                <a:cs typeface="Cabin"/>
                <a:sym typeface="Cabin"/>
              </a:rPr>
              <a:t>Composition: </a:t>
            </a:r>
            <a:r>
              <a:rPr b="1" lang="en-US" sz="1800">
                <a:solidFill>
                  <a:srgbClr val="00FF00"/>
                </a:solidFill>
                <a:latin typeface="Cabin"/>
                <a:ea typeface="Cabin"/>
                <a:cs typeface="Cabin"/>
                <a:sym typeface="Cabin"/>
              </a:rPr>
              <a:t>Complete</a:t>
            </a:r>
            <a:r>
              <a:rPr b="1" lang="en-US" sz="1800">
                <a:solidFill>
                  <a:srgbClr val="FFFFFF"/>
                </a:solidFill>
                <a:latin typeface="Cabin"/>
                <a:ea typeface="Cabin"/>
                <a:cs typeface="Cabin"/>
                <a:sym typeface="Cabin"/>
              </a:rPr>
              <a:t>, </a:t>
            </a:r>
            <a:r>
              <a:rPr b="1" lang="en-US" sz="1800">
                <a:solidFill>
                  <a:srgbClr val="00FF00"/>
                </a:solidFill>
                <a:latin typeface="Cabin"/>
                <a:ea typeface="Cabin"/>
                <a:cs typeface="Cabin"/>
                <a:sym typeface="Cabin"/>
              </a:rPr>
              <a:t>full</a:t>
            </a:r>
            <a:r>
              <a:rPr b="1" lang="en-US" sz="1800">
                <a:solidFill>
                  <a:srgbClr val="FFFFFF"/>
                </a:solidFill>
                <a:latin typeface="Cabin"/>
                <a:ea typeface="Cabin"/>
                <a:cs typeface="Cabin"/>
                <a:sym typeface="Cabin"/>
              </a:rPr>
              <a:t>, </a:t>
            </a:r>
            <a:r>
              <a:rPr b="1" lang="en-US" sz="1800">
                <a:solidFill>
                  <a:srgbClr val="00FF00"/>
                </a:solidFill>
                <a:latin typeface="Cabin"/>
                <a:ea typeface="Cabin"/>
                <a:cs typeface="Cabin"/>
                <a:sym typeface="Cabin"/>
              </a:rPr>
              <a:t>finished</a:t>
            </a:r>
            <a:r>
              <a:rPr b="1" lang="en-US" sz="1800">
                <a:solidFill>
                  <a:srgbClr val="FFFFFF"/>
                </a:solidFill>
                <a:latin typeface="Cabin"/>
                <a:ea typeface="Cabin"/>
                <a:cs typeface="Cabin"/>
                <a:sym typeface="Cabin"/>
              </a:rPr>
              <a:t>, and </a:t>
            </a:r>
            <a:r>
              <a:rPr b="1" lang="en-US" sz="1800">
                <a:solidFill>
                  <a:srgbClr val="00FF00"/>
                </a:solidFill>
                <a:latin typeface="Cabin"/>
                <a:ea typeface="Cabin"/>
                <a:cs typeface="Cabin"/>
                <a:sym typeface="Cabin"/>
              </a:rPr>
              <a:t>balanced</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p:txBody>
      </p:sp>
      <p:sp>
        <p:nvSpPr>
          <p:cNvPr id="309" name="Google Shape;309;p56"/>
          <p:cNvSpPr txBox="1"/>
          <p:nvPr/>
        </p:nvSpPr>
        <p:spPr>
          <a:xfrm>
            <a:off x="457200" y="764953"/>
            <a:ext cx="40425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CCCCCC"/>
                </a:solidFill>
                <a:latin typeface="Cabin"/>
                <a:ea typeface="Cabin"/>
                <a:cs typeface="Cabin"/>
                <a:sym typeface="Cabin"/>
              </a:rPr>
              <a:t>መጠን እና ዝርዝር፡ </a:t>
            </a:r>
            <a:r>
              <a:rPr lang="en-US" sz="1100">
                <a:solidFill>
                  <a:srgbClr val="AAAAAA"/>
                </a:solidFill>
                <a:latin typeface="Average"/>
                <a:ea typeface="Average"/>
                <a:cs typeface="Average"/>
                <a:sym typeface="Average"/>
              </a:rPr>
              <a:t>ቅርጾች፣ መጠኖች እና ኮንቱር።</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US" sz="1100">
                <a:solidFill>
                  <a:srgbClr val="CCCCCC"/>
                </a:solidFill>
                <a:latin typeface="Cabin"/>
                <a:ea typeface="Cabin"/>
                <a:cs typeface="Cabin"/>
                <a:sym typeface="Cabin"/>
              </a:rPr>
              <a:t>النسبة والتفاصيل:</a:t>
            </a:r>
            <a:r>
              <a:rPr lang="en-US" sz="1100">
                <a:solidFill>
                  <a:srgbClr val="AAAAAA"/>
                </a:solidFill>
                <a:latin typeface="Average"/>
                <a:ea typeface="Average"/>
                <a:cs typeface="Average"/>
                <a:sym typeface="Average"/>
              </a:rPr>
              <a:t> الأشكال والأحجام والخطوط العريضة.</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Proporció i detall:</a:t>
            </a:r>
            <a:r>
              <a:rPr lang="en-US" sz="1100">
                <a:solidFill>
                  <a:srgbClr val="AAAAAA"/>
                </a:solidFill>
                <a:latin typeface="Average"/>
                <a:ea typeface="Average"/>
                <a:cs typeface="Average"/>
                <a:sym typeface="Average"/>
              </a:rPr>
              <a:t> formes, mides i contorn.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比例和细节：</a:t>
            </a:r>
            <a:r>
              <a:rPr lang="en-US" sz="1100">
                <a:solidFill>
                  <a:srgbClr val="AAAAAA"/>
                </a:solidFill>
                <a:latin typeface="Average"/>
                <a:ea typeface="Average"/>
                <a:cs typeface="Average"/>
                <a:sym typeface="Average"/>
              </a:rPr>
              <a:t>形状、大小和轮廓。</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US" sz="1100">
                <a:solidFill>
                  <a:srgbClr val="CCCCCC"/>
                </a:solidFill>
                <a:latin typeface="Cabin"/>
                <a:ea typeface="Cabin"/>
                <a:cs typeface="Cabin"/>
                <a:sym typeface="Cabin"/>
              </a:rPr>
              <a:t>تناسب و جزئیات: </a:t>
            </a:r>
            <a:r>
              <a:rPr lang="en-US" sz="1100">
                <a:solidFill>
                  <a:srgbClr val="AAAAAA"/>
                </a:solidFill>
                <a:latin typeface="Average"/>
                <a:ea typeface="Average"/>
                <a:cs typeface="Average"/>
                <a:sym typeface="Average"/>
              </a:rPr>
              <a:t>شکل ها، اندازه ها و کانتور.</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अनुपात और विवरण: </a:t>
            </a:r>
            <a:r>
              <a:rPr lang="en-US" sz="1100">
                <a:solidFill>
                  <a:srgbClr val="AAAAAA"/>
                </a:solidFill>
                <a:latin typeface="Average"/>
                <a:ea typeface="Average"/>
                <a:cs typeface="Average"/>
                <a:sym typeface="Average"/>
              </a:rPr>
              <a:t>आकृतियाँ, आकार और रूपरेखा।</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比率と詳細: </a:t>
            </a:r>
            <a:r>
              <a:rPr lang="en-US" sz="1100">
                <a:solidFill>
                  <a:srgbClr val="AAAAAA"/>
                </a:solidFill>
                <a:latin typeface="Average"/>
                <a:ea typeface="Average"/>
                <a:cs typeface="Average"/>
                <a:sym typeface="Average"/>
              </a:rPr>
              <a:t>形状、サイズ、輪郭。</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비율과 세부 사항:</a:t>
            </a:r>
            <a:r>
              <a:rPr lang="en-US" sz="1100">
                <a:solidFill>
                  <a:srgbClr val="AAAAAA"/>
                </a:solidFill>
                <a:latin typeface="Average"/>
                <a:ea typeface="Average"/>
                <a:cs typeface="Average"/>
                <a:sym typeface="Average"/>
              </a:rPr>
              <a:t> 모양, 크기, 윤곽선.</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Rêje û hûrgulî:</a:t>
            </a:r>
            <a:r>
              <a:rPr lang="en-US" sz="1100">
                <a:solidFill>
                  <a:srgbClr val="AAAAAA"/>
                </a:solidFill>
                <a:latin typeface="Average"/>
                <a:ea typeface="Average"/>
                <a:cs typeface="Average"/>
                <a:sym typeface="Average"/>
              </a:rPr>
              <a:t> Şêwe, mezinahî, û rêgez.</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Proporção e detalhe:</a:t>
            </a:r>
            <a:r>
              <a:rPr lang="en-US" sz="1100">
                <a:solidFill>
                  <a:srgbClr val="AAAAAA"/>
                </a:solidFill>
                <a:latin typeface="Average"/>
                <a:ea typeface="Average"/>
                <a:cs typeface="Average"/>
                <a:sym typeface="Average"/>
              </a:rPr>
              <a:t> formas, tamanhos e contornos.</a:t>
            </a:r>
            <a:endParaRPr b="1" sz="850">
              <a:solidFill>
                <a:srgbClr val="CCCCCC"/>
              </a:solidFill>
              <a:latin typeface="Cabin"/>
              <a:ea typeface="Cabin"/>
              <a:cs typeface="Cabin"/>
              <a:sym typeface="Cabin"/>
            </a:endParaRPr>
          </a:p>
        </p:txBody>
      </p:sp>
      <p:sp>
        <p:nvSpPr>
          <p:cNvPr id="310" name="Google Shape;310;p56"/>
          <p:cNvSpPr txBox="1"/>
          <p:nvPr/>
        </p:nvSpPr>
        <p:spPr>
          <a:xfrm>
            <a:off x="4457700" y="748575"/>
            <a:ext cx="46863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CCCCCC"/>
                </a:solidFill>
                <a:latin typeface="Cabin"/>
                <a:ea typeface="Cabin"/>
                <a:cs typeface="Cabin"/>
                <a:sym typeface="Cabin"/>
              </a:rPr>
              <a:t>ਅਨੁਪਾਤ ਅਤੇ ਵੇਰਵੇ:</a:t>
            </a:r>
            <a:r>
              <a:rPr lang="en-US" sz="1100">
                <a:solidFill>
                  <a:srgbClr val="AAAAAA"/>
                </a:solidFill>
                <a:latin typeface="Average"/>
                <a:ea typeface="Average"/>
                <a:cs typeface="Average"/>
                <a:sym typeface="Average"/>
              </a:rPr>
              <a:t> ਆਕਾਰ, ਆਕਾਰ ਅਤੇ ਸਮਰੂਪ।</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Пропорции и детали:</a:t>
            </a:r>
            <a:r>
              <a:rPr lang="en-US" sz="1100">
                <a:solidFill>
                  <a:srgbClr val="AAAAAA"/>
                </a:solidFill>
                <a:latin typeface="Average"/>
                <a:ea typeface="Average"/>
                <a:cs typeface="Average"/>
                <a:sym typeface="Average"/>
              </a:rPr>
              <a:t> формы, размеры и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Saamiga iyo faahfaahinta:</a:t>
            </a:r>
            <a:r>
              <a:rPr lang="en-US" sz="1100">
                <a:solidFill>
                  <a:srgbClr val="AAAAAA"/>
                </a:solidFill>
                <a:latin typeface="Average"/>
                <a:ea typeface="Average"/>
                <a:cs typeface="Average"/>
                <a:sym typeface="Average"/>
              </a:rPr>
              <a:t> Qaababka, cabbirrada, iyo kontoorka.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Proporción y detalle: </a:t>
            </a:r>
            <a:r>
              <a:rPr lang="en-US" sz="1100">
                <a:solidFill>
                  <a:srgbClr val="AAAAAA"/>
                </a:solidFill>
                <a:latin typeface="Average"/>
                <a:ea typeface="Average"/>
                <a:cs typeface="Average"/>
                <a:sym typeface="Average"/>
              </a:rPr>
              <a:t>Formas, tamaños y contornos.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Uwiano na undani:</a:t>
            </a:r>
            <a:r>
              <a:rPr lang="en-US" sz="1100">
                <a:solidFill>
                  <a:srgbClr val="AAAAAA"/>
                </a:solidFill>
                <a:latin typeface="Average"/>
                <a:ea typeface="Average"/>
                <a:cs typeface="Average"/>
                <a:sym typeface="Average"/>
              </a:rPr>
              <a:t> Maumbo, ukubwa, na contour.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Proporsyon at detalye:</a:t>
            </a:r>
            <a:r>
              <a:rPr lang="en-US" sz="1100">
                <a:solidFill>
                  <a:srgbClr val="AAAAAA"/>
                </a:solidFill>
                <a:latin typeface="Average"/>
                <a:ea typeface="Average"/>
                <a:cs typeface="Average"/>
                <a:sym typeface="Average"/>
              </a:rPr>
              <a:t> Mga hugis, sukat, at tabas.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Oran ve detay:</a:t>
            </a:r>
            <a:r>
              <a:rPr lang="en-US" sz="1100">
                <a:solidFill>
                  <a:srgbClr val="AAAAAA"/>
                </a:solidFill>
                <a:latin typeface="Average"/>
                <a:ea typeface="Average"/>
                <a:cs typeface="Average"/>
                <a:sym typeface="Average"/>
              </a:rPr>
              <a:t> Şekiller, boyutlar ve konturlar.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Пропорції та деталі:</a:t>
            </a:r>
            <a:r>
              <a:rPr lang="en-US" sz="1100">
                <a:solidFill>
                  <a:srgbClr val="AAAAAA"/>
                </a:solidFill>
                <a:latin typeface="Average"/>
                <a:ea typeface="Average"/>
                <a:cs typeface="Average"/>
                <a:sym typeface="Average"/>
              </a:rPr>
              <a:t> форми, розміри та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Tỷ lệ và chi tiết: </a:t>
            </a:r>
            <a:r>
              <a:rPr lang="en-US" sz="1100">
                <a:solidFill>
                  <a:srgbClr val="AAAAAA"/>
                </a:solidFill>
                <a:latin typeface="Average"/>
                <a:ea typeface="Average"/>
                <a:cs typeface="Average"/>
                <a:sym typeface="Average"/>
              </a:rPr>
              <a:t>Hình dạng, kích thước và đường viền.</a:t>
            </a:r>
            <a:endParaRPr b="1" sz="1100">
              <a:solidFill>
                <a:srgbClr val="CCCCCC"/>
              </a:solidFill>
              <a:latin typeface="Cabin"/>
              <a:ea typeface="Cabin"/>
              <a:cs typeface="Cabin"/>
              <a:sym typeface="Cabin"/>
            </a:endParaRPr>
          </a:p>
        </p:txBody>
      </p:sp>
      <p:sp>
        <p:nvSpPr>
          <p:cNvPr id="311" name="Google Shape;311;p56"/>
          <p:cNvSpPr txBox="1"/>
          <p:nvPr/>
        </p:nvSpPr>
        <p:spPr>
          <a:xfrm>
            <a:off x="457200" y="2756301"/>
            <a:ext cx="40425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CCCCCC"/>
                </a:solidFill>
                <a:latin typeface="Cabin"/>
                <a:ea typeface="Cabin"/>
                <a:cs typeface="Cabin"/>
                <a:sym typeface="Cabin"/>
              </a:rPr>
              <a:t>የጥላ ቴክኒክ: </a:t>
            </a:r>
            <a:r>
              <a:rPr lang="en-US" sz="1100">
                <a:solidFill>
                  <a:srgbClr val="AAAAAA"/>
                </a:solidFill>
                <a:latin typeface="Average"/>
                <a:ea typeface="Average"/>
                <a:cs typeface="Average"/>
                <a:sym typeface="Average"/>
              </a:rPr>
              <a:t>ጥልቅ ጥቁር ቀለሞች, ለስላሳ, ቅልቅል.</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US" sz="1100">
                <a:solidFill>
                  <a:srgbClr val="CCCCCC"/>
                </a:solidFill>
                <a:latin typeface="Cabin"/>
                <a:ea typeface="Cabin"/>
                <a:cs typeface="Cabin"/>
                <a:sym typeface="Cabin"/>
              </a:rPr>
              <a:t>تقنية التظليل: </a:t>
            </a:r>
            <a:r>
              <a:rPr lang="en-US" sz="1100">
                <a:solidFill>
                  <a:srgbClr val="AAAAAA"/>
                </a:solidFill>
                <a:latin typeface="Average"/>
                <a:ea typeface="Average"/>
                <a:cs typeface="Average"/>
                <a:sym typeface="Average"/>
              </a:rPr>
              <a:t>ألوان سوداء عميقة، ناعمة، مزج.</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Tècnica d'ombrejat:</a:t>
            </a:r>
            <a:r>
              <a:rPr lang="en-US" sz="1100">
                <a:solidFill>
                  <a:srgbClr val="AAAAAA"/>
                </a:solidFill>
                <a:latin typeface="Average"/>
                <a:ea typeface="Average"/>
                <a:cs typeface="Average"/>
                <a:sym typeface="Average"/>
              </a:rPr>
              <a:t> colors negres profunds, suaus, barrejats.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阴影技术：</a:t>
            </a:r>
            <a:r>
              <a:rPr lang="en-US" sz="1100">
                <a:solidFill>
                  <a:srgbClr val="AAAAAA"/>
                </a:solidFill>
                <a:latin typeface="Average"/>
                <a:ea typeface="Average"/>
                <a:cs typeface="Average"/>
                <a:sym typeface="Average"/>
              </a:rPr>
              <a:t>深黑色，平滑，混合。</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US" sz="1100">
                <a:solidFill>
                  <a:srgbClr val="CCCCCC"/>
                </a:solidFill>
                <a:latin typeface="Cabin"/>
                <a:ea typeface="Cabin"/>
                <a:cs typeface="Cabin"/>
                <a:sym typeface="Cabin"/>
              </a:rPr>
              <a:t>تکنیک سایه‌زنی: </a:t>
            </a:r>
            <a:r>
              <a:rPr lang="en-US" sz="1100">
                <a:solidFill>
                  <a:srgbClr val="AAAAAA"/>
                </a:solidFill>
                <a:latin typeface="Average"/>
                <a:ea typeface="Average"/>
                <a:cs typeface="Average"/>
                <a:sym typeface="Average"/>
              </a:rPr>
              <a:t>رنگ‌های سیاه عمیق، صاف، ترکیبی.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छायांकन तकनीक:</a:t>
            </a:r>
            <a:r>
              <a:rPr lang="en-US" sz="1100">
                <a:solidFill>
                  <a:srgbClr val="AAAAAA"/>
                </a:solidFill>
                <a:latin typeface="Average"/>
                <a:ea typeface="Average"/>
                <a:cs typeface="Average"/>
                <a:sym typeface="Average"/>
              </a:rPr>
              <a:t> गहरे काले रंग, चिकना, सम्मिश्रण।</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シェーディングテクニック:</a:t>
            </a:r>
            <a:r>
              <a:rPr lang="en-US" sz="1100">
                <a:solidFill>
                  <a:srgbClr val="AAAAAA"/>
                </a:solidFill>
                <a:latin typeface="Average"/>
                <a:ea typeface="Average"/>
                <a:cs typeface="Average"/>
                <a:sym typeface="Average"/>
              </a:rPr>
              <a:t> 深い黒色、滑らか、ブレンド。</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음영 기법: </a:t>
            </a:r>
            <a:r>
              <a:rPr lang="en-US" sz="1100">
                <a:solidFill>
                  <a:srgbClr val="AAAAAA"/>
                </a:solidFill>
                <a:latin typeface="Average"/>
                <a:ea typeface="Average"/>
                <a:cs typeface="Average"/>
                <a:sym typeface="Average"/>
              </a:rPr>
              <a:t>진한 검은색, 매끄럽고 혼합됨.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Teknîka şidandinê: </a:t>
            </a:r>
            <a:r>
              <a:rPr lang="en-US" sz="1100">
                <a:solidFill>
                  <a:srgbClr val="AAAAAA"/>
                </a:solidFill>
                <a:latin typeface="Average"/>
                <a:ea typeface="Average"/>
                <a:cs typeface="Average"/>
                <a:sym typeface="Average"/>
              </a:rPr>
              <a:t>Rengên reş ên kûr, nerm, tevlihev.</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Técnica de sombreamento:</a:t>
            </a:r>
            <a:r>
              <a:rPr lang="en-US" sz="1100">
                <a:solidFill>
                  <a:srgbClr val="AAAAAA"/>
                </a:solidFill>
                <a:latin typeface="Average"/>
                <a:ea typeface="Average"/>
                <a:cs typeface="Average"/>
                <a:sym typeface="Average"/>
              </a:rPr>
              <a:t> Cores pretas profundas, suaves e mescladas.</a:t>
            </a:r>
            <a:endParaRPr b="1" sz="850">
              <a:solidFill>
                <a:srgbClr val="CCCCCC"/>
              </a:solidFill>
              <a:latin typeface="Cabin"/>
              <a:ea typeface="Cabin"/>
              <a:cs typeface="Cabin"/>
              <a:sym typeface="Cabin"/>
            </a:endParaRPr>
          </a:p>
        </p:txBody>
      </p:sp>
      <p:sp>
        <p:nvSpPr>
          <p:cNvPr id="312" name="Google Shape;312;p56"/>
          <p:cNvSpPr txBox="1"/>
          <p:nvPr/>
        </p:nvSpPr>
        <p:spPr>
          <a:xfrm>
            <a:off x="4457700" y="2756308"/>
            <a:ext cx="46863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CCCCCC"/>
                </a:solidFill>
                <a:latin typeface="Cabin"/>
                <a:ea typeface="Cabin"/>
                <a:cs typeface="Cabin"/>
                <a:sym typeface="Cabin"/>
              </a:rPr>
              <a:t>ਸ਼ੇਡਿੰਗ ਤਕਨੀਕ:</a:t>
            </a:r>
            <a:r>
              <a:rPr lang="en-US" sz="1100">
                <a:solidFill>
                  <a:srgbClr val="AAAAAA"/>
                </a:solidFill>
                <a:latin typeface="Average"/>
                <a:ea typeface="Average"/>
                <a:cs typeface="Average"/>
                <a:sym typeface="Average"/>
              </a:rPr>
              <a:t> ਡੂੰਘੇ ਕਾਲੇ ਰੰਗ, ਨਿਰਵਿਘਨ, ਮਿਸ਼ਰਣ।</a:t>
            </a:r>
            <a:endParaRPr b="1" sz="850">
              <a:solidFill>
                <a:srgbClr val="CCCCCC"/>
              </a:solidFill>
              <a:latin typeface="Cabin"/>
              <a:ea typeface="Cabin"/>
              <a:cs typeface="Cabin"/>
              <a:sym typeface="Cabin"/>
            </a:endParaRPr>
          </a:p>
          <a:p>
            <a:pPr indent="0" lvl="0" marL="0" rtl="0" algn="l">
              <a:spcBef>
                <a:spcPts val="0"/>
              </a:spcBef>
              <a:spcAft>
                <a:spcPts val="0"/>
              </a:spcAft>
              <a:buNone/>
            </a:pPr>
            <a:r>
              <a:rPr b="1" lang="en-US" sz="1100">
                <a:solidFill>
                  <a:srgbClr val="CCCCCC"/>
                </a:solidFill>
                <a:latin typeface="Cabin"/>
                <a:ea typeface="Cabin"/>
                <a:cs typeface="Cabin"/>
                <a:sym typeface="Cabin"/>
              </a:rPr>
              <a:t>Техника штриховки:</a:t>
            </a:r>
            <a:r>
              <a:rPr lang="en-US" sz="1100">
                <a:solidFill>
                  <a:srgbClr val="AAAAAA"/>
                </a:solidFill>
                <a:latin typeface="Average"/>
                <a:ea typeface="Average"/>
                <a:cs typeface="Average"/>
                <a:sym typeface="Average"/>
              </a:rPr>
              <a:t> Глубокие черные цвета, плавные переходы, смешивание.</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Farsamada hadhka:</a:t>
            </a:r>
            <a:r>
              <a:rPr lang="en-US" sz="1100">
                <a:solidFill>
                  <a:srgbClr val="AAAAAA"/>
                </a:solidFill>
                <a:latin typeface="Average"/>
                <a:ea typeface="Average"/>
                <a:cs typeface="Average"/>
                <a:sym typeface="Average"/>
              </a:rPr>
              <a:t> Midab madow oo qoto dheer, siman, isku dhafan.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Técnica de sombreado:</a:t>
            </a:r>
            <a:r>
              <a:rPr lang="en-US" sz="1100">
                <a:solidFill>
                  <a:srgbClr val="AAAAAA"/>
                </a:solidFill>
                <a:latin typeface="Average"/>
                <a:ea typeface="Average"/>
                <a:cs typeface="Average"/>
                <a:sym typeface="Average"/>
              </a:rPr>
              <a:t> Colores negros profundos, suaves y difuminados.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Mbinu ya kivuli: </a:t>
            </a:r>
            <a:r>
              <a:rPr lang="en-US" sz="1100">
                <a:solidFill>
                  <a:srgbClr val="AAAAAA"/>
                </a:solidFill>
                <a:latin typeface="Average"/>
                <a:ea typeface="Average"/>
                <a:cs typeface="Average"/>
                <a:sym typeface="Average"/>
              </a:rPr>
              <a:t>Rangi nyeusi za kina, laini, zinazochanganya.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Pamamaraan ng pagtatabing: </a:t>
            </a:r>
            <a:r>
              <a:rPr lang="en-US" sz="1100">
                <a:solidFill>
                  <a:srgbClr val="AAAAAA"/>
                </a:solidFill>
                <a:latin typeface="Average"/>
                <a:ea typeface="Average"/>
                <a:cs typeface="Average"/>
                <a:sym typeface="Average"/>
              </a:rPr>
              <a:t>Malalim na itim na kulay, makinis, pinaghalong.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Gölgelendirme tekniği:</a:t>
            </a:r>
            <a:r>
              <a:rPr lang="en-US" sz="1100">
                <a:solidFill>
                  <a:srgbClr val="AAAAAA"/>
                </a:solidFill>
                <a:latin typeface="Average"/>
                <a:ea typeface="Average"/>
                <a:cs typeface="Average"/>
                <a:sym typeface="Average"/>
              </a:rPr>
              <a:t> Koyu siyah renkler, yumuşak, harmanlama.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Техніка затінення:</a:t>
            </a:r>
            <a:r>
              <a:rPr lang="en-US" sz="1100">
                <a:solidFill>
                  <a:srgbClr val="AAAAAA"/>
                </a:solidFill>
                <a:latin typeface="Average"/>
                <a:ea typeface="Average"/>
                <a:cs typeface="Average"/>
                <a:sym typeface="Average"/>
              </a:rPr>
              <a:t> глибокі чорні кольори, згладжування, змішування.</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Kỹ thuật tạo bóng: </a:t>
            </a:r>
            <a:r>
              <a:rPr lang="en-US" sz="1100">
                <a:solidFill>
                  <a:srgbClr val="AAAAAA"/>
                </a:solidFill>
                <a:latin typeface="Average"/>
                <a:ea typeface="Average"/>
                <a:cs typeface="Average"/>
                <a:sym typeface="Average"/>
              </a:rPr>
              <a:t>Màu đen đậm, mịn, hòa trộn.</a:t>
            </a:r>
            <a:endParaRPr>
              <a:solidFill>
                <a:srgbClr val="CACACA"/>
              </a:solidFill>
              <a:latin typeface="Average"/>
              <a:ea typeface="Average"/>
              <a:cs typeface="Average"/>
              <a:sym typeface="Average"/>
            </a:endParaRPr>
          </a:p>
          <a:p>
            <a:pPr indent="0" lvl="0" marL="0" rtl="0" algn="l">
              <a:spcBef>
                <a:spcPts val="0"/>
              </a:spcBef>
              <a:spcAft>
                <a:spcPts val="0"/>
              </a:spcAft>
              <a:buNone/>
            </a:pPr>
            <a:r>
              <a:t/>
            </a:r>
            <a:endParaRPr b="1" sz="850">
              <a:solidFill>
                <a:srgbClr val="CCCCCC"/>
              </a:solidFill>
              <a:latin typeface="Cabin"/>
              <a:ea typeface="Cabin"/>
              <a:cs typeface="Cabin"/>
              <a:sym typeface="Cabin"/>
            </a:endParaRPr>
          </a:p>
        </p:txBody>
      </p:sp>
      <p:sp>
        <p:nvSpPr>
          <p:cNvPr id="313" name="Google Shape;313;p56"/>
          <p:cNvSpPr txBox="1"/>
          <p:nvPr/>
        </p:nvSpPr>
        <p:spPr>
          <a:xfrm>
            <a:off x="457200" y="5131425"/>
            <a:ext cx="40425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CCCCCC"/>
                </a:solidFill>
                <a:latin typeface="Cabin"/>
                <a:ea typeface="Cabin"/>
                <a:cs typeface="Cabin"/>
                <a:sym typeface="Cabin"/>
              </a:rPr>
              <a:t>ቅንብር፡</a:t>
            </a:r>
            <a:r>
              <a:rPr lang="en-US" sz="1100">
                <a:solidFill>
                  <a:srgbClr val="AAAAAA"/>
                </a:solidFill>
                <a:latin typeface="Average"/>
                <a:ea typeface="Average"/>
                <a:cs typeface="Average"/>
                <a:sym typeface="Average"/>
              </a:rPr>
              <a:t> ሙሉ፣ ሙሉ፣ የተጠናቀቀ እና ሚዛናዊ።</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US" sz="1100">
                <a:solidFill>
                  <a:srgbClr val="CCCCCC"/>
                </a:solidFill>
                <a:latin typeface="Cabin"/>
                <a:ea typeface="Cabin"/>
                <a:cs typeface="Cabin"/>
                <a:sym typeface="Cabin"/>
              </a:rPr>
              <a:t>التكوين: </a:t>
            </a:r>
            <a:r>
              <a:rPr lang="en-US" sz="1100">
                <a:solidFill>
                  <a:srgbClr val="AAAAAA"/>
                </a:solidFill>
                <a:latin typeface="Average"/>
                <a:ea typeface="Average"/>
                <a:cs typeface="Average"/>
                <a:sym typeface="Average"/>
              </a:rPr>
              <a:t>كامل، شامل، منتهٍ، ومتوازن.</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Composició: </a:t>
            </a:r>
            <a:r>
              <a:rPr lang="en-US" sz="1100">
                <a:solidFill>
                  <a:srgbClr val="AAAAAA"/>
                </a:solidFill>
                <a:latin typeface="Average"/>
                <a:ea typeface="Average"/>
                <a:cs typeface="Average"/>
                <a:sym typeface="Average"/>
              </a:rPr>
              <a:t>Complet, ple, acabat i equilibrat.</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构图：</a:t>
            </a:r>
            <a:r>
              <a:rPr lang="en-US" sz="1100">
                <a:solidFill>
                  <a:srgbClr val="AAAAAA"/>
                </a:solidFill>
                <a:latin typeface="Average"/>
                <a:ea typeface="Average"/>
                <a:cs typeface="Average"/>
                <a:sym typeface="Average"/>
              </a:rPr>
              <a:t>完整、充分、完善、平衡。</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US" sz="1100">
                <a:solidFill>
                  <a:srgbClr val="CCCCCC"/>
                </a:solidFill>
                <a:latin typeface="Cabin"/>
                <a:ea typeface="Cabin"/>
                <a:cs typeface="Cabin"/>
                <a:sym typeface="Cabin"/>
              </a:rPr>
              <a:t>ترکیب: </a:t>
            </a:r>
            <a:r>
              <a:rPr lang="en-US" sz="1100">
                <a:solidFill>
                  <a:srgbClr val="AAAAAA"/>
                </a:solidFill>
                <a:latin typeface="Average"/>
                <a:ea typeface="Average"/>
                <a:cs typeface="Average"/>
                <a:sym typeface="Average"/>
              </a:rPr>
              <a:t>کامل، کامل، تمام شده و متعادل.</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रचना:</a:t>
            </a:r>
            <a:r>
              <a:rPr lang="en-US" sz="1100">
                <a:solidFill>
                  <a:srgbClr val="AAAAAA"/>
                </a:solidFill>
                <a:latin typeface="Average"/>
                <a:ea typeface="Average"/>
                <a:cs typeface="Average"/>
                <a:sym typeface="Average"/>
              </a:rPr>
              <a:t> पूर्ण, सम्पूर्ण, समाप्त और संतुलित।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構成:</a:t>
            </a:r>
            <a:r>
              <a:rPr lang="en-US" sz="1100">
                <a:solidFill>
                  <a:srgbClr val="AAAAAA"/>
                </a:solidFill>
                <a:latin typeface="Average"/>
                <a:ea typeface="Average"/>
                <a:cs typeface="Average"/>
                <a:sym typeface="Average"/>
              </a:rPr>
              <a:t> 完全、充実、完成、バランス。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구성:</a:t>
            </a:r>
            <a:r>
              <a:rPr lang="en-US" sz="1100">
                <a:solidFill>
                  <a:srgbClr val="AAAAAA"/>
                </a:solidFill>
                <a:latin typeface="Average"/>
                <a:ea typeface="Average"/>
                <a:cs typeface="Average"/>
                <a:sym typeface="Average"/>
              </a:rPr>
              <a:t> 완벽하고, 충만하고, 완성되었으며, 균형 잡혀 있음.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Pêkhatin: </a:t>
            </a:r>
            <a:r>
              <a:rPr lang="en-US" sz="1100">
                <a:solidFill>
                  <a:srgbClr val="AAAAAA"/>
                </a:solidFill>
                <a:latin typeface="Average"/>
                <a:ea typeface="Average"/>
                <a:cs typeface="Average"/>
                <a:sym typeface="Average"/>
              </a:rPr>
              <a:t>Temam, tije, qedandî û hevseng.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Composição</a:t>
            </a:r>
            <a:r>
              <a:rPr lang="en-US" sz="1100">
                <a:solidFill>
                  <a:srgbClr val="AAAAAA"/>
                </a:solidFill>
                <a:latin typeface="Average"/>
                <a:ea typeface="Average"/>
                <a:cs typeface="Average"/>
                <a:sym typeface="Average"/>
              </a:rPr>
              <a:t>: Completa, plena, acabada e equilibrada.</a:t>
            </a:r>
            <a:endParaRPr b="1" sz="850">
              <a:solidFill>
                <a:srgbClr val="CCCCCC"/>
              </a:solidFill>
              <a:latin typeface="Cabin"/>
              <a:ea typeface="Cabin"/>
              <a:cs typeface="Cabin"/>
              <a:sym typeface="Cabin"/>
            </a:endParaRPr>
          </a:p>
        </p:txBody>
      </p:sp>
      <p:sp>
        <p:nvSpPr>
          <p:cNvPr id="314" name="Google Shape;314;p56"/>
          <p:cNvSpPr txBox="1"/>
          <p:nvPr/>
        </p:nvSpPr>
        <p:spPr>
          <a:xfrm>
            <a:off x="4457700" y="5131426"/>
            <a:ext cx="46863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CCCCCC"/>
                </a:solidFill>
                <a:latin typeface="Cabin"/>
                <a:ea typeface="Cabin"/>
                <a:cs typeface="Cabin"/>
                <a:sym typeface="Cabin"/>
              </a:rPr>
              <a:t>ਰਚਨਾ: </a:t>
            </a:r>
            <a:r>
              <a:rPr lang="en-US" sz="1100">
                <a:solidFill>
                  <a:srgbClr val="AAAAAA"/>
                </a:solidFill>
                <a:latin typeface="Average"/>
                <a:ea typeface="Average"/>
                <a:cs typeface="Average"/>
                <a:sym typeface="Average"/>
              </a:rPr>
              <a:t>ਸੰਪੂਰਨ, ਸੰਪੂਰਨ, ਮੁਕੰਮਲ ਅਤੇ ਸੰਤੁਲਿਤ।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Состав:</a:t>
            </a:r>
            <a:r>
              <a:rPr lang="en-US" sz="1100">
                <a:solidFill>
                  <a:srgbClr val="AAAAAA"/>
                </a:solidFill>
                <a:latin typeface="Average"/>
                <a:ea typeface="Average"/>
                <a:cs typeface="Average"/>
                <a:sym typeface="Average"/>
              </a:rPr>
              <a:t> полный, завершенный, законченный и сбалансированный.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Halabuurka:</a:t>
            </a:r>
            <a:r>
              <a:rPr lang="en-US" sz="1100">
                <a:solidFill>
                  <a:srgbClr val="AAAAAA"/>
                </a:solidFill>
                <a:latin typeface="Average"/>
                <a:ea typeface="Average"/>
                <a:cs typeface="Average"/>
                <a:sym typeface="Average"/>
              </a:rPr>
              <a:t> Dhammaystir, buuxa, dhammaystiran, oo dheellitiran.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Composición: </a:t>
            </a:r>
            <a:r>
              <a:rPr lang="en-US" sz="1100">
                <a:solidFill>
                  <a:srgbClr val="AAAAAA"/>
                </a:solidFill>
                <a:latin typeface="Average"/>
                <a:ea typeface="Average"/>
                <a:cs typeface="Average"/>
                <a:sym typeface="Average"/>
              </a:rPr>
              <a:t>Completa, plena, acabada y equilibrada.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Muundo: </a:t>
            </a:r>
            <a:r>
              <a:rPr lang="en-US" sz="1100">
                <a:solidFill>
                  <a:srgbClr val="AAAAAA"/>
                </a:solidFill>
                <a:latin typeface="Average"/>
                <a:ea typeface="Average"/>
                <a:cs typeface="Average"/>
                <a:sym typeface="Average"/>
              </a:rPr>
              <a:t>Kamili, kamili, imekamilika, na yenye usawa.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Komposisyon:</a:t>
            </a:r>
            <a:r>
              <a:rPr lang="en-US" sz="1100">
                <a:solidFill>
                  <a:srgbClr val="AAAAAA"/>
                </a:solidFill>
                <a:latin typeface="Average"/>
                <a:ea typeface="Average"/>
                <a:cs typeface="Average"/>
                <a:sym typeface="Average"/>
              </a:rPr>
              <a:t> Kumpleto, buo, tapos, at balanse.</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Kompozisyon:</a:t>
            </a:r>
            <a:r>
              <a:rPr lang="en-US" sz="1100">
                <a:solidFill>
                  <a:srgbClr val="AAAAAA"/>
                </a:solidFill>
                <a:latin typeface="Average"/>
                <a:ea typeface="Average"/>
                <a:cs typeface="Average"/>
                <a:sym typeface="Average"/>
              </a:rPr>
              <a:t> Tam, eksiksiz, tamamlanmış ve dengeli.</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Склад:</a:t>
            </a:r>
            <a:r>
              <a:rPr lang="en-US" sz="1100">
                <a:solidFill>
                  <a:srgbClr val="AAAAAA"/>
                </a:solidFill>
                <a:latin typeface="Average"/>
                <a:ea typeface="Average"/>
                <a:cs typeface="Average"/>
                <a:sym typeface="Average"/>
              </a:rPr>
              <a:t> Повний, повний, завершений і збалансований.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US" sz="1100">
                <a:solidFill>
                  <a:srgbClr val="CCCCCC"/>
                </a:solidFill>
                <a:latin typeface="Cabin"/>
                <a:ea typeface="Cabin"/>
                <a:cs typeface="Cabin"/>
                <a:sym typeface="Cabin"/>
              </a:rPr>
              <a:t>Thành phần:</a:t>
            </a:r>
            <a:r>
              <a:rPr lang="en-US" sz="1100">
                <a:solidFill>
                  <a:srgbClr val="AAAAAA"/>
                </a:solidFill>
                <a:latin typeface="Average"/>
                <a:ea typeface="Average"/>
                <a:cs typeface="Average"/>
                <a:sym typeface="Average"/>
              </a:rPr>
              <a:t> Hoàn chỉnh, đầy đủ, hoàn thiện và cân bằng.</a:t>
            </a:r>
            <a:endParaRPr b="1" sz="1100">
              <a:solidFill>
                <a:srgbClr val="CCCCCC"/>
              </a:solidFill>
              <a:latin typeface="Cabin"/>
              <a:ea typeface="Cabin"/>
              <a:cs typeface="Cabin"/>
              <a:sym typeface="Cabi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descr="Translations" id="201" name="Google Shape;201;p39"/>
          <p:cNvSpPr txBox="1"/>
          <p:nvPr/>
        </p:nvSpPr>
        <p:spPr>
          <a:xfrm>
            <a:off x="2288650" y="0"/>
            <a:ext cx="685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450">
                <a:solidFill>
                  <a:srgbClr val="AAAAAA"/>
                </a:solidFill>
                <a:latin typeface="Average"/>
                <a:ea typeface="Average"/>
                <a:cs typeface="Average"/>
                <a:sym typeface="Average"/>
              </a:rPr>
              <a:t>እኛ የበለጠ ዝርዝር እና ጨለማ እየገነባን ነው እና ስለ ማጠናቀቅ ግቦችን ይጽፋሉ።</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US" sz="1450">
                <a:solidFill>
                  <a:srgbClr val="AAAAAA"/>
                </a:solidFill>
                <a:latin typeface="Average"/>
                <a:ea typeface="Average"/>
                <a:cs typeface="Average"/>
                <a:sym typeface="Average"/>
              </a:rPr>
              <a:t>نحن نعمل على بناء المزيد من التفاصيل والظلام وسوف تكتب أهدافًا حول الانتهاء.</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Estem creant més detalls i foscor i escriureu objectius per acabar.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我们正在构建更多的细节和黑暗，你将写下完成的目标。</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US" sz="1450">
                <a:solidFill>
                  <a:srgbClr val="AAAAAA"/>
                </a:solidFill>
                <a:latin typeface="Average"/>
                <a:ea typeface="Average"/>
                <a:cs typeface="Average"/>
                <a:sym typeface="Average"/>
              </a:rPr>
              <a:t>ما در حال ساختن جزئیات و تاریکی بیشتری هستیم و شما قصد دارید اهدافی را در مورد اتمام بنویسید.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हम अधिक विस्तार और अंधेरे का निर्माण कर रहे हैं और आप समापन के बारे में लक्ष्य लिखने जा रहे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詳細と暗さを増していき、仕上げに関する目標を書き込んでいきます。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우리는 더 많은 세부 사항과 어둠을 구축하고 있으며, 마무리에 대한 목표를 적어야 합니다.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Em bêtir hûrgulî û tarîtiyê ava dikin û hûn ê di derbarê qedandinê de armancên binivîsin.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Estamos construindo mais detalhes e escuridão e você vai escrever metas sobre como terminar.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ਅਸੀਂ ਹੋਰ ਵੇਰਵੇ ਅਤੇ ਹਨੇਰੇ ਦਾ ਨਿਰਮਾਣ ਕਰ ਰਹੇ ਹਾਂ ਅਤੇ ਤੁਸੀਂ ਮੁਕੰਮਲ ਕਰਨ ਬਾਰੇ ਟੀਚੇ ਲਿਖਣ ਜਾ ਰਹੇ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Мы добавляем больше деталей и темноты, а вам предстоит записать цели по завершению.</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Waxaan dhisaynaa faahfaahin dheeraad ah iyo mugdi, waxaadna qori doontaa yoolalka ku saabsan dhammaystirka.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Estamos creando más detalles y oscuridad y vas a escribir objetivos sobre cómo finalizar.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Tunaunda maelezo zaidi na giza na utaandika malengo kuhusu kumaliza.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Nagbubuo kami ng higit pang detalye at kadiliman at magsusulat ka ng mga layunin tungkol sa pagtatapos.</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Daha fazla detay ve karanlık oluşturuyoruz ve bitirmeyle ilgili hedefler yazacaksınız.</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Ми створюємо більше деталей і темряви, а ви збираєтеся написати цілі щодо завершення.</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Chúng ta đang xây dựng thêm nhiều chi tiết và bóng tối hơn và bạn sẽ viết mục tiêu để hoàn thành.</a:t>
            </a:r>
            <a:endParaRPr sz="1450">
              <a:solidFill>
                <a:srgbClr val="CACACA"/>
              </a:solidFill>
              <a:latin typeface="Average"/>
              <a:ea typeface="Average"/>
              <a:cs typeface="Average"/>
              <a:sym typeface="Average"/>
            </a:endParaRPr>
          </a:p>
        </p:txBody>
      </p:sp>
      <p:sp>
        <p:nvSpPr>
          <p:cNvPr id="202" name="Google Shape;202;p39"/>
          <p:cNvSpPr txBox="1"/>
          <p:nvPr/>
        </p:nvSpPr>
        <p:spPr>
          <a:xfrm>
            <a:off x="-50" y="0"/>
            <a:ext cx="2288700" cy="112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rgbClr val="FFFFFF"/>
                </a:solidFill>
                <a:latin typeface="Oswald"/>
                <a:ea typeface="Oswald"/>
                <a:cs typeface="Oswald"/>
                <a:sym typeface="Oswald"/>
              </a:rPr>
              <a:t>What are we</a:t>
            </a:r>
            <a:br>
              <a:rPr lang="en-US" sz="3000">
                <a:solidFill>
                  <a:srgbClr val="FFFFFF"/>
                </a:solidFill>
                <a:latin typeface="Oswald"/>
                <a:ea typeface="Oswald"/>
                <a:cs typeface="Oswald"/>
                <a:sym typeface="Oswald"/>
              </a:rPr>
            </a:br>
            <a:r>
              <a:rPr lang="en-US" sz="3000">
                <a:solidFill>
                  <a:srgbClr val="FFFFFF"/>
                </a:solidFill>
                <a:latin typeface="Oswald"/>
                <a:ea typeface="Oswald"/>
                <a:cs typeface="Oswald"/>
                <a:sym typeface="Oswald"/>
              </a:rPr>
              <a:t>doing today?</a:t>
            </a:r>
            <a:endParaRPr/>
          </a:p>
        </p:txBody>
      </p:sp>
      <p:pic>
        <p:nvPicPr>
          <p:cNvPr id="203" name="Google Shape;203;p39"/>
          <p:cNvPicPr preferRelativeResize="0"/>
          <p:nvPr/>
        </p:nvPicPr>
        <p:blipFill>
          <a:blip r:embed="rId3">
            <a:alphaModFix/>
          </a:blip>
          <a:stretch>
            <a:fillRect/>
          </a:stretch>
        </p:blipFill>
        <p:spPr>
          <a:xfrm>
            <a:off x="-50" y="1128299"/>
            <a:ext cx="2288749" cy="3134875"/>
          </a:xfrm>
          <a:prstGeom prst="rect">
            <a:avLst/>
          </a:prstGeom>
          <a:noFill/>
          <a:ln>
            <a:noFill/>
          </a:ln>
        </p:spPr>
      </p:pic>
      <p:sp>
        <p:nvSpPr>
          <p:cNvPr id="204" name="Google Shape;204;p39"/>
          <p:cNvSpPr txBox="1"/>
          <p:nvPr/>
        </p:nvSpPr>
        <p:spPr>
          <a:xfrm>
            <a:off x="-50" y="4263175"/>
            <a:ext cx="2288700" cy="2594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sz="1650">
                <a:solidFill>
                  <a:srgbClr val="CACACA"/>
                </a:solidFill>
                <a:latin typeface="Average"/>
                <a:ea typeface="Average"/>
                <a:cs typeface="Average"/>
                <a:sym typeface="Average"/>
              </a:rPr>
              <a:t>We are going to</a:t>
            </a:r>
            <a:r>
              <a:rPr b="1" lang="en-US" sz="1650">
                <a:solidFill>
                  <a:srgbClr val="FFFFFF"/>
                </a:solidFill>
                <a:latin typeface="Average"/>
                <a:ea typeface="Average"/>
                <a:cs typeface="Average"/>
                <a:sym typeface="Average"/>
              </a:rPr>
              <a:t> continue shading</a:t>
            </a:r>
            <a:r>
              <a:rPr lang="en-US" sz="1650">
                <a:solidFill>
                  <a:srgbClr val="CACACA"/>
                </a:solidFill>
                <a:latin typeface="Average"/>
                <a:ea typeface="Average"/>
                <a:cs typeface="Average"/>
                <a:sym typeface="Average"/>
              </a:rPr>
              <a:t> our portrait project, building up layers of detail and darkness. But first, you are going to</a:t>
            </a:r>
            <a:r>
              <a:rPr b="1" lang="en-US" sz="1650">
                <a:solidFill>
                  <a:srgbClr val="FFFFFF"/>
                </a:solidFill>
                <a:latin typeface="Average"/>
                <a:ea typeface="Average"/>
                <a:cs typeface="Average"/>
                <a:sym typeface="Average"/>
              </a:rPr>
              <a:t> set some goals</a:t>
            </a:r>
            <a:r>
              <a:rPr lang="en-US" sz="1650">
                <a:solidFill>
                  <a:srgbClr val="CACACA"/>
                </a:solidFill>
                <a:latin typeface="Average"/>
                <a:ea typeface="Average"/>
                <a:cs typeface="Average"/>
                <a:sym typeface="Average"/>
              </a:rPr>
              <a:t> about finishing your project.</a:t>
            </a:r>
            <a:endParaRPr sz="165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7"/>
          <p:cNvSpPr txBox="1"/>
          <p:nvPr/>
        </p:nvSpPr>
        <p:spPr>
          <a:xfrm>
            <a:off x="0" y="0"/>
            <a:ext cx="5487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000">
                <a:solidFill>
                  <a:srgbClr val="FFFFFF"/>
                </a:solidFill>
                <a:latin typeface="Oswald"/>
                <a:ea typeface="Oswald"/>
                <a:cs typeface="Oswald"/>
                <a:sym typeface="Oswald"/>
              </a:rPr>
              <a:t>Yikes! What if I need </a:t>
            </a:r>
            <a:r>
              <a:rPr lang="en-US" sz="3000">
                <a:solidFill>
                  <a:srgbClr val="00FF00"/>
                </a:solidFill>
                <a:latin typeface="Oswald"/>
                <a:ea typeface="Oswald"/>
                <a:cs typeface="Oswald"/>
                <a:sym typeface="Oswald"/>
              </a:rPr>
              <a:t>more time</a:t>
            </a:r>
            <a:r>
              <a:rPr lang="en-US" sz="3000">
                <a:solidFill>
                  <a:srgbClr val="FFFFFF"/>
                </a:solidFill>
                <a:latin typeface="Oswald"/>
                <a:ea typeface="Oswald"/>
                <a:cs typeface="Oswald"/>
                <a:sym typeface="Oswald"/>
              </a:rPr>
              <a: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US" sz="2200">
                <a:solidFill>
                  <a:srgbClr val="CACACA"/>
                </a:solidFill>
                <a:latin typeface="Average"/>
                <a:ea typeface="Average"/>
                <a:cs typeface="Average"/>
                <a:sym typeface="Average"/>
              </a:rPr>
              <a:t>Take your artwork </a:t>
            </a:r>
            <a:r>
              <a:rPr b="1" lang="en-US" sz="2200">
                <a:solidFill>
                  <a:srgbClr val="00FF00"/>
                </a:solidFill>
                <a:latin typeface="Average"/>
                <a:ea typeface="Average"/>
                <a:cs typeface="Average"/>
                <a:sym typeface="Average"/>
              </a:rPr>
              <a:t>home</a:t>
            </a:r>
            <a:r>
              <a:rPr lang="en-US" sz="2200">
                <a:solidFill>
                  <a:srgbClr val="CACACA"/>
                </a:solidFill>
                <a:latin typeface="Average"/>
                <a:ea typeface="Average"/>
                <a:cs typeface="Average"/>
                <a:sym typeface="Average"/>
              </a:rPr>
              <a:t>, or come in at </a:t>
            </a:r>
            <a:r>
              <a:rPr b="1" lang="en-US" sz="2200">
                <a:solidFill>
                  <a:srgbClr val="00FF00"/>
                </a:solidFill>
                <a:latin typeface="Average"/>
                <a:ea typeface="Average"/>
                <a:cs typeface="Average"/>
                <a:sym typeface="Average"/>
              </a:rPr>
              <a:t>lunch</a:t>
            </a:r>
            <a:r>
              <a:rPr lang="en-US" sz="2200">
                <a:solidFill>
                  <a:srgbClr val="CACACA"/>
                </a:solidFill>
                <a:latin typeface="Average"/>
                <a:ea typeface="Average"/>
                <a:cs typeface="Average"/>
                <a:sym typeface="Average"/>
              </a:rPr>
              <a:t> or </a:t>
            </a:r>
            <a:r>
              <a:rPr b="1" lang="en-US" sz="2200">
                <a:solidFill>
                  <a:srgbClr val="00FF00"/>
                </a:solidFill>
                <a:latin typeface="Average"/>
                <a:ea typeface="Average"/>
                <a:cs typeface="Average"/>
                <a:sym typeface="Average"/>
              </a:rPr>
              <a:t>before/after school</a:t>
            </a:r>
            <a:r>
              <a:rPr lang="en-US" sz="2200">
                <a:solidFill>
                  <a:srgbClr val="CACACA"/>
                </a:solidFill>
                <a:latin typeface="Average"/>
                <a:ea typeface="Average"/>
                <a:cs typeface="Average"/>
                <a:sym typeface="Average"/>
              </a:rPr>
              <a:t> to catch up.</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b="1" lang="en-US" sz="2200">
                <a:solidFill>
                  <a:srgbClr val="00FF00"/>
                </a:solidFill>
                <a:latin typeface="Average"/>
                <a:ea typeface="Average"/>
                <a:cs typeface="Average"/>
                <a:sym typeface="Average"/>
              </a:rPr>
              <a:t>Keep working</a:t>
            </a:r>
            <a:r>
              <a:rPr lang="en-US" sz="2200">
                <a:solidFill>
                  <a:srgbClr val="CACACA"/>
                </a:solidFill>
                <a:latin typeface="Average"/>
                <a:ea typeface="Average"/>
                <a:cs typeface="Average"/>
                <a:sym typeface="Average"/>
              </a:rPr>
              <a:t> on your project solidly today.</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US" sz="2200">
                <a:solidFill>
                  <a:srgbClr val="CACACA"/>
                </a:solidFill>
                <a:latin typeface="Average"/>
                <a:ea typeface="Average"/>
                <a:cs typeface="Average"/>
                <a:sym typeface="Average"/>
              </a:rPr>
              <a:t>When I start to collect things, </a:t>
            </a:r>
            <a:r>
              <a:rPr b="1" lang="en-US" sz="2200">
                <a:solidFill>
                  <a:srgbClr val="00FF00"/>
                </a:solidFill>
                <a:latin typeface="Average"/>
                <a:ea typeface="Average"/>
                <a:cs typeface="Average"/>
                <a:sym typeface="Average"/>
              </a:rPr>
              <a:t>let me know</a:t>
            </a:r>
            <a:r>
              <a:rPr lang="en-US" sz="2200">
                <a:solidFill>
                  <a:srgbClr val="CACACA"/>
                </a:solidFill>
                <a:latin typeface="Average"/>
                <a:ea typeface="Average"/>
                <a:cs typeface="Average"/>
                <a:sym typeface="Average"/>
              </a:rPr>
              <a:t> that you need more time. </a:t>
            </a:r>
            <a:endParaRPr sz="2200">
              <a:solidFill>
                <a:srgbClr val="CACACA"/>
              </a:solidFill>
              <a:latin typeface="Average"/>
              <a:ea typeface="Average"/>
              <a:cs typeface="Average"/>
              <a:sym typeface="Average"/>
            </a:endParaRPr>
          </a:p>
          <a:p>
            <a:pPr indent="0" lvl="0" marL="0" marR="0" rtl="0" algn="l">
              <a:lnSpc>
                <a:spcPct val="115000"/>
              </a:lnSpc>
              <a:spcBef>
                <a:spcPts val="1600"/>
              </a:spcBef>
              <a:spcAft>
                <a:spcPts val="0"/>
              </a:spcAft>
              <a:buNone/>
            </a:pPr>
            <a:r>
              <a:rPr lang="en-US" sz="2200">
                <a:solidFill>
                  <a:srgbClr val="CACACA"/>
                </a:solidFill>
                <a:latin typeface="Average"/>
                <a:ea typeface="Average"/>
                <a:cs typeface="Average"/>
                <a:sym typeface="Average"/>
              </a:rPr>
              <a:t>I will </a:t>
            </a:r>
            <a:r>
              <a:rPr b="1" lang="en-US" sz="2200">
                <a:solidFill>
                  <a:srgbClr val="00FF00"/>
                </a:solidFill>
                <a:latin typeface="Average"/>
                <a:ea typeface="Average"/>
                <a:cs typeface="Average"/>
                <a:sym typeface="Average"/>
              </a:rPr>
              <a:t>photograph </a:t>
            </a:r>
            <a:r>
              <a:rPr lang="en-US" sz="2200">
                <a:solidFill>
                  <a:srgbClr val="CACACA"/>
                </a:solidFill>
                <a:latin typeface="Average"/>
                <a:ea typeface="Average"/>
                <a:cs typeface="Average"/>
                <a:sym typeface="Average"/>
              </a:rPr>
              <a:t>your artwork so that the teachers have something to mark. That way you will </a:t>
            </a:r>
            <a:r>
              <a:rPr b="1" lang="en-US" sz="2200">
                <a:solidFill>
                  <a:srgbClr val="00FF00"/>
                </a:solidFill>
                <a:latin typeface="Average"/>
                <a:ea typeface="Average"/>
                <a:cs typeface="Average"/>
                <a:sym typeface="Average"/>
              </a:rPr>
              <a:t>not get a zero</a:t>
            </a:r>
            <a:r>
              <a:rPr lang="en-US" sz="2200">
                <a:solidFill>
                  <a:srgbClr val="CACACA"/>
                </a:solidFill>
                <a:latin typeface="Average"/>
                <a:ea typeface="Average"/>
                <a:cs typeface="Average"/>
                <a:sym typeface="Average"/>
              </a:rPr>
              <a:t> on your artwork, which would probably drop your mark by </a:t>
            </a:r>
            <a:r>
              <a:rPr b="1" lang="en-US" sz="2200">
                <a:solidFill>
                  <a:srgbClr val="00FF00"/>
                </a:solidFill>
                <a:latin typeface="Average"/>
                <a:ea typeface="Average"/>
                <a:cs typeface="Average"/>
                <a:sym typeface="Average"/>
              </a:rPr>
              <a:t>30%</a:t>
            </a:r>
            <a:r>
              <a:rPr lang="en-US" sz="2200">
                <a:solidFill>
                  <a:srgbClr val="CACACA"/>
                </a:solidFill>
                <a:latin typeface="Average"/>
                <a:ea typeface="Average"/>
                <a:cs typeface="Average"/>
                <a:sym typeface="Average"/>
              </a:rPr>
              <a:t>.</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lang="en-US" sz="2200">
                <a:solidFill>
                  <a:srgbClr val="CACACA"/>
                </a:solidFill>
                <a:latin typeface="Average"/>
                <a:ea typeface="Average"/>
                <a:cs typeface="Average"/>
                <a:sym typeface="Average"/>
              </a:rPr>
              <a:t>You can hand me in your artwork up to </a:t>
            </a:r>
            <a:r>
              <a:rPr b="1" lang="en-US" sz="2200">
                <a:solidFill>
                  <a:srgbClr val="00FF00"/>
                </a:solidFill>
                <a:latin typeface="Average"/>
                <a:ea typeface="Average"/>
                <a:cs typeface="Average"/>
                <a:sym typeface="Average"/>
              </a:rPr>
              <a:t>next Friday</a:t>
            </a:r>
            <a:r>
              <a:rPr b="1" lang="en-US" sz="2200">
                <a:solidFill>
                  <a:srgbClr val="FFFFFF"/>
                </a:solidFill>
                <a:latin typeface="Average"/>
                <a:ea typeface="Average"/>
                <a:cs typeface="Average"/>
                <a:sym typeface="Average"/>
              </a:rPr>
              <a:t> </a:t>
            </a:r>
            <a:r>
              <a:rPr lang="en-US" sz="2200">
                <a:solidFill>
                  <a:srgbClr val="CACACA"/>
                </a:solidFill>
                <a:latin typeface="Average"/>
                <a:ea typeface="Average"/>
                <a:cs typeface="Average"/>
                <a:sym typeface="Average"/>
              </a:rPr>
              <a:t>if you need the extra time. </a:t>
            </a:r>
            <a:endParaRPr sz="2200">
              <a:solidFill>
                <a:srgbClr val="CACACA"/>
              </a:solidFill>
              <a:latin typeface="Average"/>
              <a:ea typeface="Average"/>
              <a:cs typeface="Average"/>
              <a:sym typeface="Average"/>
            </a:endParaRPr>
          </a:p>
        </p:txBody>
      </p:sp>
      <p:sp>
        <p:nvSpPr>
          <p:cNvPr descr="Translations" id="320" name="Google Shape;320;p57"/>
          <p:cNvSpPr txBox="1"/>
          <p:nvPr/>
        </p:nvSpPr>
        <p:spPr>
          <a:xfrm>
            <a:off x="5487425" y="0"/>
            <a:ext cx="3656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700">
                <a:solidFill>
                  <a:srgbClr val="AAAAAA"/>
                </a:solidFill>
                <a:latin typeface="Average"/>
                <a:ea typeface="Average"/>
                <a:cs typeface="Average"/>
                <a:sym typeface="Average"/>
              </a:rPr>
              <a:t>ተጨማሪ ጊዜ ብፈልግስ?</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US" sz="1700">
                <a:solidFill>
                  <a:srgbClr val="AAAAAA"/>
                </a:solidFill>
                <a:latin typeface="Average"/>
                <a:ea typeface="Average"/>
                <a:cs typeface="Average"/>
                <a:sym typeface="Average"/>
              </a:rPr>
              <a:t>ماذا لو كنت بحاجة إلى مزيد من الوقت؟</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US" sz="1700">
                <a:solidFill>
                  <a:srgbClr val="AAAAAA"/>
                </a:solidFill>
                <a:latin typeface="Average"/>
                <a:ea typeface="Average"/>
                <a:cs typeface="Average"/>
                <a:sym typeface="Average"/>
              </a:rPr>
              <a:t>Què passa si necessito més temps?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US" sz="1700">
                <a:solidFill>
                  <a:srgbClr val="AAAAAA"/>
                </a:solidFill>
                <a:latin typeface="Average"/>
                <a:ea typeface="Average"/>
                <a:cs typeface="Average"/>
                <a:sym typeface="Average"/>
              </a:rPr>
              <a:t>如果我需要更多时间怎么办？</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US" sz="1700">
                <a:solidFill>
                  <a:srgbClr val="AAAAAA"/>
                </a:solidFill>
                <a:latin typeface="Average"/>
                <a:ea typeface="Average"/>
                <a:cs typeface="Average"/>
                <a:sym typeface="Average"/>
              </a:rPr>
              <a:t>اگر به زمان بیشتری نیاز داشته باشم چه؟</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US" sz="1700">
                <a:solidFill>
                  <a:srgbClr val="AAAAAA"/>
                </a:solidFill>
                <a:latin typeface="Average"/>
                <a:ea typeface="Average"/>
                <a:cs typeface="Average"/>
                <a:sym typeface="Average"/>
              </a:rPr>
              <a:t>अगर मुझे अधिक समय की आवश्यकता हो तो क्या होगा?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US" sz="1700">
                <a:solidFill>
                  <a:srgbClr val="AAAAAA"/>
                </a:solidFill>
                <a:latin typeface="Average"/>
                <a:ea typeface="Average"/>
                <a:cs typeface="Average"/>
                <a:sym typeface="Average"/>
              </a:rPr>
              <a:t>もっと時間が必要になったらどうすればいいですか?</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US" sz="1700">
                <a:solidFill>
                  <a:srgbClr val="AAAAAA"/>
                </a:solidFill>
                <a:latin typeface="Average"/>
                <a:ea typeface="Average"/>
                <a:cs typeface="Average"/>
                <a:sym typeface="Average"/>
              </a:rPr>
              <a:t>시간이 더 필요하면 어떻게 하나요?</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US" sz="1700">
                <a:solidFill>
                  <a:srgbClr val="AAAAAA"/>
                </a:solidFill>
                <a:latin typeface="Average"/>
                <a:ea typeface="Average"/>
                <a:cs typeface="Average"/>
                <a:sym typeface="Average"/>
              </a:rPr>
              <a:t>Ger ji min re bêtir dem hewce be?</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US" sz="1700">
                <a:solidFill>
                  <a:srgbClr val="AAAAAA"/>
                </a:solidFill>
                <a:latin typeface="Average"/>
                <a:ea typeface="Average"/>
                <a:cs typeface="Average"/>
                <a:sym typeface="Average"/>
              </a:rPr>
              <a:t>E se eu precisar de mais tempo?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US" sz="1700">
                <a:solidFill>
                  <a:srgbClr val="AAAAAA"/>
                </a:solidFill>
                <a:latin typeface="Average"/>
                <a:ea typeface="Average"/>
                <a:cs typeface="Average"/>
                <a:sym typeface="Average"/>
              </a:rPr>
              <a:t>ਜੇ ਮੈਨੂੰ ਹੋਰ ਸਮਾਂ ਚਾਹੀਦਾ ਹੈ ਤਾਂ ਕੀ ਹੋਵੇਗਾ?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US" sz="1700">
                <a:solidFill>
                  <a:srgbClr val="AAAAAA"/>
                </a:solidFill>
                <a:latin typeface="Average"/>
                <a:ea typeface="Average"/>
                <a:cs typeface="Average"/>
                <a:sym typeface="Average"/>
              </a:rPr>
              <a:t>Что делать, если мне нужно больше времени?</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US" sz="1700">
                <a:solidFill>
                  <a:srgbClr val="AAAAAA"/>
                </a:solidFill>
                <a:latin typeface="Average"/>
                <a:ea typeface="Average"/>
                <a:cs typeface="Average"/>
                <a:sym typeface="Average"/>
              </a:rPr>
              <a:t>Maxaa dhacaya haddii aan u baahdo waqti dheeraad ah?</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US" sz="1700">
                <a:solidFill>
                  <a:srgbClr val="AAAAAA"/>
                </a:solidFill>
                <a:latin typeface="Average"/>
                <a:ea typeface="Average"/>
                <a:cs typeface="Average"/>
                <a:sym typeface="Average"/>
              </a:rPr>
              <a:t>¿Qué pasa si necesito más tiempo?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US" sz="1700">
                <a:solidFill>
                  <a:srgbClr val="AAAAAA"/>
                </a:solidFill>
                <a:latin typeface="Average"/>
                <a:ea typeface="Average"/>
                <a:cs typeface="Average"/>
                <a:sym typeface="Average"/>
              </a:rPr>
              <a:t>Je, nikihitaji muda zaidi?</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US" sz="1700">
                <a:solidFill>
                  <a:srgbClr val="AAAAAA"/>
                </a:solidFill>
                <a:latin typeface="Average"/>
                <a:ea typeface="Average"/>
                <a:cs typeface="Average"/>
                <a:sym typeface="Average"/>
              </a:rPr>
              <a:t>Paano kung kailangan ko ng mas maraming oras?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US" sz="1700">
                <a:solidFill>
                  <a:srgbClr val="AAAAAA"/>
                </a:solidFill>
                <a:latin typeface="Average"/>
                <a:ea typeface="Average"/>
                <a:cs typeface="Average"/>
                <a:sym typeface="Average"/>
              </a:rPr>
              <a:t>Ya daha fazla zamana ihtiyacım olursa?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US" sz="1700">
                <a:solidFill>
                  <a:srgbClr val="AAAAAA"/>
                </a:solidFill>
                <a:latin typeface="Average"/>
                <a:ea typeface="Average"/>
                <a:cs typeface="Average"/>
                <a:sym typeface="Average"/>
              </a:rPr>
              <a:t>А якщо мені знадобиться більше часу?</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US" sz="1700">
                <a:solidFill>
                  <a:srgbClr val="AAAAAA"/>
                </a:solidFill>
                <a:latin typeface="Average"/>
                <a:ea typeface="Average"/>
                <a:cs typeface="Average"/>
                <a:sym typeface="Average"/>
              </a:rPr>
              <a:t>Nếu tôi cần thêm thời gian thì sao?</a:t>
            </a:r>
            <a:endParaRPr sz="4800">
              <a:solidFill>
                <a:srgbClr val="AAAAAA"/>
              </a:solidFill>
              <a:latin typeface="Average"/>
              <a:ea typeface="Average"/>
              <a:cs typeface="Average"/>
              <a:sym typeface="Averag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4" name="Shape 324"/>
        <p:cNvGrpSpPr/>
        <p:nvPr/>
      </p:nvGrpSpPr>
      <p:grpSpPr>
        <a:xfrm>
          <a:off x="0" y="0"/>
          <a:ext cx="0" cy="0"/>
          <a:chOff x="0" y="0"/>
          <a:chExt cx="0" cy="0"/>
        </a:xfrm>
      </p:grpSpPr>
      <p:sp>
        <p:nvSpPr>
          <p:cNvPr id="325" name="Google Shape;325;p58"/>
          <p:cNvSpPr txBox="1"/>
          <p:nvPr/>
        </p:nvSpPr>
        <p:spPr>
          <a:xfrm>
            <a:off x="0" y="0"/>
            <a:ext cx="37029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4800">
                <a:solidFill>
                  <a:srgbClr val="FFFFFF"/>
                </a:solidFill>
                <a:latin typeface="Oswald"/>
                <a:ea typeface="Oswald"/>
                <a:cs typeface="Oswald"/>
                <a:sym typeface="Oswald"/>
              </a:rPr>
              <a:t>If you are </a:t>
            </a:r>
            <a:r>
              <a:rPr lang="en-US" sz="4800">
                <a:solidFill>
                  <a:srgbClr val="EA9999"/>
                </a:solidFill>
                <a:latin typeface="Oswald"/>
                <a:ea typeface="Oswald"/>
                <a:cs typeface="Oswald"/>
                <a:sym typeface="Oswald"/>
              </a:rPr>
              <a:t>behind</a:t>
            </a:r>
            <a:r>
              <a:rPr lang="en-US" sz="4800">
                <a:solidFill>
                  <a:srgbClr val="FFFFFF"/>
                </a:solidFill>
                <a:latin typeface="Oswald"/>
                <a:ea typeface="Oswald"/>
                <a:cs typeface="Oswald"/>
                <a:sym typeface="Oswald"/>
              </a:rPr>
              <a:t>, this is the perfect weekend to </a:t>
            </a:r>
            <a:r>
              <a:rPr lang="en-US" sz="4800">
                <a:solidFill>
                  <a:srgbClr val="00FF00"/>
                </a:solidFill>
                <a:latin typeface="Oswald"/>
                <a:ea typeface="Oswald"/>
                <a:cs typeface="Oswald"/>
                <a:sym typeface="Oswald"/>
              </a:rPr>
              <a:t>take your work home</a:t>
            </a:r>
            <a:endParaRPr sz="4800">
              <a:solidFill>
                <a:srgbClr val="00FF00"/>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US" sz="4800">
                <a:solidFill>
                  <a:srgbClr val="FFFFFF"/>
                </a:solidFill>
                <a:latin typeface="Oswald"/>
                <a:ea typeface="Oswald"/>
                <a:cs typeface="Oswald"/>
                <a:sym typeface="Oswald"/>
              </a:rPr>
              <a:t>📅⏰💀 </a:t>
            </a:r>
            <a:endParaRPr sz="4800">
              <a:solidFill>
                <a:srgbClr val="FFFFFF"/>
              </a:solidFill>
              <a:latin typeface="Oswald"/>
              <a:ea typeface="Oswald"/>
              <a:cs typeface="Oswald"/>
              <a:sym typeface="Oswald"/>
            </a:endParaRPr>
          </a:p>
        </p:txBody>
      </p:sp>
      <p:sp>
        <p:nvSpPr>
          <p:cNvPr descr="Translations" id="326" name="Google Shape;326;p58"/>
          <p:cNvSpPr txBox="1"/>
          <p:nvPr/>
        </p:nvSpPr>
        <p:spPr>
          <a:xfrm>
            <a:off x="3663300" y="0"/>
            <a:ext cx="5480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AAAAAA"/>
                </a:solidFill>
                <a:latin typeface="Average"/>
                <a:ea typeface="Average"/>
                <a:cs typeface="Average"/>
                <a:sym typeface="Average"/>
              </a:rPr>
              <a:t>ከኋላ ከሆንክ፣ ስራህን ወደ ቤት ለመውሰድ ይህ ትክክለኛው ቅዳሜና እሁድ ነው።</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US">
                <a:solidFill>
                  <a:srgbClr val="AAAAAA"/>
                </a:solidFill>
                <a:latin typeface="Average"/>
                <a:ea typeface="Average"/>
                <a:cs typeface="Average"/>
                <a:sym typeface="Average"/>
              </a:rPr>
              <a:t>إذا كنت متأخرًا، فهذه هي عطلة نهاية الأسبوع المثالية لأخذ عملك إلى المنزل</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Si estàs enrere, aquest és el cap de setmana perfecte per endur-te la feina a casa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如果你落后了，这是把工作带回家的最佳周末</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US">
                <a:solidFill>
                  <a:srgbClr val="AAAAAA"/>
                </a:solidFill>
                <a:latin typeface="Average"/>
                <a:ea typeface="Average"/>
                <a:cs typeface="Average"/>
                <a:sym typeface="Average"/>
              </a:rPr>
              <a:t>اگر عقب مانده اید، این آخر هفته عالی برای بردن کارتان به خانه است</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यदि आप पीछे हैं, तो यह आपके काम को घर ले जाने के लिए एकदम सही सप्ताहांत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仕事が遅れているなら、この週末は仕事を家に持ち帰るのにぴったりです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뒤처졌다면 이번 주말이 일을 집으로 가져가기에 완벽한 시기입니다.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Ger hûn li paş in, ev dawiya hefteyê bêkêmasî ye ku hûn karê xwe bibin malê</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Se você está atrasado, este é o fim de semana perfeito para levar seu trabalho para casa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ਜੇ ਤੁਸੀਂ ਪਿੱਛੇ ਹੋ, ਤਾਂ ਇਹ ਤੁਹਾਡੇ ਕੰਮ ਨੂੰ ਘਰ ਲੈ ਜਾਣ ਲਈ ਸੰਪੂਰਨ ਸ਼ਨੀਵਾਰ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Если вы отстаете, то это идеальный уикенд, чтобы взять работу на дом.</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Haddii aad ka danbeyso, kani waa usbuuca dhammaadka todobaadka ugu fiican si aad shaqadaada u geyso guriga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Si estás atrasado, este es el fin de semana perfecto para llevarte el trabajo a casa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Ikiwa uko nyuma, hii ndiyo wikendi nzuri ya kupeleka kazi yako nyumbani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Kung ikaw ay nasa huli, ito ang perpektong katapusan ng linggo upang iuwi ang iyong trabaho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Eğer geride kaldıysanız, işinizi eve götürmek için mükemmel bir hafta sonu.</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Якщо ви відстаєте, це ідеальні вихідні, щоб взяти роботу додому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Nếu bạn đang chậm tiến độ, đây là cuối tuần hoàn hảo để mang công việc về nhà</a:t>
            </a:r>
            <a:endParaRPr>
              <a:latin typeface="Average"/>
              <a:ea typeface="Average"/>
              <a:cs typeface="Average"/>
              <a:sym typeface="Averag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59"/>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5100">
                <a:solidFill>
                  <a:srgbClr val="EA9999"/>
                </a:solidFill>
                <a:latin typeface="Oswald"/>
                <a:ea typeface="Oswald"/>
                <a:cs typeface="Oswald"/>
                <a:sym typeface="Oswald"/>
              </a:rPr>
              <a:t>Never skip class</a:t>
            </a:r>
            <a:r>
              <a:rPr lang="en-US" sz="5100">
                <a:solidFill>
                  <a:srgbClr val="FFFFFF"/>
                </a:solidFill>
                <a:latin typeface="Oswald"/>
                <a:ea typeface="Oswald"/>
                <a:cs typeface="Oswald"/>
                <a:sym typeface="Oswald"/>
              </a:rPr>
              <a:t> when something is due</a:t>
            </a:r>
            <a:endParaRPr sz="5100">
              <a:solidFill>
                <a:srgbClr val="FFFFFF"/>
              </a:solidFill>
              <a:latin typeface="Oswald"/>
              <a:ea typeface="Oswald"/>
              <a:cs typeface="Oswald"/>
              <a:sym typeface="Oswald"/>
            </a:endParaRPr>
          </a:p>
          <a:p>
            <a:pPr indent="0" lvl="0" marL="0" rtl="0" algn="ctr">
              <a:spcBef>
                <a:spcPts val="0"/>
              </a:spcBef>
              <a:spcAft>
                <a:spcPts val="0"/>
              </a:spcAft>
              <a:buNone/>
            </a:pPr>
            <a:r>
              <a:t/>
            </a:r>
            <a:endParaRPr sz="5100">
              <a:solidFill>
                <a:srgbClr val="FFFFFF"/>
              </a:solidFill>
              <a:latin typeface="Oswald"/>
              <a:ea typeface="Oswald"/>
              <a:cs typeface="Oswald"/>
              <a:sym typeface="Oswald"/>
            </a:endParaRPr>
          </a:p>
          <a:p>
            <a:pPr indent="0" lvl="0" marL="0" rtl="0" algn="ctr">
              <a:spcBef>
                <a:spcPts val="0"/>
              </a:spcBef>
              <a:spcAft>
                <a:spcPts val="0"/>
              </a:spcAft>
              <a:buNone/>
            </a:pPr>
            <a:r>
              <a:rPr lang="en-US" sz="3900">
                <a:solidFill>
                  <a:srgbClr val="FFFFFF"/>
                </a:solidFill>
                <a:latin typeface="Average"/>
                <a:ea typeface="Average"/>
                <a:cs typeface="Average"/>
                <a:sym typeface="Average"/>
              </a:rPr>
              <a:t>Come to class and ask about an </a:t>
            </a:r>
            <a:r>
              <a:rPr b="1" lang="en-US" sz="3900">
                <a:solidFill>
                  <a:srgbClr val="00FF00"/>
                </a:solidFill>
                <a:latin typeface="Average"/>
                <a:ea typeface="Average"/>
                <a:cs typeface="Average"/>
                <a:sym typeface="Average"/>
              </a:rPr>
              <a:t>extension </a:t>
            </a:r>
            <a:endParaRPr b="1" sz="3900">
              <a:solidFill>
                <a:srgbClr val="00FF00"/>
              </a:solidFill>
              <a:latin typeface="Average"/>
              <a:ea typeface="Average"/>
              <a:cs typeface="Average"/>
              <a:sym typeface="Average"/>
            </a:endParaRPr>
          </a:p>
        </p:txBody>
      </p:sp>
      <p:sp>
        <p:nvSpPr>
          <p:cNvPr descr="Translations" id="332" name="Google Shape;332;p59"/>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800">
                <a:solidFill>
                  <a:srgbClr val="AAAAAA"/>
                </a:solidFill>
                <a:latin typeface="Average"/>
                <a:ea typeface="Average"/>
                <a:cs typeface="Average"/>
                <a:sym typeface="Average"/>
              </a:rPr>
              <a:t>የሆነ ነገር ሲደርስ ክፍልን በጭራሽ አይዝለሉ።</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US" sz="1800">
                <a:solidFill>
                  <a:srgbClr val="AAAAAA"/>
                </a:solidFill>
                <a:latin typeface="Average"/>
                <a:ea typeface="Average"/>
                <a:cs typeface="Average"/>
                <a:sym typeface="Average"/>
              </a:rPr>
              <a:t>لا تتغيب أبدًا عن الحصة الدراسية عندما يكون هناك شيء مستحق.</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No us salteu mai la classe quan calgui alguna cosa.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有事要办时，切勿逃课。</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US" sz="1800">
                <a:solidFill>
                  <a:srgbClr val="AAAAAA"/>
                </a:solidFill>
                <a:latin typeface="Average"/>
                <a:ea typeface="Average"/>
                <a:cs typeface="Average"/>
                <a:sym typeface="Average"/>
              </a:rPr>
              <a:t>هیچ وقت در زمان مقرر از کلاس غافل نشوید.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जब कोई काम समय पर हो तो कभी भी कक्षा न छोड़ें।</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何かの予定があるときは、決して授業を欠席しないでください。</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제출해야 할 과제가 있을 때는 절대로 수업을 빠지지 마세요.</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Tu carî ji dersê dernekevin dema ku tiştek tê xwestin.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Nunca falte à aula quando tiver que entregar alguma coisa.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ਜਦੋਂ ਕੋਈ ਚੀਜ਼ ਬਕਾਇਆ ਹੋਵੇ ਤਾਂ ਕਦੇ ਵੀ ਕਲਾਸ ਨਾ ਛੱਡੋ।</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Никогда не пропускайте занятия, если пришло время сдавать что-то.</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Weligaa ha ka boodin fasalka marka ay wax dhacaan.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Nunca faltes a clase cuando tengas que entregar algo.</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Usiruke kamwe darasani wakati jambo linapohitajika.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Huwag laktawan ang klase kapag may dapat bayaran.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Bir şeyin teslim tarihi geldiğinde asla dersi aksatmayın.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Ніколи не пропускайте заняття, коли щось має бути.</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Không bao giờ trốn học khi có việc cần làm.</a:t>
            </a:r>
            <a:endParaRPr sz="2600">
              <a:solidFill>
                <a:srgbClr val="AAAAAA"/>
              </a:solidFill>
              <a:latin typeface="Average"/>
              <a:ea typeface="Average"/>
              <a:cs typeface="Average"/>
              <a:sym typeface="Averag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descr="Title" id="345" name="Google Shape;345;p62"/>
          <p:cNvSpPr txBox="1"/>
          <p:nvPr/>
        </p:nvSpPr>
        <p:spPr>
          <a:xfrm>
            <a:off x="0" y="0"/>
            <a:ext cx="9144000" cy="137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4800">
                <a:solidFill>
                  <a:srgbClr val="FFFFFF"/>
                </a:solidFill>
                <a:latin typeface="Oswald"/>
                <a:ea typeface="Oswald"/>
                <a:cs typeface="Oswald"/>
                <a:sym typeface="Oswald"/>
              </a:rPr>
              <a:t>Depth drawings from former students</a:t>
            </a:r>
            <a:endParaRPr sz="1500">
              <a:solidFill>
                <a:srgbClr val="AAAAAA"/>
              </a:solidFill>
              <a:latin typeface="Average"/>
              <a:ea typeface="Average"/>
              <a:cs typeface="Average"/>
              <a:sym typeface="Average"/>
            </a:endParaRPr>
          </a:p>
        </p:txBody>
      </p:sp>
      <p:sp>
        <p:nvSpPr>
          <p:cNvPr descr="Translations" id="346" name="Google Shape;346;p62"/>
          <p:cNvSpPr txBox="1"/>
          <p:nvPr/>
        </p:nvSpPr>
        <p:spPr>
          <a:xfrm>
            <a:off x="0" y="1375500"/>
            <a:ext cx="9144000" cy="50112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US" sz="2700">
                <a:solidFill>
                  <a:srgbClr val="AAAAAA"/>
                </a:solidFill>
                <a:latin typeface="Average"/>
                <a:ea typeface="Average"/>
                <a:cs typeface="Average"/>
                <a:sym typeface="Average"/>
              </a:rPr>
              <a:t>رسومات عميقة من الطلاب السابقين</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US" sz="2700">
                <a:solidFill>
                  <a:srgbClr val="AAAAAA"/>
                </a:solidFill>
                <a:latin typeface="Average"/>
                <a:ea typeface="Average"/>
                <a:cs typeface="Average"/>
                <a:sym typeface="Average"/>
              </a:rPr>
              <a:t>以前学生的深度图</a:t>
            </a:r>
            <a:endParaRPr sz="2700">
              <a:solidFill>
                <a:srgbClr val="AAAAAA"/>
              </a:solidFill>
              <a:latin typeface="Average"/>
              <a:ea typeface="Average"/>
              <a:cs typeface="Average"/>
              <a:sym typeface="Average"/>
            </a:endParaRPr>
          </a:p>
          <a:p>
            <a:pPr indent="0" lvl="0" marL="0" rtl="1" algn="ctr">
              <a:spcBef>
                <a:spcPts val="0"/>
              </a:spcBef>
              <a:spcAft>
                <a:spcPts val="0"/>
              </a:spcAft>
              <a:buNone/>
            </a:pPr>
            <a:r>
              <a:rPr lang="en-US" sz="2700">
                <a:solidFill>
                  <a:srgbClr val="AAAAAA"/>
                </a:solidFill>
                <a:latin typeface="Average"/>
                <a:ea typeface="Average"/>
                <a:cs typeface="Average"/>
                <a:sym typeface="Average"/>
              </a:rPr>
              <a:t>نقاشی های عمقی از دانش آموزان سابق</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US" sz="2700">
                <a:solidFill>
                  <a:srgbClr val="AAAAAA"/>
                </a:solidFill>
                <a:latin typeface="Average"/>
                <a:ea typeface="Average"/>
                <a:cs typeface="Average"/>
                <a:sym typeface="Average"/>
              </a:rPr>
              <a:t>पूर्व छात्रों के गहन चित्र</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US" sz="2700">
                <a:solidFill>
                  <a:srgbClr val="AAAAAA"/>
                </a:solidFill>
                <a:latin typeface="Average"/>
                <a:ea typeface="Average"/>
                <a:cs typeface="Average"/>
                <a:sym typeface="Average"/>
              </a:rPr>
              <a:t>이전 학생들의 깊이 그림</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US" sz="2700">
                <a:solidFill>
                  <a:srgbClr val="AAAAAA"/>
                </a:solidFill>
                <a:latin typeface="Average"/>
                <a:ea typeface="Average"/>
                <a:cs typeface="Average"/>
                <a:sym typeface="Average"/>
              </a:rPr>
              <a:t>Глубинные рисунки бывших учеников</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US" sz="2700">
                <a:solidFill>
                  <a:srgbClr val="AAAAAA"/>
                </a:solidFill>
                <a:latin typeface="Average"/>
                <a:ea typeface="Average"/>
                <a:cs typeface="Average"/>
                <a:sym typeface="Average"/>
              </a:rPr>
              <a:t>Дубински цртежи бивших ученика</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US" sz="2700">
                <a:solidFill>
                  <a:srgbClr val="AAAAAA"/>
                </a:solidFill>
                <a:latin typeface="Average"/>
                <a:ea typeface="Average"/>
                <a:cs typeface="Average"/>
                <a:sym typeface="Average"/>
              </a:rPr>
              <a:t>Dibujos en profundidad de antiguos alumnos.</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US" sz="2700">
                <a:solidFill>
                  <a:srgbClr val="AAAAAA"/>
                </a:solidFill>
                <a:latin typeface="Average"/>
                <a:ea typeface="Average"/>
                <a:cs typeface="Average"/>
                <a:sym typeface="Average"/>
              </a:rPr>
              <a:t>Depth drawings mula sa mga dating estudyante</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US" sz="2700">
                <a:solidFill>
                  <a:srgbClr val="AAAAAA"/>
                </a:solidFill>
                <a:latin typeface="Average"/>
                <a:ea typeface="Average"/>
                <a:cs typeface="Average"/>
                <a:sym typeface="Average"/>
              </a:rPr>
              <a:t>Глибокі малюнки колишніх студентів</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US" sz="2700">
                <a:solidFill>
                  <a:srgbClr val="AAAAAA"/>
                </a:solidFill>
                <a:latin typeface="Average"/>
                <a:ea typeface="Average"/>
                <a:cs typeface="Average"/>
                <a:sym typeface="Average"/>
              </a:rPr>
              <a:t>Những bức vẽ sâu sắc của cựu sinh viên</a:t>
            </a:r>
            <a:endParaRPr sz="6700">
              <a:solidFill>
                <a:srgbClr val="AAAAAA"/>
              </a:solidFill>
              <a:latin typeface="Average"/>
              <a:ea typeface="Average"/>
              <a:cs typeface="Average"/>
              <a:sym typeface="Averag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63"/>
          <p:cNvPicPr preferRelativeResize="0"/>
          <p:nvPr/>
        </p:nvPicPr>
        <p:blipFill>
          <a:blip r:embed="rId3">
            <a:alphaModFix/>
          </a:blip>
          <a:stretch>
            <a:fillRect/>
          </a:stretch>
        </p:blipFill>
        <p:spPr>
          <a:xfrm>
            <a:off x="-3" y="592838"/>
            <a:ext cx="2926080" cy="2243327"/>
          </a:xfrm>
          <a:prstGeom prst="rect">
            <a:avLst/>
          </a:prstGeom>
          <a:noFill/>
          <a:ln>
            <a:noFill/>
          </a:ln>
        </p:spPr>
      </p:pic>
      <p:pic>
        <p:nvPicPr>
          <p:cNvPr id="352" name="Google Shape;352;p63"/>
          <p:cNvPicPr preferRelativeResize="0"/>
          <p:nvPr/>
        </p:nvPicPr>
        <p:blipFill>
          <a:blip r:embed="rId4">
            <a:alphaModFix/>
          </a:blip>
          <a:stretch>
            <a:fillRect/>
          </a:stretch>
        </p:blipFill>
        <p:spPr>
          <a:xfrm>
            <a:off x="3299150" y="68575"/>
            <a:ext cx="2545689" cy="3291840"/>
          </a:xfrm>
          <a:prstGeom prst="rect">
            <a:avLst/>
          </a:prstGeom>
          <a:noFill/>
          <a:ln>
            <a:noFill/>
          </a:ln>
        </p:spPr>
      </p:pic>
      <p:pic>
        <p:nvPicPr>
          <p:cNvPr id="353" name="Google Shape;353;p63"/>
          <p:cNvPicPr preferRelativeResize="0"/>
          <p:nvPr/>
        </p:nvPicPr>
        <p:blipFill>
          <a:blip r:embed="rId5">
            <a:alphaModFix/>
          </a:blip>
          <a:stretch>
            <a:fillRect/>
          </a:stretch>
        </p:blipFill>
        <p:spPr>
          <a:xfrm>
            <a:off x="6217916" y="587963"/>
            <a:ext cx="2926080" cy="2253082"/>
          </a:xfrm>
          <a:prstGeom prst="rect">
            <a:avLst/>
          </a:prstGeom>
          <a:noFill/>
          <a:ln>
            <a:noFill/>
          </a:ln>
        </p:spPr>
      </p:pic>
      <p:pic>
        <p:nvPicPr>
          <p:cNvPr id="354" name="Google Shape;354;p63"/>
          <p:cNvPicPr preferRelativeResize="0"/>
          <p:nvPr/>
        </p:nvPicPr>
        <p:blipFill>
          <a:blip r:embed="rId6">
            <a:alphaModFix/>
          </a:blip>
          <a:stretch>
            <a:fillRect/>
          </a:stretch>
        </p:blipFill>
        <p:spPr>
          <a:xfrm>
            <a:off x="0" y="4216913"/>
            <a:ext cx="2926080" cy="1853184"/>
          </a:xfrm>
          <a:prstGeom prst="rect">
            <a:avLst/>
          </a:prstGeom>
          <a:noFill/>
          <a:ln>
            <a:noFill/>
          </a:ln>
        </p:spPr>
      </p:pic>
      <p:pic>
        <p:nvPicPr>
          <p:cNvPr id="355" name="Google Shape;355;p63"/>
          <p:cNvPicPr preferRelativeResize="0"/>
          <p:nvPr/>
        </p:nvPicPr>
        <p:blipFill>
          <a:blip r:embed="rId7">
            <a:alphaModFix/>
          </a:blip>
          <a:stretch>
            <a:fillRect/>
          </a:stretch>
        </p:blipFill>
        <p:spPr>
          <a:xfrm>
            <a:off x="3108963" y="4216913"/>
            <a:ext cx="2926080" cy="1823924"/>
          </a:xfrm>
          <a:prstGeom prst="rect">
            <a:avLst/>
          </a:prstGeom>
          <a:noFill/>
          <a:ln>
            <a:noFill/>
          </a:ln>
        </p:spPr>
      </p:pic>
      <p:pic>
        <p:nvPicPr>
          <p:cNvPr id="356" name="Google Shape;356;p63"/>
          <p:cNvPicPr preferRelativeResize="0"/>
          <p:nvPr/>
        </p:nvPicPr>
        <p:blipFill>
          <a:blip r:embed="rId8">
            <a:alphaModFix/>
          </a:blip>
          <a:stretch>
            <a:fillRect/>
          </a:stretch>
        </p:blipFill>
        <p:spPr>
          <a:xfrm>
            <a:off x="6217916" y="4012088"/>
            <a:ext cx="2926080" cy="226283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64"/>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Axel Wirth Bulmer, </a:t>
            </a:r>
            <a:r>
              <a:rPr lang="en-US">
                <a:solidFill>
                  <a:srgbClr val="B7B7B7"/>
                </a:solidFill>
              </a:rPr>
              <a:t>graphite on paper, Spring 2021</a:t>
            </a:r>
            <a:endParaRPr sz="2400">
              <a:solidFill>
                <a:srgbClr val="B7B7B7"/>
              </a:solidFill>
            </a:endParaRPr>
          </a:p>
        </p:txBody>
      </p:sp>
      <p:pic>
        <p:nvPicPr>
          <p:cNvPr id="362" name="Google Shape;362;p64"/>
          <p:cNvPicPr preferRelativeResize="0"/>
          <p:nvPr/>
        </p:nvPicPr>
        <p:blipFill>
          <a:blip r:embed="rId3">
            <a:alphaModFix/>
          </a:blip>
          <a:stretch>
            <a:fillRect/>
          </a:stretch>
        </p:blipFill>
        <p:spPr>
          <a:xfrm>
            <a:off x="553438" y="0"/>
            <a:ext cx="8037118" cy="6175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65"/>
          <p:cNvSpPr txBox="1"/>
          <p:nvPr>
            <p:ph type="title"/>
          </p:nvPr>
        </p:nvSpPr>
        <p:spPr>
          <a:xfrm>
            <a:off x="5305425" y="0"/>
            <a:ext cx="38388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Carli Wincey</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US">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US">
                <a:solidFill>
                  <a:srgbClr val="B7B7B7"/>
                </a:solidFill>
              </a:rPr>
              <a:t>Spring 2021</a:t>
            </a:r>
            <a:endParaRPr sz="2400">
              <a:solidFill>
                <a:srgbClr val="B7B7B7"/>
              </a:solidFill>
            </a:endParaRPr>
          </a:p>
        </p:txBody>
      </p:sp>
      <p:pic>
        <p:nvPicPr>
          <p:cNvPr id="368" name="Google Shape;368;p65"/>
          <p:cNvPicPr preferRelativeResize="0"/>
          <p:nvPr/>
        </p:nvPicPr>
        <p:blipFill>
          <a:blip r:embed="rId3">
            <a:alphaModFix/>
          </a:blip>
          <a:stretch>
            <a:fillRect/>
          </a:stretch>
        </p:blipFill>
        <p:spPr>
          <a:xfrm>
            <a:off x="0" y="0"/>
            <a:ext cx="5305425"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6"/>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Ella Kim, </a:t>
            </a:r>
            <a:r>
              <a:rPr lang="en-US">
                <a:solidFill>
                  <a:srgbClr val="B7B7B7"/>
                </a:solidFill>
              </a:rPr>
              <a:t>graphite on paper, Spring 2021</a:t>
            </a:r>
            <a:endParaRPr sz="2400">
              <a:solidFill>
                <a:srgbClr val="B7B7B7"/>
              </a:solidFill>
            </a:endParaRPr>
          </a:p>
        </p:txBody>
      </p:sp>
      <p:pic>
        <p:nvPicPr>
          <p:cNvPr id="374" name="Google Shape;374;p66"/>
          <p:cNvPicPr preferRelativeResize="0"/>
          <p:nvPr/>
        </p:nvPicPr>
        <p:blipFill>
          <a:blip r:embed="rId3">
            <a:alphaModFix/>
          </a:blip>
          <a:stretch>
            <a:fillRect/>
          </a:stretch>
        </p:blipFill>
        <p:spPr>
          <a:xfrm>
            <a:off x="553438" y="0"/>
            <a:ext cx="8037118" cy="6175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descr="Translations" id="209" name="Google Shape;209;p40"/>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50">
                <a:solidFill>
                  <a:srgbClr val="AAAAAA"/>
                </a:solidFill>
                <a:latin typeface="Average"/>
                <a:ea typeface="Average"/>
                <a:cs typeface="Average"/>
                <a:sym typeface="Average"/>
              </a:rPr>
              <a:t>ትላንትና ፎቶ ካላገኙ የዛሬውን ግብ አስረከቡ።</a:t>
            </a:r>
            <a:endParaRPr sz="1650">
              <a:solidFill>
                <a:srgbClr val="AAAAAA"/>
              </a:solidFill>
              <a:latin typeface="Average"/>
              <a:ea typeface="Average"/>
              <a:cs typeface="Average"/>
              <a:sym typeface="Average"/>
            </a:endParaRPr>
          </a:p>
          <a:p>
            <a:pPr indent="0" lvl="0" marL="0" rtl="1" algn="r">
              <a:spcBef>
                <a:spcPts val="0"/>
              </a:spcBef>
              <a:spcAft>
                <a:spcPts val="0"/>
              </a:spcAft>
              <a:buNone/>
            </a:pPr>
            <a:r>
              <a:rPr lang="en-US" sz="1650">
                <a:solidFill>
                  <a:srgbClr val="AAAAAA"/>
                </a:solidFill>
                <a:latin typeface="Average"/>
                <a:ea typeface="Average"/>
                <a:cs typeface="Average"/>
                <a:sym typeface="Average"/>
              </a:rPr>
              <a:t>إذا لم تحصل على صورة بالأمس، قم بتسليم هدف اليوم.</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Si ahir no us vau fer cap foto, entrega l'objectiu d'avui.</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如果你昨天没有拍照，就交出今天的目标。</a:t>
            </a:r>
            <a:endParaRPr sz="1650">
              <a:solidFill>
                <a:srgbClr val="AAAAAA"/>
              </a:solidFill>
              <a:latin typeface="Average"/>
              <a:ea typeface="Average"/>
              <a:cs typeface="Average"/>
              <a:sym typeface="Average"/>
            </a:endParaRPr>
          </a:p>
          <a:p>
            <a:pPr indent="0" lvl="0" marL="0" rtl="1" algn="r">
              <a:spcBef>
                <a:spcPts val="0"/>
              </a:spcBef>
              <a:spcAft>
                <a:spcPts val="0"/>
              </a:spcAft>
              <a:buNone/>
            </a:pPr>
            <a:r>
              <a:rPr lang="en-US" sz="1650">
                <a:solidFill>
                  <a:srgbClr val="AAAAAA"/>
                </a:solidFill>
                <a:latin typeface="Average"/>
                <a:ea typeface="Average"/>
                <a:cs typeface="Average"/>
                <a:sym typeface="Average"/>
              </a:rPr>
              <a:t>اگر دیروز عکسی نگرفتید، هدف امروز را تحویل بگیرید..</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यदि आपको कल कोई फोटो नहीं मिली, तो आज का लक्ष्य जमा करें..</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昨日写真を撮れなかった方は、今日の目標を提出してください。</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어제 사진을 찍지 못했다면, 오늘의 목표를 제출하세요.</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Ger we duh wêneyek negirtibe, destê xwe bidin armanca îro..</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Se você não conseguiu tirar uma foto ontem, entregue a meta de hoje.</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ਜੇਕਰ ਤੁਹਾਨੂੰ ਕੱਲ੍ਹ ਫੋਟੋ ਨਹੀਂ ਮਿਲੀ, ਤਾਂ ਅੱਜ ਦੇ ਟੀਚੇ ਵਿੱਚ ਹੱਥ ਪਾਓ..</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Если вы не сделали фотографию вчера, сдайте сегодняшнюю цель.</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Haddi aanad helin sawir shalayto, gacanta geli yoolka maanta</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Si no conseguiste una foto ayer, entrega el objetivo de hoy.</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Ikiwa hukupata picha jana, weka lengo la leo..</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Kung hindi ka nakakuha ng larawan kahapon, ibigay ang layunin ngayon..</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Dün fotoğraf çekemediyseniz, bugünün golünü gönderin.</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Якщо ви не отримали фото вчора, вкажіть сьогоднішню ціль.</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Nếu bạn không chụp được ảnh ngày hôm qua, hãy nộp mục tiêu của ngày hôm nay.</a:t>
            </a:r>
            <a:endParaRPr sz="1650">
              <a:solidFill>
                <a:srgbClr val="CACACA"/>
              </a:solidFill>
              <a:latin typeface="Average"/>
              <a:ea typeface="Average"/>
              <a:cs typeface="Average"/>
              <a:sym typeface="Average"/>
            </a:endParaRPr>
          </a:p>
        </p:txBody>
      </p:sp>
      <p:grpSp>
        <p:nvGrpSpPr>
          <p:cNvPr id="210" name="Google Shape;210;p40"/>
          <p:cNvGrpSpPr/>
          <p:nvPr/>
        </p:nvGrpSpPr>
        <p:grpSpPr>
          <a:xfrm>
            <a:off x="0" y="0"/>
            <a:ext cx="3668700" cy="6858300"/>
            <a:chOff x="0" y="0"/>
            <a:chExt cx="3668700" cy="6858300"/>
          </a:xfrm>
        </p:grpSpPr>
        <p:sp>
          <p:nvSpPr>
            <p:cNvPr descr="Translations" id="211" name="Google Shape;211;p40"/>
            <p:cNvSpPr txBox="1"/>
            <p:nvPr/>
          </p:nvSpPr>
          <p:spPr>
            <a:xfrm>
              <a:off x="0" y="4022700"/>
              <a:ext cx="3668700" cy="283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400">
                  <a:solidFill>
                    <a:srgbClr val="FFFFFF"/>
                  </a:solidFill>
                  <a:latin typeface="Oswald"/>
                  <a:ea typeface="Oswald"/>
                  <a:cs typeface="Oswald"/>
                  <a:sym typeface="Oswald"/>
                </a:rPr>
                <a:t>If you </a:t>
              </a:r>
              <a:r>
                <a:rPr lang="en-US" sz="3400">
                  <a:solidFill>
                    <a:srgbClr val="E06666"/>
                  </a:solidFill>
                  <a:latin typeface="Oswald"/>
                  <a:ea typeface="Oswald"/>
                  <a:cs typeface="Oswald"/>
                  <a:sym typeface="Oswald"/>
                </a:rPr>
                <a:t>did not</a:t>
              </a:r>
              <a:r>
                <a:rPr lang="en-US" sz="3400">
                  <a:solidFill>
                    <a:srgbClr val="FFFFFF"/>
                  </a:solidFill>
                  <a:latin typeface="Oswald"/>
                  <a:ea typeface="Oswald"/>
                  <a:cs typeface="Oswald"/>
                  <a:sym typeface="Oswald"/>
                </a:rPr>
                <a:t> have a </a:t>
              </a:r>
              <a:r>
                <a:rPr lang="en-US" sz="3400">
                  <a:solidFill>
                    <a:srgbClr val="00FF00"/>
                  </a:solidFill>
                  <a:latin typeface="Oswald"/>
                  <a:ea typeface="Oswald"/>
                  <a:cs typeface="Oswald"/>
                  <a:sym typeface="Oswald"/>
                </a:rPr>
                <a:t>photo yesterday</a:t>
              </a:r>
              <a:r>
                <a:rPr lang="en-US" sz="3400">
                  <a:solidFill>
                    <a:srgbClr val="FFFFFF"/>
                  </a:solidFill>
                  <a:latin typeface="Oswald"/>
                  <a:ea typeface="Oswald"/>
                  <a:cs typeface="Oswald"/>
                  <a:sym typeface="Oswald"/>
                </a:rPr>
                <a:t>, open your booklet so I can check the </a:t>
              </a:r>
              <a:r>
                <a:rPr lang="en-US" sz="3400">
                  <a:solidFill>
                    <a:srgbClr val="00FF00"/>
                  </a:solidFill>
                  <a:latin typeface="Oswald"/>
                  <a:ea typeface="Oswald"/>
                  <a:cs typeface="Oswald"/>
                  <a:sym typeface="Oswald"/>
                </a:rPr>
                <a:t>today’s goal </a:t>
              </a:r>
              <a:r>
                <a:rPr lang="en-US" sz="3400">
                  <a:solidFill>
                    <a:srgbClr val="FFFFFF"/>
                  </a:solidFill>
                  <a:latin typeface="Oswald"/>
                  <a:ea typeface="Oswald"/>
                  <a:cs typeface="Oswald"/>
                  <a:sym typeface="Oswald"/>
                </a:rPr>
                <a:t>for today.</a:t>
              </a:r>
              <a:endParaRPr sz="3400">
                <a:solidFill>
                  <a:srgbClr val="FFFFFF"/>
                </a:solidFill>
                <a:latin typeface="Oswald"/>
                <a:ea typeface="Oswald"/>
                <a:cs typeface="Oswald"/>
                <a:sym typeface="Oswald"/>
              </a:endParaRPr>
            </a:p>
          </p:txBody>
        </p:sp>
        <p:sp>
          <p:nvSpPr>
            <p:cNvPr id="212" name="Google Shape;212;p40"/>
            <p:cNvSpPr txBox="1"/>
            <p:nvPr/>
          </p:nvSpPr>
          <p:spPr>
            <a:xfrm>
              <a:off x="613050" y="0"/>
              <a:ext cx="2442600" cy="86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5400">
                  <a:solidFill>
                    <a:srgbClr val="FFFFFF"/>
                  </a:solidFill>
                  <a:latin typeface="Oswald"/>
                  <a:ea typeface="Oswald"/>
                  <a:cs typeface="Oswald"/>
                  <a:sym typeface="Oswald"/>
                </a:rPr>
                <a:t>📷 or </a:t>
              </a:r>
              <a:endParaRPr sz="5400">
                <a:solidFill>
                  <a:srgbClr val="FFFFFF"/>
                </a:solidFill>
                <a:latin typeface="Oswald"/>
                <a:ea typeface="Oswald"/>
                <a:cs typeface="Oswald"/>
                <a:sym typeface="Oswald"/>
              </a:endParaRPr>
            </a:p>
          </p:txBody>
        </p:sp>
        <p:pic>
          <p:nvPicPr>
            <p:cNvPr id="213" name="Google Shape;213;p40"/>
            <p:cNvPicPr preferRelativeResize="0"/>
            <p:nvPr/>
          </p:nvPicPr>
          <p:blipFill>
            <a:blip r:embed="rId3">
              <a:alphaModFix/>
            </a:blip>
            <a:stretch>
              <a:fillRect/>
            </a:stretch>
          </p:blipFill>
          <p:spPr>
            <a:xfrm>
              <a:off x="613050" y="861700"/>
              <a:ext cx="2442600" cy="3161012"/>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67"/>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Emelia LaShomb, </a:t>
            </a:r>
            <a:r>
              <a:rPr lang="en-US">
                <a:solidFill>
                  <a:srgbClr val="B7B7B7"/>
                </a:solidFill>
              </a:rPr>
              <a:t>graphite on paper, Spring 2021</a:t>
            </a:r>
            <a:endParaRPr sz="2400">
              <a:solidFill>
                <a:srgbClr val="B7B7B7"/>
              </a:solidFill>
            </a:endParaRPr>
          </a:p>
        </p:txBody>
      </p:sp>
      <p:pic>
        <p:nvPicPr>
          <p:cNvPr id="380" name="Google Shape;380;p67"/>
          <p:cNvPicPr preferRelativeResize="0"/>
          <p:nvPr/>
        </p:nvPicPr>
        <p:blipFill>
          <a:blip r:embed="rId3">
            <a:alphaModFix/>
          </a:blip>
          <a:stretch>
            <a:fillRect/>
          </a:stretch>
        </p:blipFill>
        <p:spPr>
          <a:xfrm>
            <a:off x="150" y="403650"/>
            <a:ext cx="9144000" cy="57721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68"/>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Ezekiel Loty, </a:t>
            </a:r>
            <a:r>
              <a:rPr lang="en-US">
                <a:solidFill>
                  <a:srgbClr val="B7B7B7"/>
                </a:solidFill>
              </a:rPr>
              <a:t>graphite on paper, Spring 2021</a:t>
            </a:r>
            <a:endParaRPr sz="2400">
              <a:solidFill>
                <a:srgbClr val="B7B7B7"/>
              </a:solidFill>
            </a:endParaRPr>
          </a:p>
        </p:txBody>
      </p:sp>
      <p:pic>
        <p:nvPicPr>
          <p:cNvPr id="386" name="Google Shape;386;p68"/>
          <p:cNvPicPr preferRelativeResize="0"/>
          <p:nvPr/>
        </p:nvPicPr>
        <p:blipFill>
          <a:blip r:embed="rId3">
            <a:alphaModFix/>
          </a:blip>
          <a:stretch>
            <a:fillRect/>
          </a:stretch>
        </p:blipFill>
        <p:spPr>
          <a:xfrm>
            <a:off x="150" y="470325"/>
            <a:ext cx="9144000" cy="5705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69"/>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Grace Smith </a:t>
            </a:r>
            <a:r>
              <a:rPr lang="en-US">
                <a:solidFill>
                  <a:srgbClr val="B7B7B7"/>
                </a:solidFill>
              </a:rPr>
              <a:t>graphite on paper, Spring 2021</a:t>
            </a:r>
            <a:endParaRPr sz="2400">
              <a:solidFill>
                <a:srgbClr val="B7B7B7"/>
              </a:solidFill>
            </a:endParaRPr>
          </a:p>
        </p:txBody>
      </p:sp>
      <p:pic>
        <p:nvPicPr>
          <p:cNvPr id="392" name="Google Shape;392;p69"/>
          <p:cNvPicPr preferRelativeResize="0"/>
          <p:nvPr/>
        </p:nvPicPr>
        <p:blipFill>
          <a:blip r:embed="rId3">
            <a:alphaModFix/>
          </a:blip>
          <a:stretch>
            <a:fillRect/>
          </a:stretch>
        </p:blipFill>
        <p:spPr>
          <a:xfrm>
            <a:off x="566313" y="0"/>
            <a:ext cx="8011385" cy="6175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70"/>
          <p:cNvPicPr preferRelativeResize="0"/>
          <p:nvPr/>
        </p:nvPicPr>
        <p:blipFill>
          <a:blip r:embed="rId3">
            <a:alphaModFix/>
          </a:blip>
          <a:stretch>
            <a:fillRect/>
          </a:stretch>
        </p:blipFill>
        <p:spPr>
          <a:xfrm>
            <a:off x="-3" y="592838"/>
            <a:ext cx="2926080" cy="2243327"/>
          </a:xfrm>
          <a:prstGeom prst="rect">
            <a:avLst/>
          </a:prstGeom>
          <a:noFill/>
          <a:ln>
            <a:noFill/>
          </a:ln>
        </p:spPr>
      </p:pic>
      <p:pic>
        <p:nvPicPr>
          <p:cNvPr id="398" name="Google Shape;398;p70"/>
          <p:cNvPicPr preferRelativeResize="0"/>
          <p:nvPr/>
        </p:nvPicPr>
        <p:blipFill>
          <a:blip r:embed="rId4">
            <a:alphaModFix/>
          </a:blip>
          <a:stretch>
            <a:fillRect/>
          </a:stretch>
        </p:blipFill>
        <p:spPr>
          <a:xfrm>
            <a:off x="3299150" y="68575"/>
            <a:ext cx="2545689" cy="3291840"/>
          </a:xfrm>
          <a:prstGeom prst="rect">
            <a:avLst/>
          </a:prstGeom>
          <a:noFill/>
          <a:ln>
            <a:noFill/>
          </a:ln>
        </p:spPr>
      </p:pic>
      <p:pic>
        <p:nvPicPr>
          <p:cNvPr id="399" name="Google Shape;399;p70"/>
          <p:cNvPicPr preferRelativeResize="0"/>
          <p:nvPr/>
        </p:nvPicPr>
        <p:blipFill>
          <a:blip r:embed="rId5">
            <a:alphaModFix/>
          </a:blip>
          <a:stretch>
            <a:fillRect/>
          </a:stretch>
        </p:blipFill>
        <p:spPr>
          <a:xfrm>
            <a:off x="6217916" y="587963"/>
            <a:ext cx="2926080" cy="2253082"/>
          </a:xfrm>
          <a:prstGeom prst="rect">
            <a:avLst/>
          </a:prstGeom>
          <a:noFill/>
          <a:ln>
            <a:noFill/>
          </a:ln>
        </p:spPr>
      </p:pic>
      <p:pic>
        <p:nvPicPr>
          <p:cNvPr id="400" name="Google Shape;400;p70"/>
          <p:cNvPicPr preferRelativeResize="0"/>
          <p:nvPr/>
        </p:nvPicPr>
        <p:blipFill>
          <a:blip r:embed="rId6">
            <a:alphaModFix/>
          </a:blip>
          <a:stretch>
            <a:fillRect/>
          </a:stretch>
        </p:blipFill>
        <p:spPr>
          <a:xfrm>
            <a:off x="0" y="4216913"/>
            <a:ext cx="2926080" cy="1853184"/>
          </a:xfrm>
          <a:prstGeom prst="rect">
            <a:avLst/>
          </a:prstGeom>
          <a:noFill/>
          <a:ln>
            <a:noFill/>
          </a:ln>
        </p:spPr>
      </p:pic>
      <p:pic>
        <p:nvPicPr>
          <p:cNvPr id="401" name="Google Shape;401;p70"/>
          <p:cNvPicPr preferRelativeResize="0"/>
          <p:nvPr/>
        </p:nvPicPr>
        <p:blipFill>
          <a:blip r:embed="rId7">
            <a:alphaModFix/>
          </a:blip>
          <a:stretch>
            <a:fillRect/>
          </a:stretch>
        </p:blipFill>
        <p:spPr>
          <a:xfrm>
            <a:off x="3108963" y="4216913"/>
            <a:ext cx="2926080" cy="1823924"/>
          </a:xfrm>
          <a:prstGeom prst="rect">
            <a:avLst/>
          </a:prstGeom>
          <a:noFill/>
          <a:ln>
            <a:noFill/>
          </a:ln>
        </p:spPr>
      </p:pic>
      <p:pic>
        <p:nvPicPr>
          <p:cNvPr id="402" name="Google Shape;402;p70"/>
          <p:cNvPicPr preferRelativeResize="0"/>
          <p:nvPr/>
        </p:nvPicPr>
        <p:blipFill>
          <a:blip r:embed="rId8">
            <a:alphaModFix/>
          </a:blip>
          <a:stretch>
            <a:fillRect/>
          </a:stretch>
        </p:blipFill>
        <p:spPr>
          <a:xfrm>
            <a:off x="6217916" y="4012088"/>
            <a:ext cx="2926080" cy="226283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72"/>
          <p:cNvPicPr preferRelativeResize="0"/>
          <p:nvPr/>
        </p:nvPicPr>
        <p:blipFill>
          <a:blip r:embed="rId3">
            <a:alphaModFix/>
          </a:blip>
          <a:stretch>
            <a:fillRect/>
          </a:stretch>
        </p:blipFill>
        <p:spPr>
          <a:xfrm>
            <a:off x="207663" y="68575"/>
            <a:ext cx="2523744" cy="3291840"/>
          </a:xfrm>
          <a:prstGeom prst="rect">
            <a:avLst/>
          </a:prstGeom>
          <a:noFill/>
          <a:ln>
            <a:noFill/>
          </a:ln>
        </p:spPr>
      </p:pic>
      <p:pic>
        <p:nvPicPr>
          <p:cNvPr id="412" name="Google Shape;412;p72"/>
          <p:cNvPicPr preferRelativeResize="0"/>
          <p:nvPr/>
        </p:nvPicPr>
        <p:blipFill>
          <a:blip r:embed="rId4">
            <a:alphaModFix/>
          </a:blip>
          <a:stretch>
            <a:fillRect/>
          </a:stretch>
        </p:blipFill>
        <p:spPr>
          <a:xfrm>
            <a:off x="3108950" y="270963"/>
            <a:ext cx="2926080" cy="2887065"/>
          </a:xfrm>
          <a:prstGeom prst="rect">
            <a:avLst/>
          </a:prstGeom>
          <a:noFill/>
          <a:ln>
            <a:noFill/>
          </a:ln>
        </p:spPr>
      </p:pic>
      <p:pic>
        <p:nvPicPr>
          <p:cNvPr id="413" name="Google Shape;413;p72"/>
          <p:cNvPicPr preferRelativeResize="0"/>
          <p:nvPr/>
        </p:nvPicPr>
        <p:blipFill>
          <a:blip r:embed="rId5">
            <a:alphaModFix/>
          </a:blip>
          <a:stretch>
            <a:fillRect/>
          </a:stretch>
        </p:blipFill>
        <p:spPr>
          <a:xfrm>
            <a:off x="6419088" y="68575"/>
            <a:ext cx="2523744" cy="3291840"/>
          </a:xfrm>
          <a:prstGeom prst="rect">
            <a:avLst/>
          </a:prstGeom>
          <a:noFill/>
          <a:ln>
            <a:noFill/>
          </a:ln>
        </p:spPr>
      </p:pic>
      <p:pic>
        <p:nvPicPr>
          <p:cNvPr id="414" name="Google Shape;414;p72"/>
          <p:cNvPicPr preferRelativeResize="0"/>
          <p:nvPr/>
        </p:nvPicPr>
        <p:blipFill>
          <a:blip r:embed="rId6">
            <a:alphaModFix/>
          </a:blip>
          <a:stretch>
            <a:fillRect/>
          </a:stretch>
        </p:blipFill>
        <p:spPr>
          <a:xfrm>
            <a:off x="233988" y="3497575"/>
            <a:ext cx="2471111" cy="3291840"/>
          </a:xfrm>
          <a:prstGeom prst="rect">
            <a:avLst/>
          </a:prstGeom>
          <a:noFill/>
          <a:ln>
            <a:noFill/>
          </a:ln>
        </p:spPr>
      </p:pic>
      <p:pic>
        <p:nvPicPr>
          <p:cNvPr id="415" name="Google Shape;415;p72"/>
          <p:cNvPicPr preferRelativeResize="0"/>
          <p:nvPr/>
        </p:nvPicPr>
        <p:blipFill>
          <a:blip r:embed="rId7">
            <a:alphaModFix/>
          </a:blip>
          <a:stretch>
            <a:fillRect/>
          </a:stretch>
        </p:blipFill>
        <p:spPr>
          <a:xfrm>
            <a:off x="3108959" y="3836513"/>
            <a:ext cx="2926080" cy="2613965"/>
          </a:xfrm>
          <a:prstGeom prst="rect">
            <a:avLst/>
          </a:prstGeom>
          <a:noFill/>
          <a:ln>
            <a:noFill/>
          </a:ln>
        </p:spPr>
      </p:pic>
      <p:pic>
        <p:nvPicPr>
          <p:cNvPr id="416" name="Google Shape;416;p72"/>
          <p:cNvPicPr preferRelativeResize="0"/>
          <p:nvPr/>
        </p:nvPicPr>
        <p:blipFill>
          <a:blip r:embed="rId8">
            <a:alphaModFix/>
          </a:blip>
          <a:stretch>
            <a:fillRect/>
          </a:stretch>
        </p:blipFill>
        <p:spPr>
          <a:xfrm>
            <a:off x="6217925" y="3597556"/>
            <a:ext cx="2926080" cy="309189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73"/>
          <p:cNvSpPr txBox="1"/>
          <p:nvPr>
            <p:ph type="title"/>
          </p:nvPr>
        </p:nvSpPr>
        <p:spPr>
          <a:xfrm>
            <a:off x="5257800" y="0"/>
            <a:ext cx="38865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Hannah Snyder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US">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US">
                <a:solidFill>
                  <a:srgbClr val="B7B7B7"/>
                </a:solidFill>
              </a:rPr>
              <a:t>Spring 2021</a:t>
            </a:r>
            <a:endParaRPr sz="2400">
              <a:solidFill>
                <a:srgbClr val="B7B7B7"/>
              </a:solidFill>
            </a:endParaRPr>
          </a:p>
        </p:txBody>
      </p:sp>
      <p:pic>
        <p:nvPicPr>
          <p:cNvPr id="422" name="Google Shape;422;p73"/>
          <p:cNvPicPr preferRelativeResize="0"/>
          <p:nvPr/>
        </p:nvPicPr>
        <p:blipFill>
          <a:blip r:embed="rId3">
            <a:alphaModFix/>
          </a:blip>
          <a:stretch>
            <a:fillRect/>
          </a:stretch>
        </p:blipFill>
        <p:spPr>
          <a:xfrm>
            <a:off x="0" y="0"/>
            <a:ext cx="525780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74"/>
          <p:cNvSpPr txBox="1"/>
          <p:nvPr>
            <p:ph type="title"/>
          </p:nvPr>
        </p:nvSpPr>
        <p:spPr>
          <a:xfrm>
            <a:off x="6962775" y="0"/>
            <a:ext cx="21816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Kate James</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US">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US">
                <a:solidFill>
                  <a:srgbClr val="B7B7B7"/>
                </a:solidFill>
              </a:rPr>
              <a:t>Spring 2021</a:t>
            </a:r>
            <a:endParaRPr sz="2400">
              <a:solidFill>
                <a:srgbClr val="B7B7B7"/>
              </a:solidFill>
            </a:endParaRPr>
          </a:p>
        </p:txBody>
      </p:sp>
      <p:pic>
        <p:nvPicPr>
          <p:cNvPr id="428" name="Google Shape;428;p74"/>
          <p:cNvPicPr preferRelativeResize="0"/>
          <p:nvPr/>
        </p:nvPicPr>
        <p:blipFill>
          <a:blip r:embed="rId3">
            <a:alphaModFix/>
          </a:blip>
          <a:stretch>
            <a:fillRect/>
          </a:stretch>
        </p:blipFill>
        <p:spPr>
          <a:xfrm>
            <a:off x="0" y="3900"/>
            <a:ext cx="6962775"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75"/>
          <p:cNvSpPr txBox="1"/>
          <p:nvPr>
            <p:ph type="title"/>
          </p:nvPr>
        </p:nvSpPr>
        <p:spPr>
          <a:xfrm>
            <a:off x="5124450" y="0"/>
            <a:ext cx="40200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Molly Dodge Austin</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US">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US">
                <a:solidFill>
                  <a:srgbClr val="B7B7B7"/>
                </a:solidFill>
              </a:rPr>
              <a:t>Spring 2021</a:t>
            </a:r>
            <a:endParaRPr sz="2400">
              <a:solidFill>
                <a:srgbClr val="B7B7B7"/>
              </a:solidFill>
            </a:endParaRPr>
          </a:p>
        </p:txBody>
      </p:sp>
      <p:pic>
        <p:nvPicPr>
          <p:cNvPr id="434" name="Google Shape;434;p75"/>
          <p:cNvPicPr preferRelativeResize="0"/>
          <p:nvPr/>
        </p:nvPicPr>
        <p:blipFill>
          <a:blip r:embed="rId3">
            <a:alphaModFix/>
          </a:blip>
          <a:stretch>
            <a:fillRect/>
          </a:stretch>
        </p:blipFill>
        <p:spPr>
          <a:xfrm>
            <a:off x="0" y="3900"/>
            <a:ext cx="5124450"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76"/>
          <p:cNvSpPr txBox="1"/>
          <p:nvPr>
            <p:ph type="title"/>
          </p:nvPr>
        </p:nvSpPr>
        <p:spPr>
          <a:xfrm>
            <a:off x="150" y="6175800"/>
            <a:ext cx="9144000" cy="6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Rachel Tamsett-Peters, </a:t>
            </a:r>
            <a:r>
              <a:rPr lang="en-US">
                <a:solidFill>
                  <a:srgbClr val="B7B7B7"/>
                </a:solidFill>
              </a:rPr>
              <a:t>graphite on paper, Spring 2021</a:t>
            </a:r>
            <a:endParaRPr sz="2400">
              <a:solidFill>
                <a:srgbClr val="B7B7B7"/>
              </a:solidFill>
            </a:endParaRPr>
          </a:p>
        </p:txBody>
      </p:sp>
      <p:pic>
        <p:nvPicPr>
          <p:cNvPr id="440" name="Google Shape;440;p76"/>
          <p:cNvPicPr preferRelativeResize="0"/>
          <p:nvPr/>
        </p:nvPicPr>
        <p:blipFill>
          <a:blip r:embed="rId3">
            <a:alphaModFix/>
          </a:blip>
          <a:stretch>
            <a:fillRect/>
          </a:stretch>
        </p:blipFill>
        <p:spPr>
          <a:xfrm>
            <a:off x="1115413" y="0"/>
            <a:ext cx="6913465" cy="6175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7" name="Shape 217"/>
        <p:cNvGrpSpPr/>
        <p:nvPr/>
      </p:nvGrpSpPr>
      <p:grpSpPr>
        <a:xfrm>
          <a:off x="0" y="0"/>
          <a:ext cx="0" cy="0"/>
          <a:chOff x="0" y="0"/>
          <a:chExt cx="0" cy="0"/>
        </a:xfrm>
      </p:grpSpPr>
      <p:sp>
        <p:nvSpPr>
          <p:cNvPr id="218" name="Google Shape;218;p41"/>
          <p:cNvSpPr txBox="1"/>
          <p:nvPr/>
        </p:nvSpPr>
        <p:spPr>
          <a:xfrm>
            <a:off x="-75" y="5572825"/>
            <a:ext cx="9144000" cy="1285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US" sz="2400">
                <a:solidFill>
                  <a:srgbClr val="FFFFFF"/>
                </a:solidFill>
                <a:latin typeface="Cabin"/>
                <a:ea typeface="Cabin"/>
                <a:cs typeface="Cabin"/>
                <a:sym typeface="Cabin"/>
              </a:rPr>
              <a:t>Matthew Grabelsky </a:t>
            </a:r>
            <a:r>
              <a:rPr i="1" lang="en-US" sz="2400">
                <a:solidFill>
                  <a:srgbClr val="B7B7B7"/>
                </a:solidFill>
                <a:latin typeface="Cabin"/>
                <a:ea typeface="Cabin"/>
                <a:cs typeface="Cabin"/>
                <a:sym typeface="Cabin"/>
              </a:rPr>
              <a:t>@grabelsky</a:t>
            </a:r>
            <a:r>
              <a:rPr lang="en-US" sz="2400">
                <a:solidFill>
                  <a:srgbClr val="B7B7B7"/>
                </a:solidFill>
                <a:latin typeface="Cabin"/>
                <a:ea typeface="Cabin"/>
                <a:cs typeface="Cabin"/>
                <a:sym typeface="Cabin"/>
              </a:rPr>
              <a:t>, </a:t>
            </a:r>
            <a:r>
              <a:rPr b="1" i="1" lang="en-US" sz="2400">
                <a:solidFill>
                  <a:srgbClr val="FFFFFF"/>
                </a:solidFill>
                <a:latin typeface="Cabin"/>
                <a:ea typeface="Cabin"/>
                <a:cs typeface="Cabin"/>
                <a:sym typeface="Cabin"/>
              </a:rPr>
              <a:t>Night at the Museum</a:t>
            </a:r>
            <a:r>
              <a:rPr lang="en-US" sz="2400">
                <a:solidFill>
                  <a:srgbClr val="B7B7B7"/>
                </a:solidFill>
                <a:latin typeface="Cabin"/>
                <a:ea typeface="Cabin"/>
                <a:cs typeface="Cabin"/>
                <a:sym typeface="Cabin"/>
              </a:rPr>
              <a:t> and </a:t>
            </a:r>
            <a:r>
              <a:rPr b="1" i="1" lang="en-US" sz="2400">
                <a:solidFill>
                  <a:srgbClr val="FFFFFF"/>
                </a:solidFill>
                <a:latin typeface="Cabin"/>
                <a:ea typeface="Cabin"/>
                <a:cs typeface="Cabin"/>
                <a:sym typeface="Cabin"/>
              </a:rPr>
              <a:t>Hello Kitten</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US" sz="2400">
                <a:solidFill>
                  <a:srgbClr val="B7B7B7"/>
                </a:solidFill>
                <a:latin typeface="Cabin"/>
                <a:ea typeface="Cabin"/>
                <a:cs typeface="Cabin"/>
                <a:sym typeface="Cabin"/>
              </a:rPr>
              <a:t>oil on canvas, 2019</a:t>
            </a:r>
            <a:endParaRPr b="1" sz="2400">
              <a:solidFill>
                <a:srgbClr val="FFFFFF"/>
              </a:solidFill>
              <a:latin typeface="Cabin"/>
              <a:ea typeface="Cabin"/>
              <a:cs typeface="Cabin"/>
              <a:sym typeface="Cabin"/>
            </a:endParaRPr>
          </a:p>
        </p:txBody>
      </p:sp>
      <p:pic>
        <p:nvPicPr>
          <p:cNvPr descr="Image from https://instagram.fyaw1-1.fna.fbcdn.net/vp/8d731ddc05c0c4d198a2c004c5c3ca1d/5E24F644/t51.2885-15/sh0.08/e35/p750x750/69776497_185537502467440_2371536900111465751_n.jpg?_nc_ht=instagram.fyaw1-1.fna.fbcdn.net&amp;_nc_cat=104" id="219" name="Google Shape;219;p41"/>
          <p:cNvPicPr preferRelativeResize="0"/>
          <p:nvPr/>
        </p:nvPicPr>
        <p:blipFill>
          <a:blip r:embed="rId3">
            <a:alphaModFix/>
          </a:blip>
          <a:stretch>
            <a:fillRect/>
          </a:stretch>
        </p:blipFill>
        <p:spPr>
          <a:xfrm>
            <a:off x="4685675" y="0"/>
            <a:ext cx="4458250" cy="5572825"/>
          </a:xfrm>
          <a:prstGeom prst="rect">
            <a:avLst/>
          </a:prstGeom>
          <a:noFill/>
          <a:ln>
            <a:noFill/>
          </a:ln>
        </p:spPr>
      </p:pic>
      <p:pic>
        <p:nvPicPr>
          <p:cNvPr id="220" name="Google Shape;220;p41"/>
          <p:cNvPicPr preferRelativeResize="0"/>
          <p:nvPr/>
        </p:nvPicPr>
        <p:blipFill>
          <a:blip r:embed="rId4">
            <a:alphaModFix/>
          </a:blip>
          <a:stretch>
            <a:fillRect/>
          </a:stretch>
        </p:blipFill>
        <p:spPr>
          <a:xfrm>
            <a:off x="0" y="0"/>
            <a:ext cx="3480872" cy="55728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77"/>
          <p:cNvSpPr txBox="1"/>
          <p:nvPr>
            <p:ph type="title"/>
          </p:nvPr>
        </p:nvSpPr>
        <p:spPr>
          <a:xfrm>
            <a:off x="6486525" y="0"/>
            <a:ext cx="26577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Ruby Jangaard</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US">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US">
                <a:solidFill>
                  <a:srgbClr val="B7B7B7"/>
                </a:solidFill>
              </a:rPr>
              <a:t>Spring 2021</a:t>
            </a:r>
            <a:endParaRPr sz="2400">
              <a:solidFill>
                <a:srgbClr val="B7B7B7"/>
              </a:solidFill>
            </a:endParaRPr>
          </a:p>
        </p:txBody>
      </p:sp>
      <p:pic>
        <p:nvPicPr>
          <p:cNvPr id="446" name="Google Shape;446;p77"/>
          <p:cNvPicPr preferRelativeResize="0"/>
          <p:nvPr/>
        </p:nvPicPr>
        <p:blipFill>
          <a:blip r:embed="rId3">
            <a:alphaModFix/>
          </a:blip>
          <a:stretch>
            <a:fillRect/>
          </a:stretch>
        </p:blipFill>
        <p:spPr>
          <a:xfrm>
            <a:off x="0" y="0"/>
            <a:ext cx="6486525"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p78"/>
          <p:cNvPicPr preferRelativeResize="0"/>
          <p:nvPr/>
        </p:nvPicPr>
        <p:blipFill>
          <a:blip r:embed="rId3">
            <a:alphaModFix/>
          </a:blip>
          <a:stretch>
            <a:fillRect/>
          </a:stretch>
        </p:blipFill>
        <p:spPr>
          <a:xfrm>
            <a:off x="207663" y="68575"/>
            <a:ext cx="2523744" cy="3291840"/>
          </a:xfrm>
          <a:prstGeom prst="rect">
            <a:avLst/>
          </a:prstGeom>
          <a:noFill/>
          <a:ln>
            <a:noFill/>
          </a:ln>
        </p:spPr>
      </p:pic>
      <p:pic>
        <p:nvPicPr>
          <p:cNvPr id="452" name="Google Shape;452;p78"/>
          <p:cNvPicPr preferRelativeResize="0"/>
          <p:nvPr/>
        </p:nvPicPr>
        <p:blipFill>
          <a:blip r:embed="rId4">
            <a:alphaModFix/>
          </a:blip>
          <a:stretch>
            <a:fillRect/>
          </a:stretch>
        </p:blipFill>
        <p:spPr>
          <a:xfrm>
            <a:off x="3108950" y="270963"/>
            <a:ext cx="2926080" cy="2887065"/>
          </a:xfrm>
          <a:prstGeom prst="rect">
            <a:avLst/>
          </a:prstGeom>
          <a:noFill/>
          <a:ln>
            <a:noFill/>
          </a:ln>
        </p:spPr>
      </p:pic>
      <p:pic>
        <p:nvPicPr>
          <p:cNvPr id="453" name="Google Shape;453;p78"/>
          <p:cNvPicPr preferRelativeResize="0"/>
          <p:nvPr/>
        </p:nvPicPr>
        <p:blipFill>
          <a:blip r:embed="rId5">
            <a:alphaModFix/>
          </a:blip>
          <a:stretch>
            <a:fillRect/>
          </a:stretch>
        </p:blipFill>
        <p:spPr>
          <a:xfrm>
            <a:off x="6419088" y="68575"/>
            <a:ext cx="2523744" cy="3291840"/>
          </a:xfrm>
          <a:prstGeom prst="rect">
            <a:avLst/>
          </a:prstGeom>
          <a:noFill/>
          <a:ln>
            <a:noFill/>
          </a:ln>
        </p:spPr>
      </p:pic>
      <p:pic>
        <p:nvPicPr>
          <p:cNvPr id="454" name="Google Shape;454;p78"/>
          <p:cNvPicPr preferRelativeResize="0"/>
          <p:nvPr/>
        </p:nvPicPr>
        <p:blipFill>
          <a:blip r:embed="rId6">
            <a:alphaModFix/>
          </a:blip>
          <a:stretch>
            <a:fillRect/>
          </a:stretch>
        </p:blipFill>
        <p:spPr>
          <a:xfrm>
            <a:off x="233988" y="3497575"/>
            <a:ext cx="2471111" cy="3291840"/>
          </a:xfrm>
          <a:prstGeom prst="rect">
            <a:avLst/>
          </a:prstGeom>
          <a:noFill/>
          <a:ln>
            <a:noFill/>
          </a:ln>
        </p:spPr>
      </p:pic>
      <p:pic>
        <p:nvPicPr>
          <p:cNvPr id="455" name="Google Shape;455;p78"/>
          <p:cNvPicPr preferRelativeResize="0"/>
          <p:nvPr/>
        </p:nvPicPr>
        <p:blipFill>
          <a:blip r:embed="rId7">
            <a:alphaModFix/>
          </a:blip>
          <a:stretch>
            <a:fillRect/>
          </a:stretch>
        </p:blipFill>
        <p:spPr>
          <a:xfrm>
            <a:off x="3108959" y="3836513"/>
            <a:ext cx="2926080" cy="2613965"/>
          </a:xfrm>
          <a:prstGeom prst="rect">
            <a:avLst/>
          </a:prstGeom>
          <a:noFill/>
          <a:ln>
            <a:noFill/>
          </a:ln>
        </p:spPr>
      </p:pic>
      <p:pic>
        <p:nvPicPr>
          <p:cNvPr id="456" name="Google Shape;456;p78"/>
          <p:cNvPicPr preferRelativeResize="0"/>
          <p:nvPr/>
        </p:nvPicPr>
        <p:blipFill>
          <a:blip r:embed="rId8">
            <a:alphaModFix/>
          </a:blip>
          <a:stretch>
            <a:fillRect/>
          </a:stretch>
        </p:blipFill>
        <p:spPr>
          <a:xfrm>
            <a:off x="6217925" y="3597556"/>
            <a:ext cx="2926080" cy="309189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4" name="Shape 464"/>
        <p:cNvGrpSpPr/>
        <p:nvPr/>
      </p:nvGrpSpPr>
      <p:grpSpPr>
        <a:xfrm>
          <a:off x="0" y="0"/>
          <a:ext cx="0" cy="0"/>
          <a:chOff x="0" y="0"/>
          <a:chExt cx="0" cy="0"/>
        </a:xfrm>
      </p:grpSpPr>
      <p:pic>
        <p:nvPicPr>
          <p:cNvPr descr="A look back at the life and journey of Terry Fox, a Canadian hero.&#10;&#10;Updated in 2021: More than $850M has now been raised in Terry's name." id="465" name="Google Shape;465;p80" title="The Terry Fox Story">
            <a:hlinkClick r:id="rId3"/>
          </p:cNvPr>
          <p:cNvPicPr preferRelativeResize="0"/>
          <p:nvPr/>
        </p:nvPicPr>
        <p:blipFill>
          <a:blip r:embed="rId4">
            <a:alphaModFix/>
          </a:blip>
          <a:stretch>
            <a:fillRect/>
          </a:stretch>
        </p:blipFill>
        <p:spPr>
          <a:xfrm>
            <a:off x="0" y="857250"/>
            <a:ext cx="9144000" cy="5143500"/>
          </a:xfrm>
          <a:prstGeom prst="rect">
            <a:avLst/>
          </a:prstGeom>
          <a:noFill/>
          <a:ln>
            <a:noFill/>
          </a:ln>
        </p:spPr>
      </p:pic>
      <p:sp>
        <p:nvSpPr>
          <p:cNvPr descr="All text" id="466" name="Google Shape;466;p80"/>
          <p:cNvSpPr txBox="1"/>
          <p:nvPr/>
        </p:nvSpPr>
        <p:spPr>
          <a:xfrm>
            <a:off x="0" y="6211500"/>
            <a:ext cx="9144000" cy="64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000">
                <a:solidFill>
                  <a:srgbClr val="FFFFFF"/>
                </a:solidFill>
                <a:latin typeface="Oswald"/>
                <a:ea typeface="Oswald"/>
                <a:cs typeface="Oswald"/>
                <a:sym typeface="Oswald"/>
              </a:rPr>
              <a:t>The Terry Fox walk is the last 30 minutes of A block next Tuesday</a:t>
            </a:r>
            <a:endParaRPr sz="3000">
              <a:solidFill>
                <a:srgbClr val="FFFFFF"/>
              </a:solidFill>
              <a:latin typeface="Oswald"/>
              <a:ea typeface="Oswald"/>
              <a:cs typeface="Oswald"/>
              <a:sym typeface="Oswa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4" name="Shape 474"/>
        <p:cNvGrpSpPr/>
        <p:nvPr/>
      </p:nvGrpSpPr>
      <p:grpSpPr>
        <a:xfrm>
          <a:off x="0" y="0"/>
          <a:ext cx="0" cy="0"/>
          <a:chOff x="0" y="0"/>
          <a:chExt cx="0" cy="0"/>
        </a:xfrm>
      </p:grpSpPr>
      <p:sp>
        <p:nvSpPr>
          <p:cNvPr id="475" name="Google Shape;475;p82"/>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4100">
                <a:solidFill>
                  <a:srgbClr val="FFFFFF"/>
                </a:solidFill>
                <a:latin typeface="Oswald"/>
                <a:ea typeface="Oswald"/>
                <a:cs typeface="Oswald"/>
                <a:sym typeface="Oswald"/>
              </a:rPr>
              <a:t>Hand in your backgrounds to the Google Classroom!</a:t>
            </a:r>
            <a:endParaRPr sz="4100">
              <a:solidFill>
                <a:srgbClr val="FFFFFF"/>
              </a:solidFill>
              <a:latin typeface="Oswald"/>
              <a:ea typeface="Oswald"/>
              <a:cs typeface="Oswald"/>
              <a:sym typeface="Oswald"/>
            </a:endParaRPr>
          </a:p>
          <a:p>
            <a:pPr indent="0" lvl="0" marL="0" rtl="0" algn="l">
              <a:spcBef>
                <a:spcPts val="0"/>
              </a:spcBef>
              <a:spcAft>
                <a:spcPts val="0"/>
              </a:spcAft>
              <a:buNone/>
            </a:pPr>
            <a:r>
              <a:t/>
            </a:r>
            <a:endParaRPr sz="4100">
              <a:solidFill>
                <a:srgbClr val="FFFFFF"/>
              </a:solidFill>
              <a:latin typeface="Oswald"/>
              <a:ea typeface="Oswald"/>
              <a:cs typeface="Oswald"/>
              <a:sym typeface="Oswald"/>
            </a:endParaRPr>
          </a:p>
          <a:p>
            <a:pPr indent="0" lvl="0" marL="0" rtl="0" algn="ctr">
              <a:spcBef>
                <a:spcPts val="0"/>
              </a:spcBef>
              <a:spcAft>
                <a:spcPts val="0"/>
              </a:spcAft>
              <a:buNone/>
            </a:pPr>
            <a:r>
              <a:rPr lang="en-US" sz="3500">
                <a:solidFill>
                  <a:srgbClr val="CACACA"/>
                </a:solidFill>
                <a:latin typeface="Average"/>
                <a:ea typeface="Average"/>
                <a:cs typeface="Average"/>
                <a:sym typeface="Average"/>
              </a:rPr>
              <a:t>For a great drawing, make sure your photo is an </a:t>
            </a:r>
            <a:r>
              <a:rPr b="1" lang="en-US" sz="3500">
                <a:solidFill>
                  <a:srgbClr val="00FF00"/>
                </a:solidFill>
                <a:latin typeface="Average"/>
                <a:ea typeface="Average"/>
                <a:cs typeface="Average"/>
                <a:sym typeface="Average"/>
              </a:rPr>
              <a:t>original file</a:t>
            </a:r>
            <a:r>
              <a:rPr b="1" lang="en-US" sz="3500">
                <a:solidFill>
                  <a:srgbClr val="FFFFFF"/>
                </a:solidFill>
                <a:latin typeface="Average"/>
                <a:ea typeface="Average"/>
                <a:cs typeface="Average"/>
                <a:sym typeface="Average"/>
              </a:rPr>
              <a:t> </a:t>
            </a:r>
            <a:r>
              <a:rPr lang="en-US" sz="3500">
                <a:solidFill>
                  <a:srgbClr val="CACACA"/>
                </a:solidFill>
                <a:latin typeface="Average"/>
                <a:ea typeface="Average"/>
                <a:cs typeface="Average"/>
                <a:sym typeface="Average"/>
              </a:rPr>
              <a:t>and </a:t>
            </a:r>
            <a:r>
              <a:rPr b="1" lang="en-US" sz="3500">
                <a:solidFill>
                  <a:srgbClr val="EA9999"/>
                </a:solidFill>
                <a:latin typeface="Average"/>
                <a:ea typeface="Average"/>
                <a:cs typeface="Average"/>
                <a:sym typeface="Average"/>
              </a:rPr>
              <a:t>not a screenshot</a:t>
            </a:r>
            <a:r>
              <a:rPr lang="en-US" sz="3500">
                <a:solidFill>
                  <a:srgbClr val="CACACA"/>
                </a:solidFill>
                <a:latin typeface="Average"/>
                <a:ea typeface="Average"/>
                <a:cs typeface="Average"/>
                <a:sym typeface="Average"/>
              </a:rPr>
              <a:t>.</a:t>
            </a:r>
            <a:endParaRPr sz="1850">
              <a:solidFill>
                <a:srgbClr val="CACACA"/>
              </a:solidFill>
              <a:latin typeface="Average"/>
              <a:ea typeface="Average"/>
              <a:cs typeface="Average"/>
              <a:sym typeface="Average"/>
            </a:endParaRPr>
          </a:p>
        </p:txBody>
      </p:sp>
      <p:sp>
        <p:nvSpPr>
          <p:cNvPr descr="Translations" id="476" name="Google Shape;476;p82"/>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000">
                <a:solidFill>
                  <a:srgbClr val="AAAAAA"/>
                </a:solidFill>
                <a:latin typeface="Average"/>
                <a:ea typeface="Average"/>
                <a:cs typeface="Average"/>
                <a:sym typeface="Average"/>
              </a:rPr>
              <a:t>ዳራዎን ለጉግል ክፍል አስረክቡ!</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US" sz="2000">
                <a:solidFill>
                  <a:srgbClr val="AAAAAA"/>
                </a:solidFill>
                <a:latin typeface="Average"/>
                <a:ea typeface="Average"/>
                <a:cs typeface="Average"/>
                <a:sym typeface="Average"/>
              </a:rPr>
              <a:t>قم بتسليم خلفياتك إلى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US" sz="2000">
                <a:solidFill>
                  <a:srgbClr val="AAAAAA"/>
                </a:solidFill>
                <a:latin typeface="Average"/>
                <a:ea typeface="Average"/>
                <a:cs typeface="Average"/>
                <a:sym typeface="Average"/>
              </a:rPr>
              <a:t>Entrega els teus antecedents a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US" sz="2000">
                <a:solidFill>
                  <a:srgbClr val="AAAAAA"/>
                </a:solidFill>
                <a:latin typeface="Average"/>
                <a:ea typeface="Average"/>
                <a:cs typeface="Average"/>
                <a:sym typeface="Average"/>
              </a:rPr>
              <a:t>将您的背景提交给 Google 课堂！</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US" sz="2000">
                <a:solidFill>
                  <a:srgbClr val="AAAAAA"/>
                </a:solidFill>
                <a:latin typeface="Average"/>
                <a:ea typeface="Average"/>
                <a:cs typeface="Average"/>
                <a:sym typeface="Average"/>
              </a:rPr>
              <a:t>پس زمینه خود را به Google Classroom تحویل دهید!</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US" sz="2000">
                <a:solidFill>
                  <a:srgbClr val="AAAAAA"/>
                </a:solidFill>
                <a:latin typeface="Average"/>
                <a:ea typeface="Average"/>
                <a:cs typeface="Average"/>
                <a:sym typeface="Average"/>
              </a:rPr>
              <a:t>अपनी पृष्ठभूमि गूगल क्लासरूम को सौंपें!</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US" sz="2000">
                <a:solidFill>
                  <a:srgbClr val="AAAAAA"/>
                </a:solidFill>
                <a:latin typeface="Average"/>
                <a:ea typeface="Average"/>
                <a:cs typeface="Average"/>
                <a:sym typeface="Average"/>
              </a:rPr>
              <a:t>背景を Google Classroom に提出してください。</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US" sz="2000">
                <a:solidFill>
                  <a:srgbClr val="AAAAAA"/>
                </a:solidFill>
                <a:latin typeface="Average"/>
                <a:ea typeface="Average"/>
                <a:cs typeface="Average"/>
                <a:sym typeface="Average"/>
              </a:rPr>
              <a:t>Google Classroom에 배경을 제출하세요!</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US" sz="2000">
                <a:solidFill>
                  <a:srgbClr val="AAAAAA"/>
                </a:solidFill>
                <a:latin typeface="Average"/>
                <a:ea typeface="Average"/>
                <a:cs typeface="Average"/>
                <a:sym typeface="Average"/>
              </a:rPr>
              <a:t>Paşnavên xwe bidin dersa Google!</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US" sz="2000">
                <a:solidFill>
                  <a:srgbClr val="AAAAAA"/>
                </a:solidFill>
                <a:latin typeface="Average"/>
                <a:ea typeface="Average"/>
                <a:cs typeface="Average"/>
                <a:sym typeface="Average"/>
              </a:rPr>
              <a:t>Entregue seus históricos para o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US" sz="2000">
                <a:solidFill>
                  <a:srgbClr val="AAAAAA"/>
                </a:solidFill>
                <a:latin typeface="Average"/>
                <a:ea typeface="Average"/>
                <a:cs typeface="Average"/>
                <a:sym typeface="Average"/>
              </a:rPr>
              <a:t>ਗੂਗਲ ਕਲਾਸਰੂਮ ਨੂੰ ਆਪਣੇ ਪਿਛੋਕੜ ਦਿਓ!</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US" sz="2000">
                <a:solidFill>
                  <a:srgbClr val="AAAAAA"/>
                </a:solidFill>
                <a:latin typeface="Average"/>
                <a:ea typeface="Average"/>
                <a:cs typeface="Average"/>
                <a:sym typeface="Average"/>
              </a:rPr>
              <a:t>Сдайте свои фоны в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US" sz="2000">
                <a:solidFill>
                  <a:srgbClr val="AAAAAA"/>
                </a:solidFill>
                <a:latin typeface="Average"/>
                <a:ea typeface="Average"/>
                <a:cs typeface="Average"/>
                <a:sym typeface="Average"/>
              </a:rPr>
              <a:t>U dhiib taariikhdaada fasalka Google!</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US" sz="2000">
                <a:solidFill>
                  <a:srgbClr val="AAAAAA"/>
                </a:solidFill>
                <a:latin typeface="Average"/>
                <a:ea typeface="Average"/>
                <a:cs typeface="Average"/>
                <a:sym typeface="Average"/>
              </a:rPr>
              <a:t>¡Entreguen sus fondos en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US" sz="2000">
                <a:solidFill>
                  <a:srgbClr val="AAAAAA"/>
                </a:solidFill>
                <a:latin typeface="Average"/>
                <a:ea typeface="Average"/>
                <a:cs typeface="Average"/>
                <a:sym typeface="Average"/>
              </a:rPr>
              <a:t>Wawasilishe usuli wako kwa Google Darasani!</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US" sz="2000">
                <a:solidFill>
                  <a:srgbClr val="AAAAAA"/>
                </a:solidFill>
                <a:latin typeface="Average"/>
                <a:ea typeface="Average"/>
                <a:cs typeface="Average"/>
                <a:sym typeface="Average"/>
              </a:rPr>
              <a:t>Ibigay ang iyong mga background sa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US" sz="2000">
                <a:solidFill>
                  <a:srgbClr val="AAAAAA"/>
                </a:solidFill>
                <a:latin typeface="Average"/>
                <a:ea typeface="Average"/>
                <a:cs typeface="Average"/>
                <a:sym typeface="Average"/>
              </a:rPr>
              <a:t>Arka planlarınızı Google Classroom'a teslim edin!</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US" sz="2000">
                <a:solidFill>
                  <a:srgbClr val="AAAAAA"/>
                </a:solidFill>
                <a:latin typeface="Average"/>
                <a:ea typeface="Average"/>
                <a:cs typeface="Average"/>
                <a:sym typeface="Average"/>
              </a:rPr>
              <a:t>Додайте свої фони до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US" sz="2000">
                <a:solidFill>
                  <a:srgbClr val="AAAAAA"/>
                </a:solidFill>
                <a:latin typeface="Average"/>
                <a:ea typeface="Average"/>
                <a:cs typeface="Average"/>
                <a:sym typeface="Average"/>
              </a:rPr>
              <a:t>Nộp hồ sơ của bạn cho Google Classroom!</a:t>
            </a:r>
            <a:endParaRPr sz="3400">
              <a:solidFill>
                <a:srgbClr val="CACACA"/>
              </a:solidFill>
              <a:latin typeface="Average"/>
              <a:ea typeface="Average"/>
              <a:cs typeface="Average"/>
              <a:sym typeface="Averag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p83"/>
          <p:cNvPicPr preferRelativeResize="0"/>
          <p:nvPr/>
        </p:nvPicPr>
        <p:blipFill rotWithShape="1">
          <a:blip r:embed="rId3">
            <a:alphaModFix/>
          </a:blip>
          <a:srcRect b="4154" l="24565" r="27399" t="19904"/>
          <a:stretch/>
        </p:blipFill>
        <p:spPr>
          <a:xfrm>
            <a:off x="100" y="1423375"/>
            <a:ext cx="4121200" cy="5212401"/>
          </a:xfrm>
          <a:prstGeom prst="rect">
            <a:avLst/>
          </a:prstGeom>
          <a:noFill/>
          <a:ln>
            <a:noFill/>
          </a:ln>
        </p:spPr>
      </p:pic>
      <p:sp>
        <p:nvSpPr>
          <p:cNvPr id="482" name="Google Shape;482;p83"/>
          <p:cNvSpPr txBox="1"/>
          <p:nvPr/>
        </p:nvSpPr>
        <p:spPr>
          <a:xfrm>
            <a:off x="100" y="0"/>
            <a:ext cx="9144000" cy="142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rgbClr val="FFFFFF"/>
                </a:solidFill>
                <a:latin typeface="Oswald"/>
                <a:ea typeface="Oswald"/>
                <a:cs typeface="Oswald"/>
                <a:sym typeface="Oswald"/>
              </a:rPr>
              <a:t>If you did not finish the art history assignment, </a:t>
            </a:r>
            <a:endParaRPr sz="3000">
              <a:solidFill>
                <a:srgbClr val="FFFFFF"/>
              </a:solidFill>
              <a:latin typeface="Oswald"/>
              <a:ea typeface="Oswald"/>
              <a:cs typeface="Oswald"/>
              <a:sym typeface="Oswald"/>
            </a:endParaRPr>
          </a:p>
          <a:p>
            <a:pPr indent="0" lvl="0" marL="0" rtl="0" algn="ctr">
              <a:spcBef>
                <a:spcPts val="0"/>
              </a:spcBef>
              <a:spcAft>
                <a:spcPts val="0"/>
              </a:spcAft>
              <a:buNone/>
            </a:pPr>
            <a:r>
              <a:rPr lang="en-US" sz="3000">
                <a:solidFill>
                  <a:srgbClr val="00FF00"/>
                </a:solidFill>
                <a:latin typeface="Oswald"/>
                <a:ea typeface="Oswald"/>
                <a:cs typeface="Oswald"/>
                <a:sym typeface="Oswald"/>
              </a:rPr>
              <a:t>DO THAT FIRST!</a:t>
            </a:r>
            <a:endParaRPr sz="1000">
              <a:solidFill>
                <a:srgbClr val="00FF00"/>
              </a:solidFill>
              <a:latin typeface="Average"/>
              <a:ea typeface="Average"/>
              <a:cs typeface="Average"/>
              <a:sym typeface="Average"/>
            </a:endParaRPr>
          </a:p>
        </p:txBody>
      </p:sp>
      <p:sp>
        <p:nvSpPr>
          <p:cNvPr descr="Translations" id="483" name="Google Shape;483;p83"/>
          <p:cNvSpPr txBox="1"/>
          <p:nvPr/>
        </p:nvSpPr>
        <p:spPr>
          <a:xfrm>
            <a:off x="4121300" y="1184100"/>
            <a:ext cx="5022900" cy="56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solidFill>
                  <a:srgbClr val="AAAAAA"/>
                </a:solidFill>
                <a:latin typeface="Average"/>
                <a:ea typeface="Average"/>
                <a:cs typeface="Average"/>
                <a:sym typeface="Average"/>
              </a:rPr>
              <a:t>የጥበብ ታሪክ ስራውን ካልጨረስክ፣ መጀመሪያ ያንን አድርግ!</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US" sz="1300">
                <a:solidFill>
                  <a:srgbClr val="AAAAAA"/>
                </a:solidFill>
                <a:latin typeface="Average"/>
                <a:ea typeface="Average"/>
                <a:cs typeface="Average"/>
                <a:sym typeface="Average"/>
              </a:rPr>
              <a:t>إذا لم تقم بإنهاء مهمة تاريخ الفن، قم بذلك أولاً!</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Si no has acabat el treball d'història de l'art, FES-HO PRIMERAMENT!</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如果您尚未完成艺术史作业，请先完成！</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US" sz="1300">
                <a:solidFill>
                  <a:srgbClr val="AAAAAA"/>
                </a:solidFill>
                <a:latin typeface="Average"/>
                <a:ea typeface="Average"/>
                <a:cs typeface="Average"/>
                <a:sym typeface="Average"/>
              </a:rPr>
              <a:t>اگر تکلیف تاریخ هنر را تمام نکردید، ابتدا این کار را انجام دهید!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यदि आपने कला इतिहास का कार्य पूरा नहीं किया है, तो पहले उसे पूरा करें!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美術史の課題が終わっていないなら、まずそれをやりましょう。</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미술사 과제를 아직 끝내지 못했다면, 먼저 끝내세요!</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Ger we peywira dîroka hunerê neqedand, PÊŞÎ WÊ BIKIN!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Se você não terminou a tarefa de história da arte, FAÇA ISSO PRIMEIRO!</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ਜੇ ਤੁਸੀਂ ਕਲਾ ਇਤਿਹਾਸ ਅਸਾਈਨਮੈਂਟ ਨੂੰ ਪੂਰਾ ਨਹੀਂ ਕੀਤਾ, ਤਾਂ ਪਹਿਲਾਂ ਕਰੋ!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Если вы не выполнили задание по истории искусств, СДЕЛАЙТЕ ЭТО СНАЧАЛА!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Haddii aanad dhammayn hawsha taariikhda fanka, MARKA HORE SAMEE!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Si no terminaste la tarea de historia del arte, ¡HAZ ESO PRIMERO!</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Ikiwa hukumaliza kazi ya historia ya sanaa, FANYA HILO KWANZA!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Kung hindi mo natapos ang art history assignment, GAWIN MO MUNA!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Eğer sanat tarihi ödevini bitirmediyseniz, ÖNCE BUNU YAPIN!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Якщо ви не закінчили завдання з історії мистецтва, ЗРОБІТЬ ЦЕ ПЕРШИМ!</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Nếu bạn chưa hoàn thành bài tập lịch sử nghệ thuật, HÃY LÀM ĐIỀU ĐÓ TRƯỚC!</a:t>
            </a:r>
            <a:endParaRPr sz="1300">
              <a:solidFill>
                <a:srgbClr val="AAAAAA"/>
              </a:solidFill>
              <a:latin typeface="Average"/>
              <a:ea typeface="Average"/>
              <a:cs typeface="Average"/>
              <a:sym typeface="Average"/>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descr="Title" id="488" name="Google Shape;488;p84"/>
          <p:cNvSpPr txBox="1"/>
          <p:nvPr/>
        </p:nvSpPr>
        <p:spPr>
          <a:xfrm>
            <a:off x="0" y="0"/>
            <a:ext cx="4113000" cy="259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4000">
                <a:solidFill>
                  <a:srgbClr val="FFFFFF"/>
                </a:solidFill>
                <a:latin typeface="Oswald"/>
                <a:ea typeface="Oswald"/>
                <a:cs typeface="Oswald"/>
                <a:sym typeface="Oswald"/>
              </a:rPr>
              <a:t>These students should do their art history assignment FIRST today</a:t>
            </a:r>
            <a:endParaRPr sz="600">
              <a:solidFill>
                <a:srgbClr val="AAAAAA"/>
              </a:solidFill>
              <a:latin typeface="Average"/>
              <a:ea typeface="Average"/>
              <a:cs typeface="Average"/>
              <a:sym typeface="Average"/>
            </a:endParaRPr>
          </a:p>
        </p:txBody>
      </p:sp>
      <p:sp>
        <p:nvSpPr>
          <p:cNvPr id="489" name="Google Shape;489;p84"/>
          <p:cNvSpPr txBox="1"/>
          <p:nvPr/>
        </p:nvSpPr>
        <p:spPr>
          <a:xfrm>
            <a:off x="0" y="2598900"/>
            <a:ext cx="2045100" cy="425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600">
                <a:solidFill>
                  <a:srgbClr val="FFFFFF"/>
                </a:solidFill>
                <a:latin typeface="Oswald"/>
                <a:ea typeface="Oswald"/>
                <a:cs typeface="Oswald"/>
                <a:sym typeface="Oswald"/>
              </a:rPr>
              <a:t>A block</a:t>
            </a:r>
            <a:endParaRPr sz="2400">
              <a:solidFill>
                <a:srgbClr val="AAAAAA"/>
              </a:solidFill>
              <a:latin typeface="Average"/>
              <a:ea typeface="Average"/>
              <a:cs typeface="Average"/>
              <a:sym typeface="Average"/>
            </a:endParaRPr>
          </a:p>
          <a:p>
            <a:pPr indent="0" lvl="0" marL="0" rtl="0" algn="ctr">
              <a:spcBef>
                <a:spcPts val="0"/>
              </a:spcBef>
              <a:spcAft>
                <a:spcPts val="0"/>
              </a:spcAft>
              <a:buNone/>
            </a:pPr>
            <a:r>
              <a:rPr lang="en-US" sz="2400">
                <a:solidFill>
                  <a:srgbClr val="AAAAAA"/>
                </a:solidFill>
                <a:latin typeface="Average"/>
                <a:ea typeface="Average"/>
                <a:cs typeface="Average"/>
                <a:sym typeface="Average"/>
              </a:rPr>
              <a:t>Lillian</a:t>
            </a:r>
            <a:endParaRPr sz="2400">
              <a:solidFill>
                <a:srgbClr val="AAAAAA"/>
              </a:solidFill>
              <a:latin typeface="Average"/>
              <a:ea typeface="Average"/>
              <a:cs typeface="Average"/>
              <a:sym typeface="Average"/>
            </a:endParaRPr>
          </a:p>
          <a:p>
            <a:pPr indent="0" lvl="0" marL="0" rtl="0" algn="ctr">
              <a:spcBef>
                <a:spcPts val="0"/>
              </a:spcBef>
              <a:spcAft>
                <a:spcPts val="0"/>
              </a:spcAft>
              <a:buNone/>
            </a:pPr>
            <a:r>
              <a:rPr i="1" lang="en-US" sz="2400">
                <a:solidFill>
                  <a:srgbClr val="AAAAAA"/>
                </a:solidFill>
                <a:latin typeface="Average"/>
                <a:ea typeface="Average"/>
                <a:cs typeface="Average"/>
                <a:sym typeface="Average"/>
              </a:rPr>
              <a:t>Mehe</a:t>
            </a:r>
            <a:endParaRPr i="1" sz="2400">
              <a:solidFill>
                <a:srgbClr val="AAAAAA"/>
              </a:solidFill>
              <a:latin typeface="Average"/>
              <a:ea typeface="Average"/>
              <a:cs typeface="Average"/>
              <a:sym typeface="Average"/>
            </a:endParaRPr>
          </a:p>
          <a:p>
            <a:pPr indent="0" lvl="0" marL="0" rtl="0" algn="ctr">
              <a:spcBef>
                <a:spcPts val="0"/>
              </a:spcBef>
              <a:spcAft>
                <a:spcPts val="0"/>
              </a:spcAft>
              <a:buNone/>
            </a:pPr>
            <a:r>
              <a:rPr i="1" lang="en-US" sz="2400">
                <a:solidFill>
                  <a:srgbClr val="AAAAAA"/>
                </a:solidFill>
                <a:latin typeface="Average"/>
                <a:ea typeface="Average"/>
                <a:cs typeface="Average"/>
                <a:sym typeface="Average"/>
              </a:rPr>
              <a:t>Lucas</a:t>
            </a:r>
            <a:endParaRPr i="1" sz="2400">
              <a:solidFill>
                <a:srgbClr val="AAAAAA"/>
              </a:solidFill>
              <a:latin typeface="Average"/>
              <a:ea typeface="Average"/>
              <a:cs typeface="Average"/>
              <a:sym typeface="Average"/>
            </a:endParaRPr>
          </a:p>
          <a:p>
            <a:pPr indent="0" lvl="0" marL="0" rtl="0" algn="ctr">
              <a:spcBef>
                <a:spcPts val="0"/>
              </a:spcBef>
              <a:spcAft>
                <a:spcPts val="0"/>
              </a:spcAft>
              <a:buNone/>
            </a:pPr>
            <a:r>
              <a:rPr lang="en-US" sz="2400">
                <a:solidFill>
                  <a:srgbClr val="AAAAAA"/>
                </a:solidFill>
                <a:latin typeface="Average"/>
                <a:ea typeface="Average"/>
                <a:cs typeface="Average"/>
                <a:sym typeface="Average"/>
              </a:rPr>
              <a:t>Mahmoud</a:t>
            </a:r>
            <a:endParaRPr sz="2400">
              <a:solidFill>
                <a:srgbClr val="AAAAAA"/>
              </a:solidFill>
              <a:latin typeface="Average"/>
              <a:ea typeface="Average"/>
              <a:cs typeface="Average"/>
              <a:sym typeface="Average"/>
            </a:endParaRPr>
          </a:p>
          <a:p>
            <a:pPr indent="0" lvl="0" marL="0" rtl="0" algn="ctr">
              <a:spcBef>
                <a:spcPts val="0"/>
              </a:spcBef>
              <a:spcAft>
                <a:spcPts val="0"/>
              </a:spcAft>
              <a:buNone/>
            </a:pPr>
            <a:r>
              <a:t/>
            </a:r>
            <a:endParaRPr sz="2400">
              <a:solidFill>
                <a:srgbClr val="AAAAAA"/>
              </a:solidFill>
              <a:latin typeface="Average"/>
              <a:ea typeface="Average"/>
              <a:cs typeface="Average"/>
              <a:sym typeface="Average"/>
            </a:endParaRPr>
          </a:p>
          <a:p>
            <a:pPr indent="0" lvl="0" marL="0" rtl="0" algn="ctr">
              <a:spcBef>
                <a:spcPts val="0"/>
              </a:spcBef>
              <a:spcAft>
                <a:spcPts val="0"/>
              </a:spcAft>
              <a:buNone/>
            </a:pPr>
            <a:r>
              <a:rPr lang="en-US" sz="3600">
                <a:solidFill>
                  <a:schemeClr val="dk1"/>
                </a:solidFill>
                <a:latin typeface="Oswald"/>
                <a:ea typeface="Oswald"/>
                <a:cs typeface="Oswald"/>
                <a:sym typeface="Oswald"/>
              </a:rPr>
              <a:t>C block</a:t>
            </a:r>
            <a:endParaRPr sz="1100">
              <a:solidFill>
                <a:srgbClr val="AAAAAA"/>
              </a:solidFill>
              <a:latin typeface="Average"/>
              <a:ea typeface="Average"/>
              <a:cs typeface="Average"/>
              <a:sym typeface="Average"/>
            </a:endParaRPr>
          </a:p>
          <a:p>
            <a:pPr indent="0" lvl="0" marL="0" rtl="0" algn="ctr">
              <a:spcBef>
                <a:spcPts val="0"/>
              </a:spcBef>
              <a:spcAft>
                <a:spcPts val="0"/>
              </a:spcAft>
              <a:buNone/>
            </a:pPr>
            <a:r>
              <a:rPr lang="en-US" sz="2400" strike="sngStrike">
                <a:solidFill>
                  <a:srgbClr val="AAAAAA"/>
                </a:solidFill>
                <a:latin typeface="Average"/>
                <a:ea typeface="Average"/>
                <a:cs typeface="Average"/>
                <a:sym typeface="Average"/>
              </a:rPr>
              <a:t>Jenine</a:t>
            </a:r>
            <a:endParaRPr sz="2400" strike="sngStrike">
              <a:solidFill>
                <a:srgbClr val="AAAAAA"/>
              </a:solidFill>
              <a:latin typeface="Average"/>
              <a:ea typeface="Average"/>
              <a:cs typeface="Average"/>
              <a:sym typeface="Average"/>
            </a:endParaRPr>
          </a:p>
          <a:p>
            <a:pPr indent="0" lvl="0" marL="0" rtl="0" algn="ctr">
              <a:spcBef>
                <a:spcPts val="0"/>
              </a:spcBef>
              <a:spcAft>
                <a:spcPts val="0"/>
              </a:spcAft>
              <a:buNone/>
            </a:pPr>
            <a:r>
              <a:rPr lang="en-US" sz="2400">
                <a:solidFill>
                  <a:srgbClr val="AAAAAA"/>
                </a:solidFill>
                <a:latin typeface="Average"/>
                <a:ea typeface="Average"/>
                <a:cs typeface="Average"/>
                <a:sym typeface="Average"/>
              </a:rPr>
              <a:t>Samson</a:t>
            </a:r>
            <a:endParaRPr sz="2400">
              <a:solidFill>
                <a:srgbClr val="AAAAAA"/>
              </a:solidFill>
              <a:latin typeface="Average"/>
              <a:ea typeface="Average"/>
              <a:cs typeface="Average"/>
              <a:sym typeface="Average"/>
            </a:endParaRPr>
          </a:p>
          <a:p>
            <a:pPr indent="0" lvl="0" marL="0" rtl="0" algn="ctr">
              <a:spcBef>
                <a:spcPts val="0"/>
              </a:spcBef>
              <a:spcAft>
                <a:spcPts val="0"/>
              </a:spcAft>
              <a:buNone/>
            </a:pPr>
            <a:r>
              <a:rPr i="1" lang="en-US" sz="2400" strike="sngStrike">
                <a:solidFill>
                  <a:srgbClr val="AAAAAA"/>
                </a:solidFill>
                <a:latin typeface="Average"/>
                <a:ea typeface="Average"/>
                <a:cs typeface="Average"/>
                <a:sym typeface="Average"/>
              </a:rPr>
              <a:t>Matt</a:t>
            </a:r>
            <a:endParaRPr i="1" sz="2400" strike="sngStrike">
              <a:solidFill>
                <a:srgbClr val="AAAAAA"/>
              </a:solidFill>
              <a:latin typeface="Average"/>
              <a:ea typeface="Average"/>
              <a:cs typeface="Average"/>
              <a:sym typeface="Average"/>
            </a:endParaRPr>
          </a:p>
        </p:txBody>
      </p:sp>
      <p:sp>
        <p:nvSpPr>
          <p:cNvPr descr="Translations" id="490" name="Google Shape;490;p84"/>
          <p:cNvSpPr txBox="1"/>
          <p:nvPr/>
        </p:nvSpPr>
        <p:spPr>
          <a:xfrm>
            <a:off x="4090300" y="0"/>
            <a:ext cx="5058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AAAAAA"/>
                </a:solidFill>
                <a:latin typeface="Average"/>
                <a:ea typeface="Average"/>
                <a:cs typeface="Average"/>
                <a:sym typeface="Average"/>
              </a:rPr>
              <a:t>እነዚህ ተማሪዎች ዛሬ በመጀመሪያ የጥበብ ታሪክ ስራቸውን መስራት አለባቸው</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US">
                <a:solidFill>
                  <a:srgbClr val="AAAAAA"/>
                </a:solidFill>
                <a:latin typeface="Average"/>
                <a:ea typeface="Average"/>
                <a:cs typeface="Average"/>
                <a:sym typeface="Average"/>
              </a:rPr>
              <a:t>يجب على هؤلاء الطلاب القيام بواجبهم في تاريخ الفن أولاً اليوم</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Aquests estudiants haurien de fer la seva tasca d'història de l'art PRIMER avui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这些学生今天应该首先完成艺术史作业</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US">
                <a:solidFill>
                  <a:srgbClr val="AAAAAA"/>
                </a:solidFill>
                <a:latin typeface="Average"/>
                <a:ea typeface="Average"/>
                <a:cs typeface="Average"/>
                <a:sym typeface="Average"/>
              </a:rPr>
              <a:t>این دانش آموزان باید تکلیف تاریخ هنر خود را اول امروز انجام دهند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इन छात्रों को आज सबसे पहले अपना कला इतिहास का असाइनमेंट पूरा करना चाहिए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これらの学生は今日、まず美術史の課題に取り組むべきです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이 학생들은 오늘 미술사 과제를 먼저 해야 합니다.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Divê ev xwendekar îro pêþî peywira xwe ya dîroka hunerê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Esses alunos deveriam fazer a tarefa de história da arte PRIMEIRO hoje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ਇਨ੍ਹਾਂ ਵਿਦਿਆਰਥੀਆਂ ਨੂੰ ਅੱਜ ਸਭ ਤੋਂ ਪਹਿਲਾਂ ਆਪਣੀ ਕਲਾ ਇਤਿਹਾਸ ਦਾ ਕੰਮ ਕਰਨਾ ਚਾਹੀਦਾ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Эти студенты должны сегодня выполнить задание по истории искусств В ПЕРВУЮ ОЧЕРЕДЬ</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Ardaydani waa in ay maanta u horeeyaan hawshooda taariikheed</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Estos estudiantes deberían hacer su tarea de historia del arte PRIMERO hoy</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Wanafunzi hawa wanapaswa kufanya kazi yao ya historia ya sanaa KWANZA leo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Dapat gawin MUNA ng mga estudyanteng ito ang kanilang art history assignment ngayon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Bu öğrenciler bugün ÖNCE sanat tarihi ödevlerini yapmalılar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Ці студенти повинні сьогодні виконати завдання з історії мистецтва ПЕРШИМ</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US">
                <a:solidFill>
                  <a:srgbClr val="AAAAAA"/>
                </a:solidFill>
                <a:latin typeface="Average"/>
                <a:ea typeface="Average"/>
                <a:cs typeface="Average"/>
                <a:sym typeface="Average"/>
              </a:rPr>
              <a:t>Những học sinh này nên làm bài tập lịch sử nghệ thuật của mình TRƯỚC HÔM NAY</a:t>
            </a:r>
            <a:endParaRPr>
              <a:solidFill>
                <a:srgbClr val="CACACA"/>
              </a:solidFill>
              <a:latin typeface="Average"/>
              <a:ea typeface="Average"/>
              <a:cs typeface="Average"/>
              <a:sym typeface="Average"/>
            </a:endParaRPr>
          </a:p>
        </p:txBody>
      </p:sp>
      <p:sp>
        <p:nvSpPr>
          <p:cNvPr id="491" name="Google Shape;491;p84"/>
          <p:cNvSpPr txBox="1"/>
          <p:nvPr/>
        </p:nvSpPr>
        <p:spPr>
          <a:xfrm>
            <a:off x="2045195" y="2598900"/>
            <a:ext cx="2045100" cy="425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rgbClr val="AAAAAA"/>
              </a:solidFill>
              <a:latin typeface="Average"/>
              <a:ea typeface="Average"/>
              <a:cs typeface="Average"/>
              <a:sym typeface="Average"/>
            </a:endParaRPr>
          </a:p>
          <a:p>
            <a:pPr indent="0" lvl="0" marL="0" rtl="0" algn="ctr">
              <a:spcBef>
                <a:spcPts val="0"/>
              </a:spcBef>
              <a:spcAft>
                <a:spcPts val="0"/>
              </a:spcAft>
              <a:buNone/>
            </a:pPr>
            <a:r>
              <a:rPr lang="en-US" sz="3600">
                <a:solidFill>
                  <a:srgbClr val="FFFFFF"/>
                </a:solidFill>
                <a:latin typeface="Oswald"/>
                <a:ea typeface="Oswald"/>
                <a:cs typeface="Oswald"/>
                <a:sym typeface="Oswald"/>
              </a:rPr>
              <a:t>D block </a:t>
            </a:r>
            <a:endParaRPr sz="1100">
              <a:solidFill>
                <a:srgbClr val="AAAAAA"/>
              </a:solidFill>
              <a:latin typeface="Average"/>
              <a:ea typeface="Average"/>
              <a:cs typeface="Average"/>
              <a:sym typeface="Average"/>
            </a:endParaRPr>
          </a:p>
          <a:p>
            <a:pPr indent="0" lvl="0" marL="0" rtl="0" algn="ctr">
              <a:spcBef>
                <a:spcPts val="0"/>
              </a:spcBef>
              <a:spcAft>
                <a:spcPts val="0"/>
              </a:spcAft>
              <a:buNone/>
            </a:pPr>
            <a:r>
              <a:rPr lang="en-US" sz="2400" strike="sngStrike">
                <a:solidFill>
                  <a:srgbClr val="AAAAAA"/>
                </a:solidFill>
                <a:latin typeface="Average"/>
                <a:ea typeface="Average"/>
                <a:cs typeface="Average"/>
                <a:sym typeface="Average"/>
              </a:rPr>
              <a:t>Trey</a:t>
            </a:r>
            <a:endParaRPr sz="2400" strike="sngStrike">
              <a:solidFill>
                <a:srgbClr val="AAAAAA"/>
              </a:solidFill>
              <a:latin typeface="Average"/>
              <a:ea typeface="Average"/>
              <a:cs typeface="Average"/>
              <a:sym typeface="Average"/>
            </a:endParaRPr>
          </a:p>
          <a:p>
            <a:pPr indent="0" lvl="0" marL="0" rtl="0" algn="ctr">
              <a:spcBef>
                <a:spcPts val="0"/>
              </a:spcBef>
              <a:spcAft>
                <a:spcPts val="0"/>
              </a:spcAft>
              <a:buNone/>
            </a:pPr>
            <a:r>
              <a:rPr lang="en-US" sz="2400" strike="sngStrike">
                <a:solidFill>
                  <a:srgbClr val="AAAAAA"/>
                </a:solidFill>
                <a:latin typeface="Average"/>
                <a:ea typeface="Average"/>
                <a:cs typeface="Average"/>
                <a:sym typeface="Average"/>
              </a:rPr>
              <a:t>Autumn</a:t>
            </a:r>
            <a:endParaRPr sz="2400" strike="sngStrike">
              <a:solidFill>
                <a:srgbClr val="AAAAAA"/>
              </a:solidFill>
              <a:latin typeface="Average"/>
              <a:ea typeface="Average"/>
              <a:cs typeface="Average"/>
              <a:sym typeface="Average"/>
            </a:endParaRPr>
          </a:p>
          <a:p>
            <a:pPr indent="0" lvl="0" marL="0" rtl="0" algn="ctr">
              <a:spcBef>
                <a:spcPts val="0"/>
              </a:spcBef>
              <a:spcAft>
                <a:spcPts val="0"/>
              </a:spcAft>
              <a:buNone/>
            </a:pPr>
            <a:r>
              <a:rPr lang="en-US" sz="2400" strike="sngStrike">
                <a:solidFill>
                  <a:srgbClr val="AAAAAA"/>
                </a:solidFill>
                <a:latin typeface="Average"/>
                <a:ea typeface="Average"/>
                <a:cs typeface="Average"/>
                <a:sym typeface="Average"/>
              </a:rPr>
              <a:t>Ronin</a:t>
            </a:r>
            <a:endParaRPr sz="2400" strike="sngStrike">
              <a:solidFill>
                <a:srgbClr val="AAAAAA"/>
              </a:solidFill>
              <a:latin typeface="Average"/>
              <a:ea typeface="Average"/>
              <a:cs typeface="Average"/>
              <a:sym typeface="Average"/>
            </a:endParaRPr>
          </a:p>
          <a:p>
            <a:pPr indent="0" lvl="0" marL="0" rtl="0" algn="ctr">
              <a:spcBef>
                <a:spcPts val="0"/>
              </a:spcBef>
              <a:spcAft>
                <a:spcPts val="0"/>
              </a:spcAft>
              <a:buNone/>
            </a:pPr>
            <a:r>
              <a:rPr i="1" lang="en-US" sz="2400">
                <a:solidFill>
                  <a:srgbClr val="AAAAAA"/>
                </a:solidFill>
                <a:latin typeface="Average"/>
                <a:ea typeface="Average"/>
                <a:cs typeface="Average"/>
                <a:sym typeface="Average"/>
              </a:rPr>
              <a:t>Maurice</a:t>
            </a:r>
            <a:endParaRPr i="1" sz="2400">
              <a:solidFill>
                <a:srgbClr val="AAAAAA"/>
              </a:solidFill>
              <a:latin typeface="Average"/>
              <a:ea typeface="Average"/>
              <a:cs typeface="Average"/>
              <a:sym typeface="Average"/>
            </a:endParaRPr>
          </a:p>
          <a:p>
            <a:pPr indent="0" lvl="0" marL="0" rtl="0" algn="ctr">
              <a:spcBef>
                <a:spcPts val="0"/>
              </a:spcBef>
              <a:spcAft>
                <a:spcPts val="0"/>
              </a:spcAft>
              <a:buNone/>
            </a:pPr>
            <a:r>
              <a:rPr lang="en-US" sz="2400">
                <a:solidFill>
                  <a:srgbClr val="AAAAAA"/>
                </a:solidFill>
                <a:latin typeface="Average"/>
                <a:ea typeface="Average"/>
                <a:cs typeface="Average"/>
                <a:sym typeface="Average"/>
              </a:rPr>
              <a:t>Kit</a:t>
            </a:r>
            <a:endParaRPr sz="2400">
              <a:solidFill>
                <a:srgbClr val="AAAAAA"/>
              </a:solidFill>
              <a:latin typeface="Average"/>
              <a:ea typeface="Average"/>
              <a:cs typeface="Average"/>
              <a:sym typeface="Average"/>
            </a:endParaRPr>
          </a:p>
          <a:p>
            <a:pPr indent="0" lvl="0" marL="0" rtl="0" algn="ctr">
              <a:spcBef>
                <a:spcPts val="0"/>
              </a:spcBef>
              <a:spcAft>
                <a:spcPts val="0"/>
              </a:spcAft>
              <a:buNone/>
            </a:pPr>
            <a:r>
              <a:rPr lang="en-US" sz="2400">
                <a:solidFill>
                  <a:srgbClr val="AAAAAA"/>
                </a:solidFill>
                <a:latin typeface="Average"/>
                <a:ea typeface="Average"/>
                <a:cs typeface="Average"/>
                <a:sym typeface="Average"/>
              </a:rPr>
              <a:t>Zyaira</a:t>
            </a:r>
            <a:endParaRPr sz="2400">
              <a:solidFill>
                <a:srgbClr val="AAAAAA"/>
              </a:solidFill>
              <a:latin typeface="Average"/>
              <a:ea typeface="Average"/>
              <a:cs typeface="Average"/>
              <a:sym typeface="Average"/>
            </a:endParaRPr>
          </a:p>
          <a:p>
            <a:pPr indent="0" lvl="0" marL="0" rtl="0" algn="ctr">
              <a:spcBef>
                <a:spcPts val="0"/>
              </a:spcBef>
              <a:spcAft>
                <a:spcPts val="0"/>
              </a:spcAft>
              <a:buNone/>
            </a:pPr>
            <a:r>
              <a:t/>
            </a:r>
            <a:endParaRPr sz="1100">
              <a:solidFill>
                <a:srgbClr val="AAAAAA"/>
              </a:solidFill>
              <a:latin typeface="Average"/>
              <a:ea typeface="Average"/>
              <a:cs typeface="Average"/>
              <a:sym typeface="Average"/>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85"/>
          <p:cNvSpPr txBox="1"/>
          <p:nvPr/>
        </p:nvSpPr>
        <p:spPr>
          <a:xfrm>
            <a:off x="0" y="0"/>
            <a:ext cx="3847200" cy="138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600">
                <a:solidFill>
                  <a:srgbClr val="FFFFFF"/>
                </a:solidFill>
                <a:latin typeface="Oswald"/>
                <a:ea typeface="Oswald"/>
                <a:cs typeface="Oswald"/>
                <a:sym typeface="Oswald"/>
              </a:rPr>
              <a:t>Please get out your </a:t>
            </a:r>
            <a:r>
              <a:rPr lang="en-US" sz="3600">
                <a:solidFill>
                  <a:srgbClr val="00FF00"/>
                </a:solidFill>
                <a:latin typeface="Oswald"/>
                <a:ea typeface="Oswald"/>
                <a:cs typeface="Oswald"/>
                <a:sym typeface="Oswald"/>
              </a:rPr>
              <a:t>Portrait booklet</a:t>
            </a:r>
            <a:endParaRPr>
              <a:solidFill>
                <a:srgbClr val="00FF00"/>
              </a:solidFill>
              <a:latin typeface="Average"/>
              <a:ea typeface="Average"/>
              <a:cs typeface="Average"/>
              <a:sym typeface="Average"/>
            </a:endParaRPr>
          </a:p>
        </p:txBody>
      </p:sp>
      <p:pic>
        <p:nvPicPr>
          <p:cNvPr id="497" name="Google Shape;497;p85" title="Portrait booklet covers for Visual Arts 10.jpg"/>
          <p:cNvPicPr preferRelativeResize="0"/>
          <p:nvPr/>
        </p:nvPicPr>
        <p:blipFill rotWithShape="1">
          <a:blip r:embed="rId3">
            <a:alphaModFix/>
          </a:blip>
          <a:srcRect b="0" l="0" r="0" t="0"/>
          <a:stretch/>
        </p:blipFill>
        <p:spPr>
          <a:xfrm>
            <a:off x="3847211" y="-2"/>
            <a:ext cx="5299390" cy="6857999"/>
          </a:xfrm>
          <a:prstGeom prst="rect">
            <a:avLst/>
          </a:prstGeom>
          <a:noFill/>
          <a:ln>
            <a:noFill/>
          </a:ln>
        </p:spPr>
      </p:pic>
      <p:sp>
        <p:nvSpPr>
          <p:cNvPr descr="Translations" id="498" name="Google Shape;498;p85"/>
          <p:cNvSpPr txBox="1"/>
          <p:nvPr/>
        </p:nvSpPr>
        <p:spPr>
          <a:xfrm>
            <a:off x="0" y="1380000"/>
            <a:ext cx="3847200" cy="54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500">
                <a:solidFill>
                  <a:srgbClr val="AAAAAA"/>
                </a:solidFill>
                <a:latin typeface="Average"/>
                <a:ea typeface="Average"/>
                <a:cs typeface="Average"/>
                <a:sym typeface="Average"/>
              </a:rPr>
              <a:t>እባክህ የቁም መፅሃፍህን አውጣ</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US" sz="1500">
                <a:solidFill>
                  <a:srgbClr val="AAAAAA"/>
                </a:solidFill>
                <a:latin typeface="Average"/>
                <a:ea typeface="Average"/>
                <a:cs typeface="Average"/>
                <a:sym typeface="Average"/>
              </a:rPr>
              <a:t>يرجى الحصول على كتيب صورتك الشخصية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Si us plau, treu el teu fullet de retrats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请拿出你的肖像册</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US" sz="1500">
                <a:solidFill>
                  <a:srgbClr val="AAAAAA"/>
                </a:solidFill>
                <a:latin typeface="Average"/>
                <a:ea typeface="Average"/>
                <a:cs typeface="Average"/>
                <a:sym typeface="Average"/>
              </a:rPr>
              <a:t>لطفا جزوه پرتره خود را بیرون بیاورید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कृपया अपनी पोर्ट्रेट पुस्तिका निकालिए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ポートレートブックレットを取り出してください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초상화 책자를 꺼내주세요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Ji kerema xwe pirtûka Portreya xwe derxin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Por favor, pegue seu livreto de retratos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ਕਿਰਪਾ ਕਰਕੇ ਆਪਣੀ ਪੋਰਟਰੇਟ ਕਿਤਾਬਚਾ ਕੱਢੋ</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Пожалуйста, достаньте ваш буклет с портретом.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Fadlan soo saar buug-yarahaaga Sawirka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Por favor, saque su folleto de retrato.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Tafadhali toa kijitabu chako cha Picha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Mangyaring ilabas ang iyong Portrait booklet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Lütfen Portre kitapçığınızı çıkarın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Будь ласка, дістаньте свій буклет «Портрет».</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Xin hãy lấy tập sách Chân dung của bạn ra</a:t>
            </a:r>
            <a:endParaRPr sz="2900">
              <a:solidFill>
                <a:srgbClr val="AAAAAA"/>
              </a:solidFill>
              <a:latin typeface="Average"/>
              <a:ea typeface="Average"/>
              <a:cs typeface="Average"/>
              <a:sym typeface="Average"/>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86"/>
          <p:cNvSpPr txBox="1"/>
          <p:nvPr/>
        </p:nvSpPr>
        <p:spPr>
          <a:xfrm>
            <a:off x="0" y="0"/>
            <a:ext cx="2745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4200">
                <a:solidFill>
                  <a:srgbClr val="FFFFFF"/>
                </a:solidFill>
                <a:latin typeface="Oswald"/>
                <a:ea typeface="Oswald"/>
                <a:cs typeface="Oswald"/>
                <a:sym typeface="Oswald"/>
              </a:rPr>
              <a:t>My students always do better if they </a:t>
            </a:r>
            <a:r>
              <a:rPr lang="en-US" sz="4200">
                <a:solidFill>
                  <a:srgbClr val="00FF00"/>
                </a:solidFill>
                <a:latin typeface="Oswald"/>
                <a:ea typeface="Oswald"/>
                <a:cs typeface="Oswald"/>
                <a:sym typeface="Oswald"/>
              </a:rPr>
              <a:t>think </a:t>
            </a:r>
            <a:r>
              <a:rPr lang="en-US" sz="4200">
                <a:solidFill>
                  <a:srgbClr val="FFFFFF"/>
                </a:solidFill>
                <a:latin typeface="Oswald"/>
                <a:ea typeface="Oswald"/>
                <a:cs typeface="Oswald"/>
                <a:sym typeface="Oswald"/>
              </a:rPr>
              <a:t>about how to</a:t>
            </a:r>
            <a:r>
              <a:rPr lang="en-US" sz="4200">
                <a:solidFill>
                  <a:srgbClr val="00FF00"/>
                </a:solidFill>
                <a:latin typeface="Oswald"/>
                <a:ea typeface="Oswald"/>
                <a:cs typeface="Oswald"/>
                <a:sym typeface="Oswald"/>
              </a:rPr>
              <a:t> finish</a:t>
            </a:r>
            <a:r>
              <a:rPr lang="en-US" sz="4200">
                <a:solidFill>
                  <a:srgbClr val="FFFFFF"/>
                </a:solidFill>
                <a:latin typeface="Oswald"/>
                <a:ea typeface="Oswald"/>
                <a:cs typeface="Oswald"/>
                <a:sym typeface="Oswald"/>
              </a:rPr>
              <a:t> their artworks well</a:t>
            </a:r>
            <a:endParaRPr sz="4200">
              <a:solidFill>
                <a:srgbClr val="FFFFFF"/>
              </a:solidFill>
              <a:latin typeface="Oswald"/>
              <a:ea typeface="Oswald"/>
              <a:cs typeface="Oswald"/>
              <a:sym typeface="Oswald"/>
            </a:endParaRPr>
          </a:p>
          <a:p>
            <a:pPr indent="0" lvl="0" marL="0" rtl="0" algn="ctr">
              <a:spcBef>
                <a:spcPts val="0"/>
              </a:spcBef>
              <a:spcAft>
                <a:spcPts val="0"/>
              </a:spcAft>
              <a:buNone/>
            </a:pPr>
            <a:r>
              <a:t/>
            </a:r>
            <a:endParaRPr sz="4200">
              <a:solidFill>
                <a:srgbClr val="FFFFFF"/>
              </a:solidFill>
              <a:latin typeface="Oswald"/>
              <a:ea typeface="Oswald"/>
              <a:cs typeface="Oswald"/>
              <a:sym typeface="Oswald"/>
            </a:endParaRPr>
          </a:p>
          <a:p>
            <a:pPr indent="0" lvl="0" marL="0" rtl="0" algn="ctr">
              <a:spcBef>
                <a:spcPts val="0"/>
              </a:spcBef>
              <a:spcAft>
                <a:spcPts val="0"/>
              </a:spcAft>
              <a:buNone/>
            </a:pPr>
            <a:r>
              <a:rPr lang="en-US" sz="4200">
                <a:solidFill>
                  <a:srgbClr val="FFFFFF"/>
                </a:solidFill>
                <a:latin typeface="Oswald"/>
                <a:ea typeface="Oswald"/>
                <a:cs typeface="Oswald"/>
                <a:sym typeface="Oswald"/>
              </a:rPr>
              <a:t>🧠🥰</a:t>
            </a:r>
            <a:endParaRPr sz="4200">
              <a:solidFill>
                <a:srgbClr val="FFFFFF"/>
              </a:solidFill>
              <a:latin typeface="Oswald"/>
              <a:ea typeface="Oswald"/>
              <a:cs typeface="Oswald"/>
              <a:sym typeface="Oswald"/>
            </a:endParaRPr>
          </a:p>
        </p:txBody>
      </p:sp>
      <p:sp>
        <p:nvSpPr>
          <p:cNvPr descr="Translations" id="504" name="Google Shape;504;p86"/>
          <p:cNvSpPr txBox="1"/>
          <p:nvPr/>
        </p:nvSpPr>
        <p:spPr>
          <a:xfrm>
            <a:off x="2745600" y="0"/>
            <a:ext cx="6398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solidFill>
                  <a:srgbClr val="AAAAAA"/>
                </a:solidFill>
                <a:latin typeface="Average"/>
                <a:ea typeface="Average"/>
                <a:cs typeface="Average"/>
                <a:sym typeface="Average"/>
              </a:rPr>
              <a:t>ተማሪዎቼ የጥበብ ስራዎቻቸውን እንዴት በጥሩ ሁኔታ መጨረስ እንደሚችሉ ካሰቡ ሁል ጊዜ የተሻለ ይሰራሉ</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US" sz="1300">
                <a:solidFill>
                  <a:srgbClr val="AAAAAA"/>
                </a:solidFill>
                <a:latin typeface="Average"/>
                <a:ea typeface="Average"/>
                <a:cs typeface="Average"/>
                <a:sym typeface="Average"/>
              </a:rPr>
              <a:t>طلابي دائمًا ما يكونون أفضل إذا فكروا في كيفية إنهاء أعمالهم الفنية بشكل جيد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Els meus alumnes sempre ho fan millor si pensen com acabar bé les seves obres d'art</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我的学生总是会思考如何更好地完成他们的艺术作品</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US" sz="1300">
                <a:solidFill>
                  <a:srgbClr val="AAAAAA"/>
                </a:solidFill>
                <a:latin typeface="Average"/>
                <a:ea typeface="Average"/>
                <a:cs typeface="Average"/>
                <a:sym typeface="Average"/>
              </a:rPr>
              <a:t>شاگردان من همیشه بهتر عمل می کنند اگر به این فکر کنند که چگونه آثار هنری خود را به خوبی به پایان برسانند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मेरे छात्र हमेशा बेहतर प्रदर्शन करते हैं यदि वे इस बारे में सोचते हैं कि अपनी कलाकृतियों को कैसे बेहतर ढंग से पूरा किया जाए</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私の生徒たちは、作品をうまく仕上げる方法を考えることで、いつもより良い成果を上げています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제 학생들은 자신의 작품을 잘 마무리하는 방법에 대해 생각하면 항상 더 나은 성과를 냅니다.</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Xwendekarên min her gav çêtir dikin ku ew bifikirin ka meriv çawa karên xwe yên hunerî baş biqedîne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Meus alunos sempre se saem melhor se pensarem em como finalizar bem suas obras de arte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ਮੇਰੇ ਵਿਦਿਆਰਥੀ ਹਮੇਸ਼ਾ ਬਿਹਤਰ ਕਰਦੇ ਹਨ ਜੇਕਰ ਉਹ ਇਸ ਬਾਰੇ ਸੋਚਦੇ ਹਨ ਕਿ ਆਪਣੀਆਂ ਕਲਾਕ੍ਰਿਤੀਆਂ ਨੂੰ ਚੰਗੀ ਤਰ੍ਹਾਂ ਕਿਵੇਂ ਪੂਰਾ ਕਰਨਾ 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Мои ученики всегда добиваются лучших результатов, если думают о том, как хорошо завершить свои работы.</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Ardaydaydu had iyo jeer si fiican bay u qabtaan haddii ay ka fikiraan sidii ay si wanaagsan ugu dhamayn lahaayeen farshaxankooda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Mis alumnos siempre obtienen mejores resultados si piensan en cómo terminar bien sus obras de arte.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Wanafunzi wangu daima hufanya vyema zaidi ikiwa wanafikiria jinsi ya kumaliza kazi zao za sanaa vizuri</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Ang aking mga mag-aaral ay palaging mas mahusay kung iniisip nila kung paano tatapusin nang maayos ang kanilang mga likhang sining</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Öğrencilerim sanat eserlerini nasıl iyi bitireceklerini düşünürlerse her zaman daha iyi sonuçlar alırlar</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Моїм учням завжди вдається краще, якщо вони думають про те, як добре закінчити свої роботи</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Học sinh của tôi luôn làm tốt hơn nếu họ nghĩ về cách hoàn thành tác phẩm nghệ thuật của mình một cách tốt nhất</a:t>
            </a:r>
            <a:endParaRPr sz="1300">
              <a:solidFill>
                <a:srgbClr val="CACACA"/>
              </a:solidFill>
              <a:latin typeface="Average"/>
              <a:ea typeface="Average"/>
              <a:cs typeface="Average"/>
              <a:sym typeface="Averag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2"/>
          <p:cNvSpPr txBox="1"/>
          <p:nvPr/>
        </p:nvSpPr>
        <p:spPr>
          <a:xfrm>
            <a:off x="26075" y="5836600"/>
            <a:ext cx="9117900" cy="102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000">
                <a:solidFill>
                  <a:srgbClr val="FFFFFF"/>
                </a:solidFill>
                <a:latin typeface="Cabin"/>
                <a:ea typeface="Cabin"/>
                <a:cs typeface="Cabin"/>
                <a:sym typeface="Cabin"/>
              </a:rPr>
              <a:t>Linsey Levendall, </a:t>
            </a:r>
            <a:r>
              <a:rPr lang="en-US" sz="2000">
                <a:solidFill>
                  <a:srgbClr val="B7B7B7"/>
                </a:solidFill>
                <a:latin typeface="Cabin"/>
                <a:ea typeface="Cabin"/>
                <a:cs typeface="Cabin"/>
                <a:sym typeface="Cabin"/>
              </a:rPr>
              <a:t>South African-Canadian, </a:t>
            </a:r>
            <a:r>
              <a:rPr b="1" lang="en-US" sz="2000">
                <a:solidFill>
                  <a:srgbClr val="FFFFFF"/>
                </a:solidFill>
                <a:latin typeface="Cabin"/>
                <a:ea typeface="Cabin"/>
                <a:cs typeface="Cabin"/>
                <a:sym typeface="Cabin"/>
              </a:rPr>
              <a:t>@linsey_levendal</a:t>
            </a:r>
            <a:endParaRPr sz="2000">
              <a:solidFill>
                <a:srgbClr val="B7B7B7"/>
              </a:solidFill>
              <a:latin typeface="Cabin"/>
              <a:ea typeface="Cabin"/>
              <a:cs typeface="Cabin"/>
              <a:sym typeface="Cabin"/>
            </a:endParaRPr>
          </a:p>
          <a:p>
            <a:pPr indent="0" lvl="0" marL="0" rtl="0" algn="ctr">
              <a:spcBef>
                <a:spcPts val="0"/>
              </a:spcBef>
              <a:spcAft>
                <a:spcPts val="0"/>
              </a:spcAft>
              <a:buNone/>
            </a:pPr>
            <a:r>
              <a:rPr lang="en-US" sz="2000">
                <a:solidFill>
                  <a:srgbClr val="B7B7B7"/>
                </a:solidFill>
                <a:latin typeface="Cabin"/>
                <a:ea typeface="Cabin"/>
                <a:cs typeface="Cabin"/>
                <a:sym typeface="Cabin"/>
              </a:rPr>
              <a:t>coloured pencil on paper, 2019</a:t>
            </a:r>
            <a:endParaRPr sz="2000">
              <a:solidFill>
                <a:srgbClr val="B7B7B7"/>
              </a:solidFill>
              <a:latin typeface="Cabin"/>
              <a:ea typeface="Cabin"/>
              <a:cs typeface="Cabin"/>
              <a:sym typeface="Cabin"/>
            </a:endParaRPr>
          </a:p>
        </p:txBody>
      </p:sp>
      <p:pic>
        <p:nvPicPr>
          <p:cNvPr id="226" name="Google Shape;226;p42"/>
          <p:cNvPicPr preferRelativeResize="0"/>
          <p:nvPr/>
        </p:nvPicPr>
        <p:blipFill>
          <a:blip r:embed="rId3">
            <a:alphaModFix/>
          </a:blip>
          <a:stretch>
            <a:fillRect/>
          </a:stretch>
        </p:blipFill>
        <p:spPr>
          <a:xfrm>
            <a:off x="0" y="0"/>
            <a:ext cx="4572000" cy="5836595"/>
          </a:xfrm>
          <a:prstGeom prst="rect">
            <a:avLst/>
          </a:prstGeom>
          <a:noFill/>
          <a:ln>
            <a:noFill/>
          </a:ln>
        </p:spPr>
      </p:pic>
      <p:pic>
        <p:nvPicPr>
          <p:cNvPr id="227" name="Google Shape;227;p42"/>
          <p:cNvPicPr preferRelativeResize="0"/>
          <p:nvPr/>
        </p:nvPicPr>
        <p:blipFill>
          <a:blip r:embed="rId4">
            <a:alphaModFix/>
          </a:blip>
          <a:stretch>
            <a:fillRect/>
          </a:stretch>
        </p:blipFill>
        <p:spPr>
          <a:xfrm>
            <a:off x="4572000" y="772225"/>
            <a:ext cx="4571999" cy="5064368"/>
          </a:xfrm>
          <a:prstGeom prst="rect">
            <a:avLst/>
          </a:prstGeom>
          <a:noFill/>
          <a:ln>
            <a:noFill/>
          </a:ln>
        </p:spPr>
      </p:pic>
      <p:pic>
        <p:nvPicPr>
          <p:cNvPr id="228" name="Google Shape;228;p42"/>
          <p:cNvPicPr preferRelativeResize="0"/>
          <p:nvPr/>
        </p:nvPicPr>
        <p:blipFill>
          <a:blip r:embed="rId5">
            <a:alphaModFix/>
          </a:blip>
          <a:stretch>
            <a:fillRect/>
          </a:stretch>
        </p:blipFill>
        <p:spPr>
          <a:xfrm>
            <a:off x="7833725" y="5484975"/>
            <a:ext cx="1310275" cy="1310275"/>
          </a:xfrm>
          <a:prstGeom prst="rect">
            <a:avLst/>
          </a:prstGeom>
          <a:noFill/>
          <a:ln>
            <a:noFill/>
          </a:ln>
        </p:spPr>
      </p:pic>
      <p:pic>
        <p:nvPicPr>
          <p:cNvPr id="229" name="Google Shape;229;p42"/>
          <p:cNvPicPr preferRelativeResize="0"/>
          <p:nvPr/>
        </p:nvPicPr>
        <p:blipFill>
          <a:blip r:embed="rId6">
            <a:alphaModFix/>
          </a:blip>
          <a:stretch>
            <a:fillRect/>
          </a:stretch>
        </p:blipFill>
        <p:spPr>
          <a:xfrm>
            <a:off x="0" y="5484975"/>
            <a:ext cx="1310275" cy="13102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87"/>
          <p:cNvPicPr preferRelativeResize="0"/>
          <p:nvPr/>
        </p:nvPicPr>
        <p:blipFill>
          <a:blip r:embed="rId3">
            <a:alphaModFix/>
          </a:blip>
          <a:stretch>
            <a:fillRect/>
          </a:stretch>
        </p:blipFill>
        <p:spPr>
          <a:xfrm>
            <a:off x="431000" y="200"/>
            <a:ext cx="3249191" cy="4204775"/>
          </a:xfrm>
          <a:prstGeom prst="rect">
            <a:avLst/>
          </a:prstGeom>
          <a:noFill/>
          <a:ln>
            <a:noFill/>
          </a:ln>
        </p:spPr>
      </p:pic>
      <p:pic>
        <p:nvPicPr>
          <p:cNvPr id="510" name="Google Shape;510;p87"/>
          <p:cNvPicPr preferRelativeResize="0"/>
          <p:nvPr/>
        </p:nvPicPr>
        <p:blipFill>
          <a:blip r:embed="rId4">
            <a:alphaModFix/>
          </a:blip>
          <a:stretch>
            <a:fillRect/>
          </a:stretch>
        </p:blipFill>
        <p:spPr>
          <a:xfrm>
            <a:off x="2050092" y="4204978"/>
            <a:ext cx="2050060" cy="2653024"/>
          </a:xfrm>
          <a:prstGeom prst="rect">
            <a:avLst/>
          </a:prstGeom>
          <a:noFill/>
          <a:ln>
            <a:noFill/>
          </a:ln>
        </p:spPr>
      </p:pic>
      <p:pic>
        <p:nvPicPr>
          <p:cNvPr id="511" name="Google Shape;511;p87"/>
          <p:cNvPicPr preferRelativeResize="0"/>
          <p:nvPr/>
        </p:nvPicPr>
        <p:blipFill>
          <a:blip r:embed="rId5">
            <a:alphaModFix/>
          </a:blip>
          <a:stretch>
            <a:fillRect/>
          </a:stretch>
        </p:blipFill>
        <p:spPr>
          <a:xfrm>
            <a:off x="25" y="4204986"/>
            <a:ext cx="2050060" cy="2653024"/>
          </a:xfrm>
          <a:prstGeom prst="rect">
            <a:avLst/>
          </a:prstGeom>
          <a:noFill/>
          <a:ln>
            <a:noFill/>
          </a:ln>
        </p:spPr>
      </p:pic>
      <p:sp>
        <p:nvSpPr>
          <p:cNvPr id="512" name="Google Shape;512;p87"/>
          <p:cNvSpPr txBox="1"/>
          <p:nvPr/>
        </p:nvSpPr>
        <p:spPr>
          <a:xfrm>
            <a:off x="431000" y="1094875"/>
            <a:ext cx="3249300" cy="3110100"/>
          </a:xfrm>
          <a:prstGeom prst="rect">
            <a:avLst/>
          </a:prstGeom>
          <a:noFill/>
          <a:ln>
            <a:noFill/>
          </a:ln>
        </p:spPr>
        <p:txBody>
          <a:bodyPr anchorCtr="0" anchor="ctr" bIns="82100" lIns="82100" spcFirstLastPara="1" rIns="82100" wrap="square" tIns="82100">
            <a:noAutofit/>
          </a:bodyPr>
          <a:lstStyle/>
          <a:p>
            <a:pPr indent="0" lvl="0" marL="0" rtl="0" algn="ctr">
              <a:spcBef>
                <a:spcPts val="0"/>
              </a:spcBef>
              <a:spcAft>
                <a:spcPts val="0"/>
              </a:spcAft>
              <a:buNone/>
            </a:pPr>
            <a:r>
              <a:rPr lang="en-US" sz="3034">
                <a:solidFill>
                  <a:srgbClr val="274E13"/>
                </a:solidFill>
                <a:latin typeface="Oswald"/>
                <a:ea typeface="Oswald"/>
                <a:cs typeface="Oswald"/>
                <a:sym typeface="Oswald"/>
              </a:rPr>
              <a:t>There are </a:t>
            </a:r>
            <a:r>
              <a:rPr lang="en-US" sz="3034">
                <a:solidFill>
                  <a:srgbClr val="00FF00"/>
                </a:solidFill>
                <a:latin typeface="Oswald"/>
                <a:ea typeface="Oswald"/>
                <a:cs typeface="Oswald"/>
                <a:sym typeface="Oswald"/>
              </a:rPr>
              <a:t>different versions</a:t>
            </a:r>
            <a:r>
              <a:rPr lang="en-US" sz="3034">
                <a:solidFill>
                  <a:srgbClr val="FFFFFF"/>
                </a:solidFill>
                <a:latin typeface="Oswald"/>
                <a:ea typeface="Oswald"/>
                <a:cs typeface="Oswald"/>
                <a:sym typeface="Oswald"/>
              </a:rPr>
              <a:t> </a:t>
            </a:r>
            <a:r>
              <a:rPr lang="en-US" sz="3034">
                <a:solidFill>
                  <a:srgbClr val="274E13"/>
                </a:solidFill>
                <a:latin typeface="Oswald"/>
                <a:ea typeface="Oswald"/>
                <a:cs typeface="Oswald"/>
                <a:sym typeface="Oswald"/>
              </a:rPr>
              <a:t>of this assignment depending on your language and adaptations</a:t>
            </a:r>
            <a:endParaRPr sz="1597">
              <a:solidFill>
                <a:srgbClr val="274E13"/>
              </a:solidFill>
            </a:endParaRPr>
          </a:p>
        </p:txBody>
      </p:sp>
      <p:sp>
        <p:nvSpPr>
          <p:cNvPr descr="Translations" id="513" name="Google Shape;513;p87"/>
          <p:cNvSpPr txBox="1"/>
          <p:nvPr/>
        </p:nvSpPr>
        <p:spPr>
          <a:xfrm>
            <a:off x="4111250" y="200"/>
            <a:ext cx="50325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550">
                <a:solidFill>
                  <a:srgbClr val="AAAAAA"/>
                </a:solidFill>
                <a:latin typeface="Average"/>
                <a:ea typeface="Average"/>
                <a:cs typeface="Average"/>
                <a:sym typeface="Average"/>
              </a:rPr>
              <a:t>ለቋንቋዎ የዚህ ምድብ የተለያዩ ስሪቶች አሉ።</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US" sz="1550">
                <a:solidFill>
                  <a:srgbClr val="AAAAAA"/>
                </a:solidFill>
                <a:latin typeface="Average"/>
                <a:ea typeface="Average"/>
                <a:cs typeface="Average"/>
                <a:sym typeface="Average"/>
              </a:rPr>
              <a:t>هناك إصدارات مختلفة من هذه المهمة للغتك.</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US" sz="1550">
                <a:solidFill>
                  <a:srgbClr val="AAAAAA"/>
                </a:solidFill>
                <a:latin typeface="Average"/>
                <a:ea typeface="Average"/>
                <a:cs typeface="Average"/>
                <a:sym typeface="Average"/>
              </a:rPr>
              <a:t>Hi ha diferents versions d'aquesta tasca per al vostre idioma.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US" sz="1550">
                <a:solidFill>
                  <a:srgbClr val="AAAAAA"/>
                </a:solidFill>
                <a:latin typeface="Average"/>
                <a:ea typeface="Average"/>
                <a:cs typeface="Average"/>
                <a:sym typeface="Average"/>
              </a:rPr>
              <a:t>此作业有适合您的语言的不同版本。</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US" sz="1550">
                <a:solidFill>
                  <a:srgbClr val="AAAAAA"/>
                </a:solidFill>
                <a:latin typeface="Average"/>
                <a:ea typeface="Average"/>
                <a:cs typeface="Average"/>
                <a:sym typeface="Average"/>
              </a:rPr>
              <a:t>نسخه های مختلفی از این تکلیف برای زبان شما وجود دارد.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US" sz="1550">
                <a:solidFill>
                  <a:srgbClr val="AAAAAA"/>
                </a:solidFill>
                <a:latin typeface="Average"/>
                <a:ea typeface="Average"/>
                <a:cs typeface="Average"/>
                <a:sym typeface="Average"/>
              </a:rPr>
              <a:t>आपकी भाषा के लिए इस असाइनमेंट के विभिन्न संस्करण उपलब्ध 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US" sz="1550">
                <a:solidFill>
                  <a:srgbClr val="AAAAAA"/>
                </a:solidFill>
                <a:latin typeface="Average"/>
                <a:ea typeface="Average"/>
                <a:cs typeface="Average"/>
                <a:sym typeface="Average"/>
              </a:rPr>
              <a:t>あなたの言語ではこの課題のさまざまなバージョンがあります。</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US" sz="1550">
                <a:solidFill>
                  <a:srgbClr val="AAAAAA"/>
                </a:solidFill>
                <a:latin typeface="Average"/>
                <a:ea typeface="Average"/>
                <a:cs typeface="Average"/>
                <a:sym typeface="Average"/>
              </a:rPr>
              <a:t>이 과제는 여러분의 언어에 따라 여러 가지 버전이 있습니다.</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US" sz="1550">
                <a:solidFill>
                  <a:srgbClr val="AAAAAA"/>
                </a:solidFill>
                <a:latin typeface="Average"/>
                <a:ea typeface="Average"/>
                <a:cs typeface="Average"/>
                <a:sym typeface="Average"/>
              </a:rPr>
              <a:t>Ji bo zimanê we guhertoyên cihêreng ên vê peywirê hene.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US" sz="1550">
                <a:solidFill>
                  <a:srgbClr val="AAAAAA"/>
                </a:solidFill>
                <a:latin typeface="Average"/>
                <a:ea typeface="Average"/>
                <a:cs typeface="Average"/>
                <a:sym typeface="Average"/>
              </a:rPr>
              <a:t>Há diferentes versões desta tarefa para o seu idioma.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US" sz="1550">
                <a:solidFill>
                  <a:srgbClr val="AAAAAA"/>
                </a:solidFill>
                <a:latin typeface="Average"/>
                <a:ea typeface="Average"/>
                <a:cs typeface="Average"/>
                <a:sym typeface="Average"/>
              </a:rPr>
              <a:t>ਤੁਹਾਡੀ ਭਾਸ਼ਾ ਲਈ ਇਸ ਅਸਾਈਨਮੈਂਟ ਦੇ ਵੱਖ-ਵੱਖ ਸੰਸਕਰਣ ਹਨ।</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US" sz="1550">
                <a:solidFill>
                  <a:srgbClr val="AAAAAA"/>
                </a:solidFill>
                <a:latin typeface="Average"/>
                <a:ea typeface="Average"/>
                <a:cs typeface="Average"/>
                <a:sym typeface="Average"/>
              </a:rPr>
              <a:t>Существуют различные версии этого задания для вашего языка.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US" sz="1550">
                <a:solidFill>
                  <a:srgbClr val="AAAAAA"/>
                </a:solidFill>
                <a:latin typeface="Average"/>
                <a:ea typeface="Average"/>
                <a:cs typeface="Average"/>
                <a:sym typeface="Average"/>
              </a:rPr>
              <a:t>Waxaa jira noocyo kala duwan oo hawshan ah oo luuqadaada ah.</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US" sz="1550">
                <a:solidFill>
                  <a:srgbClr val="AAAAAA"/>
                </a:solidFill>
                <a:latin typeface="Average"/>
                <a:ea typeface="Average"/>
                <a:cs typeface="Average"/>
                <a:sym typeface="Average"/>
              </a:rPr>
              <a:t>Hay diferentes versiones de esta tarea para tu idioma.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US" sz="1550">
                <a:solidFill>
                  <a:srgbClr val="AAAAAA"/>
                </a:solidFill>
                <a:latin typeface="Average"/>
                <a:ea typeface="Average"/>
                <a:cs typeface="Average"/>
                <a:sym typeface="Average"/>
              </a:rPr>
              <a:t>Kuna matoleo tofauti ya kazi hii kwa lugha yako.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US" sz="1550">
                <a:solidFill>
                  <a:srgbClr val="AAAAAA"/>
                </a:solidFill>
                <a:latin typeface="Average"/>
                <a:ea typeface="Average"/>
                <a:cs typeface="Average"/>
                <a:sym typeface="Average"/>
              </a:rPr>
              <a:t>Mayroong iba't ibang bersyon ng takdang-aralin na ito para sa iyong wika.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US" sz="1550">
                <a:solidFill>
                  <a:srgbClr val="AAAAAA"/>
                </a:solidFill>
                <a:latin typeface="Average"/>
                <a:ea typeface="Average"/>
                <a:cs typeface="Average"/>
                <a:sym typeface="Average"/>
              </a:rPr>
              <a:t>Bu ödevin diliniz için farklı versiyonları mevcuttur.</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US" sz="1550">
                <a:solidFill>
                  <a:srgbClr val="AAAAAA"/>
                </a:solidFill>
                <a:latin typeface="Average"/>
                <a:ea typeface="Average"/>
                <a:cs typeface="Average"/>
                <a:sym typeface="Average"/>
              </a:rPr>
              <a:t>Існують різні версії цього завдання для вашої мови.</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US" sz="1550">
                <a:solidFill>
                  <a:srgbClr val="AAAAAA"/>
                </a:solidFill>
                <a:latin typeface="Average"/>
                <a:ea typeface="Average"/>
                <a:cs typeface="Average"/>
                <a:sym typeface="Average"/>
              </a:rPr>
              <a:t>Có nhiều phiên bản khác nhau của bài tập này dành cho ngôn ngữ của bạn.</a:t>
            </a:r>
            <a:endParaRPr sz="1550">
              <a:solidFill>
                <a:srgbClr val="AAAAAA"/>
              </a:solidFill>
              <a:latin typeface="Average"/>
              <a:ea typeface="Average"/>
              <a:cs typeface="Average"/>
              <a:sym typeface="Average"/>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grpSp>
        <p:nvGrpSpPr>
          <p:cNvPr id="518" name="Google Shape;518;p88"/>
          <p:cNvGrpSpPr/>
          <p:nvPr/>
        </p:nvGrpSpPr>
        <p:grpSpPr>
          <a:xfrm>
            <a:off x="0" y="304827"/>
            <a:ext cx="3664982" cy="6248455"/>
            <a:chOff x="0" y="609600"/>
            <a:chExt cx="4578366" cy="7805690"/>
          </a:xfrm>
        </p:grpSpPr>
        <p:sp>
          <p:nvSpPr>
            <p:cNvPr id="519" name="Google Shape;519;p88"/>
            <p:cNvSpPr txBox="1"/>
            <p:nvPr/>
          </p:nvSpPr>
          <p:spPr>
            <a:xfrm>
              <a:off x="0" y="3572090"/>
              <a:ext cx="4564800" cy="4843200"/>
            </a:xfrm>
            <a:prstGeom prst="rect">
              <a:avLst/>
            </a:prstGeom>
            <a:noFill/>
            <a:ln>
              <a:noFill/>
            </a:ln>
          </p:spPr>
          <p:txBody>
            <a:bodyPr anchorCtr="0" anchor="ctr" bIns="73175" lIns="73175" spcFirstLastPara="1" rIns="73175" wrap="square" tIns="73175">
              <a:noAutofit/>
            </a:bodyPr>
            <a:lstStyle/>
            <a:p>
              <a:pPr indent="0" lvl="0" marL="0" rtl="0" algn="ctr">
                <a:spcBef>
                  <a:spcPts val="0"/>
                </a:spcBef>
                <a:spcAft>
                  <a:spcPts val="0"/>
                </a:spcAft>
                <a:buNone/>
              </a:pPr>
              <a:r>
                <a:rPr lang="en-US" sz="3800">
                  <a:solidFill>
                    <a:srgbClr val="FFFFFF"/>
                  </a:solidFill>
                  <a:latin typeface="Oswald"/>
                  <a:ea typeface="Oswald"/>
                  <a:cs typeface="Oswald"/>
                  <a:sym typeface="Oswald"/>
                </a:rPr>
                <a:t>Look at the </a:t>
              </a:r>
              <a:r>
                <a:rPr lang="en-US" sz="3800">
                  <a:solidFill>
                    <a:srgbClr val="00FF00"/>
                  </a:solidFill>
                  <a:latin typeface="Oswald"/>
                  <a:ea typeface="Oswald"/>
                  <a:cs typeface="Oswald"/>
                  <a:sym typeface="Oswald"/>
                </a:rPr>
                <a:t>page just before</a:t>
              </a:r>
              <a:r>
                <a:rPr lang="en-US" sz="3800">
                  <a:solidFill>
                    <a:srgbClr val="FFFFFF"/>
                  </a:solidFill>
                  <a:latin typeface="Oswald"/>
                  <a:ea typeface="Oswald"/>
                  <a:cs typeface="Oswald"/>
                  <a:sym typeface="Oswald"/>
                </a:rPr>
                <a:t> the assignment for </a:t>
              </a:r>
              <a:r>
                <a:rPr lang="en-US" sz="3800">
                  <a:solidFill>
                    <a:srgbClr val="00FF00"/>
                  </a:solidFill>
                  <a:latin typeface="Oswald"/>
                  <a:ea typeface="Oswald"/>
                  <a:cs typeface="Oswald"/>
                  <a:sym typeface="Oswald"/>
                </a:rPr>
                <a:t>clues </a:t>
              </a:r>
              <a:r>
                <a:rPr lang="en-US" sz="3800">
                  <a:solidFill>
                    <a:srgbClr val="FFFFFF"/>
                  </a:solidFill>
                  <a:latin typeface="Oswald"/>
                  <a:ea typeface="Oswald"/>
                  <a:cs typeface="Oswald"/>
                  <a:sym typeface="Oswald"/>
                </a:rPr>
                <a:t>on how to answer the goal setting questions</a:t>
              </a:r>
              <a:endParaRPr sz="3800">
                <a:solidFill>
                  <a:srgbClr val="FFFFFF"/>
                </a:solidFill>
                <a:latin typeface="Oswald"/>
                <a:ea typeface="Oswald"/>
                <a:cs typeface="Oswald"/>
                <a:sym typeface="Oswald"/>
              </a:endParaRPr>
            </a:p>
          </p:txBody>
        </p:sp>
        <p:grpSp>
          <p:nvGrpSpPr>
            <p:cNvPr id="520" name="Google Shape;520;p88"/>
            <p:cNvGrpSpPr/>
            <p:nvPr/>
          </p:nvGrpSpPr>
          <p:grpSpPr>
            <a:xfrm>
              <a:off x="0" y="609600"/>
              <a:ext cx="4578366" cy="2962501"/>
              <a:chOff x="0" y="0"/>
              <a:chExt cx="4578366" cy="2962501"/>
            </a:xfrm>
          </p:grpSpPr>
          <p:pic>
            <p:nvPicPr>
              <p:cNvPr id="521" name="Google Shape;521;p88"/>
              <p:cNvPicPr preferRelativeResize="0"/>
              <p:nvPr/>
            </p:nvPicPr>
            <p:blipFill>
              <a:blip r:embed="rId3">
                <a:alphaModFix/>
              </a:blip>
              <a:stretch>
                <a:fillRect/>
              </a:stretch>
            </p:blipFill>
            <p:spPr>
              <a:xfrm>
                <a:off x="2289193" y="0"/>
                <a:ext cx="2289173" cy="2962501"/>
              </a:xfrm>
              <a:prstGeom prst="rect">
                <a:avLst/>
              </a:prstGeom>
              <a:noFill/>
              <a:ln>
                <a:noFill/>
              </a:ln>
            </p:spPr>
          </p:pic>
          <p:pic>
            <p:nvPicPr>
              <p:cNvPr id="522" name="Google Shape;522;p88"/>
              <p:cNvPicPr preferRelativeResize="0"/>
              <p:nvPr/>
            </p:nvPicPr>
            <p:blipFill rotWithShape="1">
              <a:blip r:embed="rId4">
                <a:alphaModFix/>
              </a:blip>
              <a:srcRect b="4839" l="22810" r="24116" t="9507"/>
              <a:stretch/>
            </p:blipFill>
            <p:spPr>
              <a:xfrm>
                <a:off x="0" y="0"/>
                <a:ext cx="2289194" cy="2955528"/>
              </a:xfrm>
              <a:prstGeom prst="rect">
                <a:avLst/>
              </a:prstGeom>
              <a:noFill/>
              <a:ln>
                <a:noFill/>
              </a:ln>
            </p:spPr>
          </p:pic>
          <p:cxnSp>
            <p:nvCxnSpPr>
              <p:cNvPr id="523" name="Google Shape;523;p88"/>
              <p:cNvCxnSpPr/>
              <p:nvPr/>
            </p:nvCxnSpPr>
            <p:spPr>
              <a:xfrm rot="10800000">
                <a:off x="830162" y="583537"/>
                <a:ext cx="2134800" cy="456900"/>
              </a:xfrm>
              <a:prstGeom prst="straightConnector1">
                <a:avLst/>
              </a:prstGeom>
              <a:noFill/>
              <a:ln cap="flat" cmpd="sng" w="30500">
                <a:solidFill>
                  <a:srgbClr val="CC0000"/>
                </a:solidFill>
                <a:prstDash val="solid"/>
                <a:round/>
                <a:headEnd len="med" w="med" type="none"/>
                <a:tailEnd len="med" w="med" type="triangle"/>
              </a:ln>
            </p:spPr>
          </p:cxnSp>
          <p:cxnSp>
            <p:nvCxnSpPr>
              <p:cNvPr id="524" name="Google Shape;524;p88"/>
              <p:cNvCxnSpPr/>
              <p:nvPr/>
            </p:nvCxnSpPr>
            <p:spPr>
              <a:xfrm rot="10800000">
                <a:off x="691565" y="1260718"/>
                <a:ext cx="2091300" cy="495600"/>
              </a:xfrm>
              <a:prstGeom prst="straightConnector1">
                <a:avLst/>
              </a:prstGeom>
              <a:noFill/>
              <a:ln cap="flat" cmpd="sng" w="30500">
                <a:solidFill>
                  <a:srgbClr val="CC0000"/>
                </a:solidFill>
                <a:prstDash val="solid"/>
                <a:round/>
                <a:headEnd len="med" w="med" type="none"/>
                <a:tailEnd len="med" w="med" type="triangle"/>
              </a:ln>
            </p:spPr>
          </p:cxnSp>
          <p:cxnSp>
            <p:nvCxnSpPr>
              <p:cNvPr id="525" name="Google Shape;525;p88"/>
              <p:cNvCxnSpPr/>
              <p:nvPr/>
            </p:nvCxnSpPr>
            <p:spPr>
              <a:xfrm rot="10800000">
                <a:off x="597122" y="2237249"/>
                <a:ext cx="2153400" cy="338100"/>
              </a:xfrm>
              <a:prstGeom prst="straightConnector1">
                <a:avLst/>
              </a:prstGeom>
              <a:noFill/>
              <a:ln cap="flat" cmpd="sng" w="30500">
                <a:solidFill>
                  <a:srgbClr val="CC0000"/>
                </a:solidFill>
                <a:prstDash val="solid"/>
                <a:round/>
                <a:headEnd len="med" w="med" type="none"/>
                <a:tailEnd len="med" w="med" type="triangle"/>
              </a:ln>
            </p:spPr>
          </p:cxnSp>
        </p:grpSp>
      </p:grpSp>
      <p:sp>
        <p:nvSpPr>
          <p:cNvPr descr="Translations" id="526" name="Google Shape;526;p88"/>
          <p:cNvSpPr txBox="1"/>
          <p:nvPr/>
        </p:nvSpPr>
        <p:spPr>
          <a:xfrm>
            <a:off x="3664975" y="225"/>
            <a:ext cx="5478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500">
                <a:solidFill>
                  <a:srgbClr val="AAAAAA"/>
                </a:solidFill>
                <a:latin typeface="Average"/>
                <a:ea typeface="Average"/>
                <a:cs typeface="Average"/>
                <a:sym typeface="Average"/>
              </a:rPr>
              <a:t>ግብን እንዴት እንደሚጽፉ ፍንጭ ለማግኘት ያለፈውን ገጽ ይመልከቱ።</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US" sz="1500">
                <a:solidFill>
                  <a:srgbClr val="AAAAAA"/>
                </a:solidFill>
                <a:latin typeface="Average"/>
                <a:ea typeface="Average"/>
                <a:cs typeface="Average"/>
                <a:sym typeface="Average"/>
              </a:rPr>
              <a:t>قم بإلقاء نظرة على الصفحة السابقة للحصول على أدلة حول كيفية كتابة الهدف.</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Mireu la pàgina anterior per trobar pistes sobre com escriure un objectiu.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请参阅上一页以获取有关如何写目标的线索。</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US" sz="1500">
                <a:solidFill>
                  <a:srgbClr val="AAAAAA"/>
                </a:solidFill>
                <a:latin typeface="Average"/>
                <a:ea typeface="Average"/>
                <a:cs typeface="Average"/>
                <a:sym typeface="Average"/>
              </a:rPr>
              <a:t>برای سرنخ هایی در مورد نحوه نوشتن هدف به صفحه قبل نگاه کنید.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लक्ष्य लिखने के तरीके के बारे में जानकारी के लिए पिछले पृष्ठ को देखें।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目標の書き方のヒントについては、前のページを参照してください。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목표를 작성하는 방법에 대한 단서는 이전 페이지에서 확인하세요.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Li rûpela berê binerin ku meriv çawa armancekê binivîse.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Veja a página anterior para obter dicas sobre como escrever uma meta.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ਟੀਚਾ ਕਿਵੇਂ ਲਿਖਣਾ ਹੈ ਇਸ ਬਾਰੇ ਸੁਰਾਗ ਲਈ ਪਿਛਲੇ ਪੰਨੇ ਨੂੰ ਦੇਖੋ।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Подсказки о том, как сформулировать цель, можно найти на предыдущей странице.</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U fiirso boggii hore tilmaamo ku saabsan sida hadaf loo qoro.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Consulte la página anterior para obtener pistas sobre cómo escribir una meta.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Angalia ukurasa uliopita kwa vidokezo vya jinsi ya kuandika lengo.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Tumingin sa nakaraang pahina para sa mga pahiwatig kung paano magsulat ng isang layunin.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Hedef yazma konusunda ipuçları için önceki sayfaya bakın.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Подивіться на попередню сторінку, щоб дізнатися, як написати ціль.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Hãy xem trang trước để biết cách viết mục tiêu.</a:t>
            </a:r>
            <a:endParaRPr sz="1150">
              <a:solidFill>
                <a:srgbClr val="AAAAAA"/>
              </a:solidFill>
              <a:latin typeface="Average"/>
              <a:ea typeface="Average"/>
              <a:cs typeface="Average"/>
              <a:sym typeface="Average"/>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89"/>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4000">
                <a:solidFill>
                  <a:srgbClr val="FFFFFF"/>
                </a:solidFill>
                <a:latin typeface="Oswald"/>
                <a:ea typeface="Oswald"/>
                <a:cs typeface="Oswald"/>
                <a:sym typeface="Oswald"/>
              </a:rPr>
              <a:t>Detail and proportion: Tell me both </a:t>
            </a:r>
            <a:r>
              <a:rPr lang="en-US" sz="4000">
                <a:solidFill>
                  <a:srgbClr val="00FF00"/>
                </a:solidFill>
                <a:latin typeface="Oswald"/>
                <a:ea typeface="Oswald"/>
                <a:cs typeface="Oswald"/>
                <a:sym typeface="Oswald"/>
              </a:rPr>
              <a:t>WHERE </a:t>
            </a:r>
            <a:r>
              <a:rPr lang="en-US" sz="4000">
                <a:solidFill>
                  <a:srgbClr val="FFFFFF"/>
                </a:solidFill>
                <a:latin typeface="Oswald"/>
                <a:ea typeface="Oswald"/>
                <a:cs typeface="Oswald"/>
                <a:sym typeface="Oswald"/>
              </a:rPr>
              <a:t>and </a:t>
            </a:r>
            <a:r>
              <a:rPr lang="en-US" sz="4000">
                <a:solidFill>
                  <a:srgbClr val="FFFF00"/>
                </a:solidFill>
                <a:latin typeface="Oswald"/>
                <a:ea typeface="Oswald"/>
                <a:cs typeface="Oswald"/>
                <a:sym typeface="Oswald"/>
              </a:rPr>
              <a:t>WHAT</a:t>
            </a:r>
            <a:endParaRPr b="1" sz="2400">
              <a:solidFill>
                <a:srgbClr val="FFFFFF"/>
              </a:solidFill>
              <a:latin typeface="Average"/>
              <a:ea typeface="Average"/>
              <a:cs typeface="Average"/>
              <a:sym typeface="Average"/>
            </a:endParaRPr>
          </a:p>
          <a:p>
            <a:pPr indent="0" lvl="0" marL="0" rtl="0" algn="l">
              <a:lnSpc>
                <a:spcPct val="115000"/>
              </a:lnSpc>
              <a:spcBef>
                <a:spcPts val="0"/>
              </a:spcBef>
              <a:spcAft>
                <a:spcPts val="0"/>
              </a:spcAft>
              <a:buNone/>
            </a:pPr>
            <a:r>
              <a:t/>
            </a:r>
            <a:endParaRPr b="1" sz="3600">
              <a:solidFill>
                <a:srgbClr val="FFFFFF"/>
              </a:solidFill>
              <a:latin typeface="Average"/>
              <a:ea typeface="Average"/>
              <a:cs typeface="Average"/>
              <a:sym typeface="Average"/>
            </a:endParaRPr>
          </a:p>
          <a:p>
            <a:pPr indent="0" lvl="0" marL="0" rtl="0" algn="l">
              <a:lnSpc>
                <a:spcPct val="115000"/>
              </a:lnSpc>
              <a:spcBef>
                <a:spcPts val="0"/>
              </a:spcBef>
              <a:spcAft>
                <a:spcPts val="0"/>
              </a:spcAft>
              <a:buNone/>
            </a:pPr>
            <a:r>
              <a:rPr b="1" lang="en-US" sz="2400">
                <a:solidFill>
                  <a:srgbClr val="FFFFFF"/>
                </a:solidFill>
                <a:latin typeface="Average"/>
                <a:ea typeface="Average"/>
                <a:cs typeface="Average"/>
                <a:sym typeface="Average"/>
              </a:rPr>
              <a:t>Something good:</a:t>
            </a:r>
            <a:endParaRPr b="1" sz="2400">
              <a:solidFill>
                <a:srgbClr val="FFFFFF"/>
              </a:solidFill>
              <a:latin typeface="Average"/>
              <a:ea typeface="Average"/>
              <a:cs typeface="Average"/>
              <a:sym typeface="Average"/>
            </a:endParaRPr>
          </a:p>
          <a:p>
            <a:pPr indent="0" lvl="0" marL="0" rtl="0" algn="l">
              <a:lnSpc>
                <a:spcPct val="115000"/>
              </a:lnSpc>
              <a:spcBef>
                <a:spcPts val="0"/>
              </a:spcBef>
              <a:spcAft>
                <a:spcPts val="0"/>
              </a:spcAft>
              <a:buNone/>
            </a:pPr>
            <a:r>
              <a:t/>
            </a:r>
            <a:endParaRPr b="1" sz="2400">
              <a:solidFill>
                <a:srgbClr val="FFFFFF"/>
              </a:solidFill>
              <a:latin typeface="Average"/>
              <a:ea typeface="Average"/>
              <a:cs typeface="Average"/>
              <a:sym typeface="Average"/>
            </a:endParaRPr>
          </a:p>
          <a:p>
            <a:pPr indent="457200" lvl="0" marL="0" rtl="0" algn="l">
              <a:lnSpc>
                <a:spcPct val="115000"/>
              </a:lnSpc>
              <a:spcBef>
                <a:spcPts val="0"/>
              </a:spcBef>
              <a:spcAft>
                <a:spcPts val="0"/>
              </a:spcAft>
              <a:buNone/>
            </a:pPr>
            <a:r>
              <a:rPr lang="en-US" sz="2300">
                <a:solidFill>
                  <a:srgbClr val="CACACA"/>
                </a:solidFill>
                <a:latin typeface="Average"/>
                <a:ea typeface="Average"/>
                <a:cs typeface="Average"/>
                <a:sym typeface="Average"/>
              </a:rPr>
              <a:t>“I think I have </a:t>
            </a:r>
            <a:r>
              <a:rPr b="1" lang="en-US" sz="2300">
                <a:solidFill>
                  <a:srgbClr val="FFFF00"/>
                </a:solidFill>
                <a:latin typeface="Average"/>
                <a:ea typeface="Average"/>
                <a:cs typeface="Average"/>
                <a:sym typeface="Average"/>
              </a:rPr>
              <a:t>observed the shadows</a:t>
            </a:r>
            <a:r>
              <a:rPr lang="en-US" sz="2300">
                <a:solidFill>
                  <a:srgbClr val="CACACA"/>
                </a:solidFill>
                <a:latin typeface="Average"/>
                <a:ea typeface="Average"/>
                <a:cs typeface="Average"/>
                <a:sym typeface="Average"/>
              </a:rPr>
              <a:t> in my </a:t>
            </a:r>
            <a:r>
              <a:rPr b="1" lang="en-US" sz="2300">
                <a:solidFill>
                  <a:srgbClr val="00FF00"/>
                </a:solidFill>
                <a:latin typeface="Average"/>
                <a:ea typeface="Average"/>
                <a:cs typeface="Average"/>
                <a:sym typeface="Average"/>
              </a:rPr>
              <a:t>hair </a:t>
            </a:r>
            <a:r>
              <a:rPr lang="en-US" sz="2300">
                <a:solidFill>
                  <a:srgbClr val="CACACA"/>
                </a:solidFill>
                <a:latin typeface="Average"/>
                <a:ea typeface="Average"/>
                <a:cs typeface="Average"/>
                <a:sym typeface="Average"/>
              </a:rPr>
              <a:t>very carefully.”</a:t>
            </a:r>
            <a:endParaRPr sz="23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t/>
            </a:r>
            <a:endParaRPr sz="24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US" sz="2400">
                <a:solidFill>
                  <a:srgbClr val="FFFFFF"/>
                </a:solidFill>
                <a:latin typeface="Average"/>
                <a:ea typeface="Average"/>
                <a:cs typeface="Average"/>
                <a:sym typeface="Average"/>
              </a:rPr>
              <a:t>To improve:</a:t>
            </a:r>
            <a:endParaRPr b="1" sz="2400">
              <a:solidFill>
                <a:srgbClr val="FFFFFF"/>
              </a:solidFill>
              <a:latin typeface="Average"/>
              <a:ea typeface="Average"/>
              <a:cs typeface="Average"/>
              <a:sym typeface="Average"/>
            </a:endParaRPr>
          </a:p>
          <a:p>
            <a:pPr indent="0" lvl="0" marL="0" rtl="0" algn="l">
              <a:lnSpc>
                <a:spcPct val="115000"/>
              </a:lnSpc>
              <a:spcBef>
                <a:spcPts val="0"/>
              </a:spcBef>
              <a:spcAft>
                <a:spcPts val="0"/>
              </a:spcAft>
              <a:buNone/>
            </a:pPr>
            <a:r>
              <a:t/>
            </a:r>
            <a:endParaRPr b="1" sz="2400">
              <a:solidFill>
                <a:srgbClr val="FFFFFF"/>
              </a:solidFill>
              <a:latin typeface="Average"/>
              <a:ea typeface="Average"/>
              <a:cs typeface="Average"/>
              <a:sym typeface="Average"/>
            </a:endParaRPr>
          </a:p>
          <a:p>
            <a:pPr indent="457200" lvl="0" marL="0" rtl="0" algn="l">
              <a:lnSpc>
                <a:spcPct val="115000"/>
              </a:lnSpc>
              <a:spcBef>
                <a:spcPts val="0"/>
              </a:spcBef>
              <a:spcAft>
                <a:spcPts val="0"/>
              </a:spcAft>
              <a:buNone/>
            </a:pPr>
            <a:r>
              <a:rPr lang="en-US" sz="2300">
                <a:solidFill>
                  <a:srgbClr val="CACACA"/>
                </a:solidFill>
                <a:latin typeface="Average"/>
                <a:ea typeface="Average"/>
                <a:cs typeface="Average"/>
                <a:sym typeface="Average"/>
              </a:rPr>
              <a:t>“I think I need to </a:t>
            </a:r>
            <a:r>
              <a:rPr b="1" lang="en-US" sz="2300">
                <a:solidFill>
                  <a:srgbClr val="FFFF00"/>
                </a:solidFill>
                <a:latin typeface="Average"/>
                <a:ea typeface="Average"/>
                <a:cs typeface="Average"/>
                <a:sym typeface="Average"/>
              </a:rPr>
              <a:t>look more closely at the shapes of the shadows</a:t>
            </a:r>
            <a:r>
              <a:rPr lang="en-US" sz="2300">
                <a:solidFill>
                  <a:srgbClr val="CACACA"/>
                </a:solidFill>
                <a:latin typeface="Average"/>
                <a:ea typeface="Average"/>
                <a:cs typeface="Average"/>
                <a:sym typeface="Average"/>
              </a:rPr>
              <a:t> around my </a:t>
            </a:r>
            <a:r>
              <a:rPr b="1" lang="en-US" sz="2300">
                <a:solidFill>
                  <a:srgbClr val="00FF00"/>
                </a:solidFill>
                <a:latin typeface="Average"/>
                <a:ea typeface="Average"/>
                <a:cs typeface="Average"/>
                <a:sym typeface="Average"/>
              </a:rPr>
              <a:t>nose</a:t>
            </a:r>
            <a:r>
              <a:rPr lang="en-US" sz="2300">
                <a:solidFill>
                  <a:srgbClr val="CACACA"/>
                </a:solidFill>
                <a:latin typeface="Average"/>
                <a:ea typeface="Average"/>
                <a:cs typeface="Average"/>
                <a:sym typeface="Average"/>
              </a:rPr>
              <a:t>.”</a:t>
            </a:r>
            <a:endParaRPr sz="1500">
              <a:solidFill>
                <a:srgbClr val="CACACA"/>
              </a:solidFill>
              <a:latin typeface="Average"/>
              <a:ea typeface="Average"/>
              <a:cs typeface="Average"/>
              <a:sym typeface="Average"/>
            </a:endParaRPr>
          </a:p>
        </p:txBody>
      </p:sp>
      <p:sp>
        <p:nvSpPr>
          <p:cNvPr descr="Translations" id="532" name="Google Shape;532;p89"/>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50">
                <a:solidFill>
                  <a:srgbClr val="AAAAAA"/>
                </a:solidFill>
                <a:latin typeface="Average"/>
                <a:ea typeface="Average"/>
                <a:cs typeface="Average"/>
                <a:sym typeface="Average"/>
              </a:rPr>
              <a:t>ዝርዝር እና መጠን፡ ሁለቱንም የት እና ምን ንገሩኝ።</a:t>
            </a:r>
            <a:endParaRPr sz="1650">
              <a:solidFill>
                <a:srgbClr val="AAAAAA"/>
              </a:solidFill>
              <a:latin typeface="Average"/>
              <a:ea typeface="Average"/>
              <a:cs typeface="Average"/>
              <a:sym typeface="Average"/>
            </a:endParaRPr>
          </a:p>
          <a:p>
            <a:pPr indent="0" lvl="0" marL="0" rtl="1" algn="r">
              <a:spcBef>
                <a:spcPts val="0"/>
              </a:spcBef>
              <a:spcAft>
                <a:spcPts val="0"/>
              </a:spcAft>
              <a:buNone/>
            </a:pPr>
            <a:r>
              <a:rPr lang="en-US" sz="1650">
                <a:solidFill>
                  <a:srgbClr val="AAAAAA"/>
                </a:solidFill>
                <a:latin typeface="Average"/>
                <a:ea typeface="Average"/>
                <a:cs typeface="Average"/>
                <a:sym typeface="Average"/>
              </a:rPr>
              <a:t>التفاصيل والتناسب: أخبرني أين وماذا</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Detall i proporció: digueu-me ON i QUÈ</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细节和比例：告诉我哪里和什么</a:t>
            </a:r>
            <a:endParaRPr sz="1650">
              <a:solidFill>
                <a:srgbClr val="AAAAAA"/>
              </a:solidFill>
              <a:latin typeface="Average"/>
              <a:ea typeface="Average"/>
              <a:cs typeface="Average"/>
              <a:sym typeface="Average"/>
            </a:endParaRPr>
          </a:p>
          <a:p>
            <a:pPr indent="0" lvl="0" marL="0" rtl="1" algn="r">
              <a:spcBef>
                <a:spcPts val="0"/>
              </a:spcBef>
              <a:spcAft>
                <a:spcPts val="0"/>
              </a:spcAft>
              <a:buNone/>
            </a:pPr>
            <a:r>
              <a:rPr lang="en-US" sz="1650">
                <a:solidFill>
                  <a:srgbClr val="AAAAAA"/>
                </a:solidFill>
                <a:latin typeface="Average"/>
                <a:ea typeface="Average"/>
                <a:cs typeface="Average"/>
                <a:sym typeface="Average"/>
              </a:rPr>
              <a:t>جزئیات و تناسب: هم به من بگو کجا و چه</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विवरण और अनुपात: मुझे बताएं कि कहां और क्या</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詳細と割合：場所と内容の両方を教えてください</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세부 사항과 비율: WHERE와 WHAT을 모두 알려주세요</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Kûrahî û nîsbet: ji min re hem li ku û hem jî çi bêje</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Detalhe e proporção: diga-me ONDE e O QUÊ</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ਵੇਰਵਾ ਅਤੇ ਅਨੁਪਾਤ: ਮੈਨੂੰ ਕਿੱਥੇ ਅਤੇ ਕੀ ਦੋਵੇਂ ਦੱਸੋ</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Детали и пропорции: скажите мне и ГДЕ, и ЧТО</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Faahfaahin iyo saamiga: ii sheeg halkee iyo MAXAA labadaba</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Detalle y proporción: dime DÓNDE y QUÉ</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Maelezo na uwiano: niambie WAPI na NINI</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Detalye at proporsyon: sabihin sa akin ang SAAN at ANO</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Detay ve orantı: bana hem NEREDE hem de NE olduğunu söyle</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Детальність і пропорція: скажи мені і ДЕ, і ЩО</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US" sz="1650">
                <a:solidFill>
                  <a:srgbClr val="AAAAAA"/>
                </a:solidFill>
                <a:latin typeface="Average"/>
                <a:ea typeface="Average"/>
                <a:cs typeface="Average"/>
                <a:sym typeface="Average"/>
              </a:rPr>
              <a:t>Chi tiết và tỷ lệ: cho tôi biết cả Ở ĐÂU và CÁI GÌ</a:t>
            </a:r>
            <a:endParaRPr sz="1650">
              <a:solidFill>
                <a:srgbClr val="CACACA"/>
              </a:solidFill>
              <a:latin typeface="Average"/>
              <a:ea typeface="Average"/>
              <a:cs typeface="Average"/>
              <a:sym typeface="Average"/>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90"/>
          <p:cNvSpPr txBox="1"/>
          <p:nvPr/>
        </p:nvSpPr>
        <p:spPr>
          <a:xfrm>
            <a:off x="0" y="3"/>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4200">
                <a:solidFill>
                  <a:srgbClr val="FFFFFF"/>
                </a:solidFill>
                <a:latin typeface="Oswald"/>
                <a:ea typeface="Oswald"/>
                <a:cs typeface="Oswald"/>
                <a:sym typeface="Oswald"/>
              </a:rPr>
              <a:t>Shading: Tell me both </a:t>
            </a:r>
            <a:r>
              <a:rPr lang="en-US" sz="4200">
                <a:solidFill>
                  <a:srgbClr val="00FF00"/>
                </a:solidFill>
                <a:latin typeface="Oswald"/>
                <a:ea typeface="Oswald"/>
                <a:cs typeface="Oswald"/>
                <a:sym typeface="Oswald"/>
              </a:rPr>
              <a:t>WHERE </a:t>
            </a:r>
            <a:r>
              <a:rPr lang="en-US" sz="4200">
                <a:solidFill>
                  <a:srgbClr val="FFFFFF"/>
                </a:solidFill>
                <a:latin typeface="Oswald"/>
                <a:ea typeface="Oswald"/>
                <a:cs typeface="Oswald"/>
                <a:sym typeface="Oswald"/>
              </a:rPr>
              <a:t>and </a:t>
            </a:r>
            <a:r>
              <a:rPr lang="en-US" sz="4200">
                <a:solidFill>
                  <a:srgbClr val="FFFF00"/>
                </a:solidFill>
                <a:latin typeface="Oswald"/>
                <a:ea typeface="Oswald"/>
                <a:cs typeface="Oswald"/>
                <a:sym typeface="Oswald"/>
              </a:rPr>
              <a:t>WHAT</a:t>
            </a:r>
            <a:endParaRPr sz="4200">
              <a:solidFill>
                <a:srgbClr val="FFFF00"/>
              </a:solidFill>
              <a:latin typeface="Oswald"/>
              <a:ea typeface="Oswald"/>
              <a:cs typeface="Oswald"/>
              <a:sym typeface="Oswald"/>
            </a:endParaRPr>
          </a:p>
          <a:p>
            <a:pPr indent="0" lvl="0" marL="0" rtl="0" algn="l">
              <a:spcBef>
                <a:spcPts val="0"/>
              </a:spcBef>
              <a:spcAft>
                <a:spcPts val="0"/>
              </a:spcAft>
              <a:buNone/>
            </a:pPr>
            <a:r>
              <a:t/>
            </a:r>
            <a:endParaRPr b="1" sz="3600">
              <a:solidFill>
                <a:srgbClr val="FFFFFF"/>
              </a:solidFill>
              <a:latin typeface="Average"/>
              <a:ea typeface="Average"/>
              <a:cs typeface="Average"/>
              <a:sym typeface="Average"/>
            </a:endParaRPr>
          </a:p>
          <a:p>
            <a:pPr indent="0" lvl="0" marL="0" rtl="0" algn="l">
              <a:spcBef>
                <a:spcPts val="0"/>
              </a:spcBef>
              <a:spcAft>
                <a:spcPts val="0"/>
              </a:spcAft>
              <a:buNone/>
            </a:pPr>
            <a:r>
              <a:t/>
            </a:r>
            <a:endParaRPr b="1" sz="2400">
              <a:solidFill>
                <a:srgbClr val="FFFFFF"/>
              </a:solidFill>
              <a:latin typeface="Average"/>
              <a:ea typeface="Average"/>
              <a:cs typeface="Average"/>
              <a:sym typeface="Average"/>
            </a:endParaRPr>
          </a:p>
          <a:p>
            <a:pPr indent="0" lvl="0" marL="0" rtl="0" algn="l">
              <a:spcBef>
                <a:spcPts val="0"/>
              </a:spcBef>
              <a:spcAft>
                <a:spcPts val="0"/>
              </a:spcAft>
              <a:buNone/>
            </a:pPr>
            <a:r>
              <a:rPr b="1" lang="en-US" sz="2400">
                <a:solidFill>
                  <a:srgbClr val="FFFFFF"/>
                </a:solidFill>
                <a:latin typeface="Average"/>
                <a:ea typeface="Average"/>
                <a:cs typeface="Average"/>
                <a:sym typeface="Average"/>
              </a:rPr>
              <a:t>Something good:</a:t>
            </a:r>
            <a:endParaRPr b="1" sz="2400">
              <a:solidFill>
                <a:srgbClr val="FFFFFF"/>
              </a:solidFill>
              <a:latin typeface="Average"/>
              <a:ea typeface="Average"/>
              <a:cs typeface="Average"/>
              <a:sym typeface="Average"/>
            </a:endParaRPr>
          </a:p>
          <a:p>
            <a:pPr indent="0" lvl="0" marL="0" rtl="0" algn="l">
              <a:spcBef>
                <a:spcPts val="0"/>
              </a:spcBef>
              <a:spcAft>
                <a:spcPts val="0"/>
              </a:spcAft>
              <a:buNone/>
            </a:pPr>
            <a:r>
              <a:t/>
            </a:r>
            <a:endParaRPr b="1" sz="2400">
              <a:solidFill>
                <a:srgbClr val="FFFFFF"/>
              </a:solidFill>
              <a:latin typeface="Average"/>
              <a:ea typeface="Average"/>
              <a:cs typeface="Average"/>
              <a:sym typeface="Average"/>
            </a:endParaRPr>
          </a:p>
          <a:p>
            <a:pPr indent="457200" lvl="0" marL="0" rtl="0" algn="l">
              <a:spcBef>
                <a:spcPts val="0"/>
              </a:spcBef>
              <a:spcAft>
                <a:spcPts val="0"/>
              </a:spcAft>
              <a:buNone/>
            </a:pPr>
            <a:r>
              <a:rPr lang="en-US" sz="2400">
                <a:solidFill>
                  <a:srgbClr val="CACACA"/>
                </a:solidFill>
                <a:latin typeface="Average"/>
                <a:ea typeface="Average"/>
                <a:cs typeface="Average"/>
                <a:sym typeface="Average"/>
              </a:rPr>
              <a:t>“I have done a good job of getting </a:t>
            </a:r>
            <a:r>
              <a:rPr b="1" lang="en-US" sz="2400">
                <a:solidFill>
                  <a:srgbClr val="FFFF00"/>
                </a:solidFill>
                <a:latin typeface="Average"/>
                <a:ea typeface="Average"/>
                <a:cs typeface="Average"/>
                <a:sym typeface="Average"/>
              </a:rPr>
              <a:t>great blacks</a:t>
            </a:r>
            <a:r>
              <a:rPr lang="en-US" sz="2400">
                <a:solidFill>
                  <a:srgbClr val="CACACA"/>
                </a:solidFill>
                <a:latin typeface="Average"/>
                <a:ea typeface="Average"/>
                <a:cs typeface="Average"/>
                <a:sym typeface="Average"/>
              </a:rPr>
              <a:t> in my </a:t>
            </a:r>
            <a:r>
              <a:rPr b="1" lang="en-US" sz="2400">
                <a:solidFill>
                  <a:srgbClr val="00FF00"/>
                </a:solidFill>
                <a:latin typeface="Average"/>
                <a:ea typeface="Average"/>
                <a:cs typeface="Average"/>
                <a:sym typeface="Average"/>
              </a:rPr>
              <a:t>shirt</a:t>
            </a:r>
            <a:r>
              <a:rPr lang="en-US" sz="2400">
                <a:solidFill>
                  <a:srgbClr val="CACACA"/>
                </a:solidFill>
                <a:latin typeface="Average"/>
                <a:ea typeface="Average"/>
                <a:cs typeface="Average"/>
                <a:sym typeface="Average"/>
              </a:rPr>
              <a:t>.”</a:t>
            </a:r>
            <a:endParaRPr sz="2400">
              <a:solidFill>
                <a:srgbClr val="CACACA"/>
              </a:solidFill>
              <a:latin typeface="Average"/>
              <a:ea typeface="Average"/>
              <a:cs typeface="Average"/>
              <a:sym typeface="Average"/>
            </a:endParaRPr>
          </a:p>
          <a:p>
            <a:pPr indent="0" lvl="0" marL="0" rtl="0" algn="l">
              <a:spcBef>
                <a:spcPts val="0"/>
              </a:spcBef>
              <a:spcAft>
                <a:spcPts val="0"/>
              </a:spcAft>
              <a:buNone/>
            </a:pPr>
            <a:r>
              <a:t/>
            </a:r>
            <a:endParaRPr sz="2400">
              <a:solidFill>
                <a:srgbClr val="CACACA"/>
              </a:solidFill>
              <a:latin typeface="Average"/>
              <a:ea typeface="Average"/>
              <a:cs typeface="Average"/>
              <a:sym typeface="Average"/>
            </a:endParaRPr>
          </a:p>
          <a:p>
            <a:pPr indent="0" lvl="0" marL="0" rtl="0" algn="l">
              <a:spcBef>
                <a:spcPts val="0"/>
              </a:spcBef>
              <a:spcAft>
                <a:spcPts val="0"/>
              </a:spcAft>
              <a:buNone/>
            </a:pPr>
            <a:r>
              <a:rPr b="1" lang="en-US" sz="2400">
                <a:solidFill>
                  <a:srgbClr val="FFFFFF"/>
                </a:solidFill>
                <a:latin typeface="Average"/>
                <a:ea typeface="Average"/>
                <a:cs typeface="Average"/>
                <a:sym typeface="Average"/>
              </a:rPr>
              <a:t>To improve:</a:t>
            </a:r>
            <a:endParaRPr b="1" sz="2400">
              <a:solidFill>
                <a:srgbClr val="FFFFFF"/>
              </a:solidFill>
              <a:latin typeface="Average"/>
              <a:ea typeface="Average"/>
              <a:cs typeface="Average"/>
              <a:sym typeface="Average"/>
            </a:endParaRPr>
          </a:p>
          <a:p>
            <a:pPr indent="0" lvl="0" marL="0" rtl="0" algn="l">
              <a:spcBef>
                <a:spcPts val="0"/>
              </a:spcBef>
              <a:spcAft>
                <a:spcPts val="0"/>
              </a:spcAft>
              <a:buNone/>
            </a:pPr>
            <a:r>
              <a:t/>
            </a:r>
            <a:endParaRPr b="1" sz="2400">
              <a:solidFill>
                <a:srgbClr val="FFFFFF"/>
              </a:solidFill>
              <a:latin typeface="Average"/>
              <a:ea typeface="Average"/>
              <a:cs typeface="Average"/>
              <a:sym typeface="Average"/>
            </a:endParaRPr>
          </a:p>
          <a:p>
            <a:pPr indent="457200" lvl="0" marL="0" rtl="0" algn="l">
              <a:spcBef>
                <a:spcPts val="0"/>
              </a:spcBef>
              <a:spcAft>
                <a:spcPts val="0"/>
              </a:spcAft>
              <a:buNone/>
            </a:pPr>
            <a:r>
              <a:rPr lang="en-US" sz="2400">
                <a:solidFill>
                  <a:srgbClr val="CACACA"/>
                </a:solidFill>
                <a:latin typeface="Average"/>
                <a:ea typeface="Average"/>
                <a:cs typeface="Average"/>
                <a:sym typeface="Average"/>
              </a:rPr>
              <a:t>“I need to improve the </a:t>
            </a:r>
            <a:r>
              <a:rPr b="1" lang="en-US" sz="2400">
                <a:solidFill>
                  <a:srgbClr val="FFFF00"/>
                </a:solidFill>
                <a:latin typeface="Average"/>
                <a:ea typeface="Average"/>
                <a:cs typeface="Average"/>
                <a:sym typeface="Average"/>
              </a:rPr>
              <a:t>smoothness</a:t>
            </a:r>
            <a:r>
              <a:rPr lang="en-US" sz="2400">
                <a:solidFill>
                  <a:srgbClr val="FFFF00"/>
                </a:solidFill>
                <a:latin typeface="Average"/>
                <a:ea typeface="Average"/>
                <a:cs typeface="Average"/>
                <a:sym typeface="Average"/>
              </a:rPr>
              <a:t> </a:t>
            </a:r>
            <a:r>
              <a:rPr lang="en-US" sz="2400">
                <a:solidFill>
                  <a:srgbClr val="CACACA"/>
                </a:solidFill>
                <a:latin typeface="Average"/>
                <a:ea typeface="Average"/>
                <a:cs typeface="Average"/>
                <a:sym typeface="Average"/>
              </a:rPr>
              <a:t>of my </a:t>
            </a:r>
            <a:r>
              <a:rPr b="1" lang="en-US" sz="2400">
                <a:solidFill>
                  <a:srgbClr val="00FF00"/>
                </a:solidFill>
                <a:latin typeface="Average"/>
                <a:ea typeface="Average"/>
                <a:cs typeface="Average"/>
                <a:sym typeface="Average"/>
              </a:rPr>
              <a:t>cheeks</a:t>
            </a:r>
            <a:r>
              <a:rPr lang="en-US" sz="2400">
                <a:solidFill>
                  <a:srgbClr val="CACACA"/>
                </a:solidFill>
                <a:latin typeface="Average"/>
                <a:ea typeface="Average"/>
                <a:cs typeface="Average"/>
                <a:sym typeface="Average"/>
              </a:rPr>
              <a:t>.”</a:t>
            </a:r>
            <a:endParaRPr sz="1500">
              <a:solidFill>
                <a:srgbClr val="CACACA"/>
              </a:solidFill>
              <a:latin typeface="Average"/>
              <a:ea typeface="Average"/>
              <a:cs typeface="Average"/>
              <a:sym typeface="Average"/>
            </a:endParaRPr>
          </a:p>
        </p:txBody>
      </p:sp>
      <p:sp>
        <p:nvSpPr>
          <p:cNvPr descr="Translations" id="538" name="Google Shape;538;p90"/>
          <p:cNvSpPr txBox="1"/>
          <p:nvPr/>
        </p:nvSpPr>
        <p:spPr>
          <a:xfrm>
            <a:off x="4572000" y="25"/>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800">
                <a:solidFill>
                  <a:srgbClr val="AAAAAA"/>
                </a:solidFill>
                <a:latin typeface="Average"/>
                <a:ea typeface="Average"/>
                <a:cs typeface="Average"/>
                <a:sym typeface="Average"/>
              </a:rPr>
              <a:t>ጥላ፡ ሁለቱንም የት እና ምን ንገረኝ።</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US" sz="1800">
                <a:solidFill>
                  <a:srgbClr val="AAAAAA"/>
                </a:solidFill>
                <a:latin typeface="Average"/>
                <a:ea typeface="Average"/>
                <a:cs typeface="Average"/>
                <a:sym typeface="Average"/>
              </a:rPr>
              <a:t>التظليل: أخبرني أين وماذا</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Ombreig: digueu-me ON i QUÈ</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阴影：告诉我哪里和什么</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US" sz="1800">
                <a:solidFill>
                  <a:srgbClr val="AAAAAA"/>
                </a:solidFill>
                <a:latin typeface="Average"/>
                <a:ea typeface="Average"/>
                <a:cs typeface="Average"/>
                <a:sym typeface="Average"/>
              </a:rPr>
              <a:t>سایه: هم به من بگو کجا و چه</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छायांकन: मुझे बताओ कहाँ और क्या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シェーディング：場所と内容の両方を教えてください</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음영: WHERE와 WHAT을 모두 알려주세요</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Şêwe: Hem ji min re bêje KU û ÇI</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Sombreamento: Diga-me ONDE e O QUÊ</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ਸ਼ੈਡਿੰਗ: ਮੈਨੂੰ ਕਿੱਥੇ ਅਤੇ ਕੀ ਦੋਵੇਂ ਦੱਸੋ</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Затенение: Скажите мне и ГДЕ, и ЧТО</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Hadhitaanka: ii sheeg halkee iyo MAXAA labadaba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Sombreado: Dime DÓNDE y QUÉ</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Kivuli: Niambie WAPI na NINI</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Shading: Sabihin mo sa akin kung SAAN at ANO</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Gölgeleme: Bana hem NEREDE hem de NE olduğunu söyle</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Затінення: Скажи мені і ДЕ, і ЩО</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Tô bóng: Cho tôi biết cả Ở ĐÂU và CÁI GÌ</a:t>
            </a:r>
            <a:endParaRPr sz="2400">
              <a:solidFill>
                <a:srgbClr val="AAAAAA"/>
              </a:solidFill>
              <a:latin typeface="Average"/>
              <a:ea typeface="Average"/>
              <a:cs typeface="Average"/>
              <a:sym typeface="Average"/>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91"/>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4100">
                <a:solidFill>
                  <a:srgbClr val="FFFFFF"/>
                </a:solidFill>
                <a:latin typeface="Oswald"/>
                <a:ea typeface="Oswald"/>
                <a:cs typeface="Oswald"/>
                <a:sym typeface="Oswald"/>
              </a:rPr>
              <a:t>Composition: Tell me both </a:t>
            </a:r>
            <a:r>
              <a:rPr lang="en-US" sz="4100">
                <a:solidFill>
                  <a:srgbClr val="00FF00"/>
                </a:solidFill>
                <a:latin typeface="Oswald"/>
                <a:ea typeface="Oswald"/>
                <a:cs typeface="Oswald"/>
                <a:sym typeface="Oswald"/>
              </a:rPr>
              <a:t>WHERE </a:t>
            </a:r>
            <a:r>
              <a:rPr lang="en-US" sz="4100">
                <a:solidFill>
                  <a:srgbClr val="FFFFFF"/>
                </a:solidFill>
                <a:latin typeface="Oswald"/>
                <a:ea typeface="Oswald"/>
                <a:cs typeface="Oswald"/>
                <a:sym typeface="Oswald"/>
              </a:rPr>
              <a:t>and </a:t>
            </a:r>
            <a:r>
              <a:rPr lang="en-US" sz="4100">
                <a:solidFill>
                  <a:srgbClr val="FFFF00"/>
                </a:solidFill>
                <a:latin typeface="Oswald"/>
                <a:ea typeface="Oswald"/>
                <a:cs typeface="Oswald"/>
                <a:sym typeface="Oswald"/>
              </a:rPr>
              <a:t>WHAT</a:t>
            </a:r>
            <a:endParaRPr sz="4100">
              <a:solidFill>
                <a:srgbClr val="FFFF00"/>
              </a:solidFill>
              <a:latin typeface="Oswald"/>
              <a:ea typeface="Oswald"/>
              <a:cs typeface="Oswald"/>
              <a:sym typeface="Oswald"/>
            </a:endParaRPr>
          </a:p>
          <a:p>
            <a:pPr indent="0" lvl="0" marL="0" rtl="0" algn="l">
              <a:spcBef>
                <a:spcPts val="0"/>
              </a:spcBef>
              <a:spcAft>
                <a:spcPts val="0"/>
              </a:spcAft>
              <a:buNone/>
            </a:pPr>
            <a:r>
              <a:t/>
            </a:r>
            <a:endParaRPr b="1" sz="3600">
              <a:solidFill>
                <a:srgbClr val="FFFFFF"/>
              </a:solidFill>
              <a:latin typeface="Average"/>
              <a:ea typeface="Average"/>
              <a:cs typeface="Average"/>
              <a:sym typeface="Average"/>
            </a:endParaRPr>
          </a:p>
          <a:p>
            <a:pPr indent="0" lvl="0" marL="0" rtl="0" algn="l">
              <a:spcBef>
                <a:spcPts val="0"/>
              </a:spcBef>
              <a:spcAft>
                <a:spcPts val="0"/>
              </a:spcAft>
              <a:buNone/>
            </a:pPr>
            <a:r>
              <a:t/>
            </a:r>
            <a:endParaRPr b="1" sz="2400">
              <a:solidFill>
                <a:srgbClr val="FFFFFF"/>
              </a:solidFill>
              <a:latin typeface="Average"/>
              <a:ea typeface="Average"/>
              <a:cs typeface="Average"/>
              <a:sym typeface="Average"/>
            </a:endParaRPr>
          </a:p>
          <a:p>
            <a:pPr indent="0" lvl="0" marL="0" rtl="0" algn="l">
              <a:spcBef>
                <a:spcPts val="0"/>
              </a:spcBef>
              <a:spcAft>
                <a:spcPts val="0"/>
              </a:spcAft>
              <a:buNone/>
            </a:pPr>
            <a:r>
              <a:rPr b="1" lang="en-US" sz="2400">
                <a:solidFill>
                  <a:srgbClr val="FFFFFF"/>
                </a:solidFill>
                <a:latin typeface="Average"/>
                <a:ea typeface="Average"/>
                <a:cs typeface="Average"/>
                <a:sym typeface="Average"/>
              </a:rPr>
              <a:t>Something good:</a:t>
            </a:r>
            <a:endParaRPr b="1" sz="2400">
              <a:solidFill>
                <a:srgbClr val="FFFFFF"/>
              </a:solidFill>
              <a:latin typeface="Average"/>
              <a:ea typeface="Average"/>
              <a:cs typeface="Average"/>
              <a:sym typeface="Average"/>
            </a:endParaRPr>
          </a:p>
          <a:p>
            <a:pPr indent="0" lvl="0" marL="0" rtl="0" algn="l">
              <a:spcBef>
                <a:spcPts val="0"/>
              </a:spcBef>
              <a:spcAft>
                <a:spcPts val="0"/>
              </a:spcAft>
              <a:buNone/>
            </a:pPr>
            <a:r>
              <a:t/>
            </a:r>
            <a:endParaRPr b="1" sz="2400">
              <a:solidFill>
                <a:srgbClr val="FFFFFF"/>
              </a:solidFill>
              <a:latin typeface="Average"/>
              <a:ea typeface="Average"/>
              <a:cs typeface="Average"/>
              <a:sym typeface="Average"/>
            </a:endParaRPr>
          </a:p>
          <a:p>
            <a:pPr indent="457200" lvl="0" marL="0" rtl="0" algn="l">
              <a:spcBef>
                <a:spcPts val="0"/>
              </a:spcBef>
              <a:spcAft>
                <a:spcPts val="0"/>
              </a:spcAft>
              <a:buNone/>
            </a:pPr>
            <a:r>
              <a:rPr lang="en-US" sz="2400">
                <a:solidFill>
                  <a:srgbClr val="CACACA"/>
                </a:solidFill>
                <a:latin typeface="Average"/>
                <a:ea typeface="Average"/>
                <a:cs typeface="Average"/>
                <a:sym typeface="Average"/>
              </a:rPr>
              <a:t>“I have done a good job of </a:t>
            </a:r>
            <a:r>
              <a:rPr b="1" lang="en-US" sz="2400">
                <a:solidFill>
                  <a:srgbClr val="FFFF00"/>
                </a:solidFill>
                <a:latin typeface="Average"/>
                <a:ea typeface="Average"/>
                <a:cs typeface="Average"/>
                <a:sym typeface="Average"/>
              </a:rPr>
              <a:t>completing</a:t>
            </a:r>
            <a:r>
              <a:rPr lang="en-US" sz="2400">
                <a:solidFill>
                  <a:srgbClr val="FFFF00"/>
                </a:solidFill>
                <a:latin typeface="Average"/>
                <a:ea typeface="Average"/>
                <a:cs typeface="Average"/>
                <a:sym typeface="Average"/>
              </a:rPr>
              <a:t> </a:t>
            </a:r>
            <a:r>
              <a:rPr lang="en-US" sz="2400">
                <a:solidFill>
                  <a:srgbClr val="CACACA"/>
                </a:solidFill>
                <a:latin typeface="Average"/>
                <a:ea typeface="Average"/>
                <a:cs typeface="Average"/>
                <a:sym typeface="Average"/>
              </a:rPr>
              <a:t>the </a:t>
            </a:r>
            <a:r>
              <a:rPr b="1" lang="en-US" sz="2400">
                <a:solidFill>
                  <a:srgbClr val="00FF00"/>
                </a:solidFill>
                <a:latin typeface="Average"/>
                <a:ea typeface="Average"/>
                <a:cs typeface="Average"/>
                <a:sym typeface="Average"/>
              </a:rPr>
              <a:t>face</a:t>
            </a:r>
            <a:r>
              <a:rPr lang="en-US" sz="2400">
                <a:solidFill>
                  <a:srgbClr val="CACACA"/>
                </a:solidFill>
                <a:latin typeface="Average"/>
                <a:ea typeface="Average"/>
                <a:cs typeface="Average"/>
                <a:sym typeface="Average"/>
              </a:rPr>
              <a:t>.”</a:t>
            </a:r>
            <a:endParaRPr sz="2400">
              <a:solidFill>
                <a:srgbClr val="CACACA"/>
              </a:solidFill>
              <a:latin typeface="Average"/>
              <a:ea typeface="Average"/>
              <a:cs typeface="Average"/>
              <a:sym typeface="Average"/>
            </a:endParaRPr>
          </a:p>
          <a:p>
            <a:pPr indent="0" lvl="0" marL="0" rtl="0" algn="l">
              <a:spcBef>
                <a:spcPts val="0"/>
              </a:spcBef>
              <a:spcAft>
                <a:spcPts val="0"/>
              </a:spcAft>
              <a:buNone/>
            </a:pPr>
            <a:r>
              <a:t/>
            </a:r>
            <a:endParaRPr sz="2400">
              <a:solidFill>
                <a:srgbClr val="CACACA"/>
              </a:solidFill>
              <a:latin typeface="Average"/>
              <a:ea typeface="Average"/>
              <a:cs typeface="Average"/>
              <a:sym typeface="Average"/>
            </a:endParaRPr>
          </a:p>
          <a:p>
            <a:pPr indent="0" lvl="0" marL="0" rtl="0" algn="l">
              <a:spcBef>
                <a:spcPts val="0"/>
              </a:spcBef>
              <a:spcAft>
                <a:spcPts val="0"/>
              </a:spcAft>
              <a:buNone/>
            </a:pPr>
            <a:r>
              <a:rPr b="1" lang="en-US" sz="2400">
                <a:solidFill>
                  <a:srgbClr val="FFFFFF"/>
                </a:solidFill>
                <a:latin typeface="Average"/>
                <a:ea typeface="Average"/>
                <a:cs typeface="Average"/>
                <a:sym typeface="Average"/>
              </a:rPr>
              <a:t>To improve:</a:t>
            </a:r>
            <a:endParaRPr b="1" sz="2400">
              <a:solidFill>
                <a:srgbClr val="FFFFFF"/>
              </a:solidFill>
              <a:latin typeface="Average"/>
              <a:ea typeface="Average"/>
              <a:cs typeface="Average"/>
              <a:sym typeface="Average"/>
            </a:endParaRPr>
          </a:p>
          <a:p>
            <a:pPr indent="0" lvl="0" marL="0" rtl="0" algn="l">
              <a:spcBef>
                <a:spcPts val="0"/>
              </a:spcBef>
              <a:spcAft>
                <a:spcPts val="0"/>
              </a:spcAft>
              <a:buNone/>
            </a:pPr>
            <a:r>
              <a:t/>
            </a:r>
            <a:endParaRPr b="1" sz="2400">
              <a:solidFill>
                <a:srgbClr val="FFFFFF"/>
              </a:solidFill>
              <a:latin typeface="Average"/>
              <a:ea typeface="Average"/>
              <a:cs typeface="Average"/>
              <a:sym typeface="Average"/>
            </a:endParaRPr>
          </a:p>
          <a:p>
            <a:pPr indent="457200" lvl="0" marL="0" rtl="0" algn="l">
              <a:spcBef>
                <a:spcPts val="0"/>
              </a:spcBef>
              <a:spcAft>
                <a:spcPts val="0"/>
              </a:spcAft>
              <a:buNone/>
            </a:pPr>
            <a:r>
              <a:rPr lang="en-US" sz="2400">
                <a:solidFill>
                  <a:srgbClr val="CACACA"/>
                </a:solidFill>
                <a:latin typeface="Average"/>
                <a:ea typeface="Average"/>
                <a:cs typeface="Average"/>
                <a:sym typeface="Average"/>
              </a:rPr>
              <a:t>“I need to </a:t>
            </a:r>
            <a:r>
              <a:rPr b="1" lang="en-US" sz="2400">
                <a:solidFill>
                  <a:srgbClr val="FFFF00"/>
                </a:solidFill>
                <a:latin typeface="Average"/>
                <a:ea typeface="Average"/>
                <a:cs typeface="Average"/>
                <a:sym typeface="Average"/>
              </a:rPr>
              <a:t>shade</a:t>
            </a:r>
            <a:r>
              <a:rPr lang="en-US" sz="2400">
                <a:solidFill>
                  <a:srgbClr val="FFFF00"/>
                </a:solidFill>
                <a:latin typeface="Average"/>
                <a:ea typeface="Average"/>
                <a:cs typeface="Average"/>
                <a:sym typeface="Average"/>
              </a:rPr>
              <a:t> </a:t>
            </a:r>
            <a:r>
              <a:rPr lang="en-US" sz="2400">
                <a:solidFill>
                  <a:srgbClr val="CACACA"/>
                </a:solidFill>
                <a:latin typeface="Average"/>
                <a:ea typeface="Average"/>
                <a:cs typeface="Average"/>
                <a:sym typeface="Average"/>
              </a:rPr>
              <a:t>in my </a:t>
            </a:r>
            <a:r>
              <a:rPr b="1" lang="en-US" sz="2400">
                <a:solidFill>
                  <a:srgbClr val="00FF00"/>
                </a:solidFill>
                <a:latin typeface="Average"/>
                <a:ea typeface="Average"/>
                <a:cs typeface="Average"/>
                <a:sym typeface="Average"/>
              </a:rPr>
              <a:t>background</a:t>
            </a:r>
            <a:r>
              <a:rPr b="1" lang="en-US" sz="2400">
                <a:solidFill>
                  <a:srgbClr val="FFFFFF"/>
                </a:solidFill>
                <a:latin typeface="Average"/>
                <a:ea typeface="Average"/>
                <a:cs typeface="Average"/>
                <a:sym typeface="Average"/>
              </a:rPr>
              <a:t>.”</a:t>
            </a:r>
            <a:endParaRPr b="1" sz="2400">
              <a:solidFill>
                <a:srgbClr val="FFFFFF"/>
              </a:solidFill>
              <a:latin typeface="Average"/>
              <a:ea typeface="Average"/>
              <a:cs typeface="Average"/>
              <a:sym typeface="Average"/>
            </a:endParaRPr>
          </a:p>
          <a:p>
            <a:pPr indent="457200" lvl="0" marL="0" rtl="0" algn="l">
              <a:spcBef>
                <a:spcPts val="0"/>
              </a:spcBef>
              <a:spcAft>
                <a:spcPts val="0"/>
              </a:spcAft>
              <a:buNone/>
            </a:pPr>
            <a:r>
              <a:rPr lang="en-US" sz="2400">
                <a:solidFill>
                  <a:srgbClr val="CACACA"/>
                </a:solidFill>
                <a:latin typeface="Average"/>
                <a:ea typeface="Average"/>
                <a:cs typeface="Average"/>
                <a:sym typeface="Average"/>
              </a:rPr>
              <a:t>“I need to </a:t>
            </a:r>
            <a:r>
              <a:rPr b="1" lang="en-US" sz="2400">
                <a:solidFill>
                  <a:srgbClr val="00FF00"/>
                </a:solidFill>
                <a:latin typeface="Average"/>
                <a:ea typeface="Average"/>
                <a:cs typeface="Average"/>
                <a:sym typeface="Average"/>
              </a:rPr>
              <a:t>come in at lunch</a:t>
            </a:r>
            <a:r>
              <a:rPr lang="en-US" sz="2400">
                <a:solidFill>
                  <a:srgbClr val="CACACA"/>
                </a:solidFill>
                <a:latin typeface="Average"/>
                <a:ea typeface="Average"/>
                <a:cs typeface="Average"/>
                <a:sym typeface="Average"/>
              </a:rPr>
              <a:t> to </a:t>
            </a:r>
            <a:r>
              <a:rPr b="1" lang="en-US" sz="2400">
                <a:solidFill>
                  <a:srgbClr val="FFFF00"/>
                </a:solidFill>
                <a:latin typeface="Average"/>
                <a:ea typeface="Average"/>
                <a:cs typeface="Average"/>
                <a:sym typeface="Average"/>
              </a:rPr>
              <a:t>catch up</a:t>
            </a:r>
            <a:r>
              <a:rPr b="1" lang="en-US" sz="2400">
                <a:solidFill>
                  <a:srgbClr val="FFFFFF"/>
                </a:solidFill>
                <a:latin typeface="Average"/>
                <a:ea typeface="Average"/>
                <a:cs typeface="Average"/>
                <a:sym typeface="Average"/>
              </a:rPr>
              <a:t>.</a:t>
            </a:r>
            <a:r>
              <a:rPr lang="en-US" sz="2400">
                <a:solidFill>
                  <a:srgbClr val="CACACA"/>
                </a:solidFill>
                <a:latin typeface="Average"/>
                <a:ea typeface="Average"/>
                <a:cs typeface="Average"/>
                <a:sym typeface="Average"/>
              </a:rPr>
              <a:t>”</a:t>
            </a:r>
            <a:endParaRPr sz="1500">
              <a:solidFill>
                <a:srgbClr val="CACACA"/>
              </a:solidFill>
              <a:latin typeface="Average"/>
              <a:ea typeface="Average"/>
              <a:cs typeface="Average"/>
              <a:sym typeface="Average"/>
            </a:endParaRPr>
          </a:p>
        </p:txBody>
      </p:sp>
      <p:sp>
        <p:nvSpPr>
          <p:cNvPr descr="Translations" id="544" name="Google Shape;544;p91"/>
          <p:cNvSpPr txBox="1"/>
          <p:nvPr/>
        </p:nvSpPr>
        <p:spPr>
          <a:xfrm>
            <a:off x="4572000" y="25"/>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800">
                <a:solidFill>
                  <a:srgbClr val="AAAAAA"/>
                </a:solidFill>
                <a:latin typeface="Average"/>
                <a:ea typeface="Average"/>
                <a:cs typeface="Average"/>
                <a:sym typeface="Average"/>
              </a:rPr>
              <a:t>ቅንብር፡ ሁለቱንም የት እና ምን ንገረኝ።</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US" sz="1800">
                <a:solidFill>
                  <a:srgbClr val="AAAAAA"/>
                </a:solidFill>
                <a:latin typeface="Average"/>
                <a:ea typeface="Average"/>
                <a:cs typeface="Average"/>
                <a:sym typeface="Average"/>
              </a:rPr>
              <a:t>التكوين: أخبرني أين وماذا</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Composició: Digues-me ON i QUÈ</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作文：告诉我在哪里和什么</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US" sz="1800">
                <a:solidFill>
                  <a:srgbClr val="AAAAAA"/>
                </a:solidFill>
                <a:latin typeface="Average"/>
                <a:ea typeface="Average"/>
                <a:cs typeface="Average"/>
                <a:sym typeface="Average"/>
              </a:rPr>
              <a:t>ترکیب: هم به من بگو کجا و چه</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रचना: मुझे बताओ कहाँ और क्या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作文：WHEREとWHATの両方を教えてください</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구성: WHERE와 WHAT 둘 다 알려주세요</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Pêkhatin: Hem ji min re bêje KU û ÇI</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Composição: Diga-me ONDE e O QUÊ</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ਰਚਨਾ: ਮੈਨੂੰ ਕਿੱਥੇ ਅਤੇ ਕੀ ਦੋਵੇਂ ਦੱਸੋ</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Сочинение: Скажи мне и ГДЕ, и ЧТО</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Halabuurka: ii sheeg halkee iyo MAXAA labadaba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Composición: Dime DÓNDE y QUÉ</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Muundo: Niambie WAPI na NINI</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Komposisyon: Sabihin sa akin pareho kung SAAN at ANO</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Kompozisyon: Bana hem NEREDE hem de NE olduğunu söyle</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Склад: Скажи і ДЕ і ЩО</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US" sz="1800">
                <a:solidFill>
                  <a:srgbClr val="AAAAAA"/>
                </a:solidFill>
                <a:latin typeface="Average"/>
                <a:ea typeface="Average"/>
                <a:cs typeface="Average"/>
                <a:sym typeface="Average"/>
              </a:rPr>
              <a:t>Bài soạn: Hãy cho tôi biết cả Ở ĐÂU và CÁI GÌ</a:t>
            </a:r>
            <a:endParaRPr sz="2300">
              <a:solidFill>
                <a:srgbClr val="AAAAAA"/>
              </a:solidFill>
              <a:latin typeface="Average"/>
              <a:ea typeface="Average"/>
              <a:cs typeface="Average"/>
              <a:sym typeface="Average"/>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grpSp>
        <p:nvGrpSpPr>
          <p:cNvPr id="549" name="Google Shape;549;p92"/>
          <p:cNvGrpSpPr/>
          <p:nvPr/>
        </p:nvGrpSpPr>
        <p:grpSpPr>
          <a:xfrm>
            <a:off x="0" y="470626"/>
            <a:ext cx="4572000" cy="5916749"/>
            <a:chOff x="0" y="941251"/>
            <a:chExt cx="4572000" cy="5916749"/>
          </a:xfrm>
        </p:grpSpPr>
        <p:pic>
          <p:nvPicPr>
            <p:cNvPr id="550" name="Google Shape;550;p92"/>
            <p:cNvPicPr preferRelativeResize="0"/>
            <p:nvPr/>
          </p:nvPicPr>
          <p:blipFill>
            <a:blip r:embed="rId3">
              <a:alphaModFix/>
            </a:blip>
            <a:stretch>
              <a:fillRect/>
            </a:stretch>
          </p:blipFill>
          <p:spPr>
            <a:xfrm>
              <a:off x="0" y="941251"/>
              <a:ext cx="4571999" cy="5916749"/>
            </a:xfrm>
            <a:prstGeom prst="rect">
              <a:avLst/>
            </a:prstGeom>
            <a:noFill/>
            <a:ln>
              <a:noFill/>
            </a:ln>
          </p:spPr>
        </p:pic>
        <p:sp>
          <p:nvSpPr>
            <p:cNvPr id="551" name="Google Shape;551;p92"/>
            <p:cNvSpPr txBox="1"/>
            <p:nvPr/>
          </p:nvSpPr>
          <p:spPr>
            <a:xfrm>
              <a:off x="0" y="2457450"/>
              <a:ext cx="4572000" cy="440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4000">
                  <a:solidFill>
                    <a:srgbClr val="274E13"/>
                  </a:solidFill>
                  <a:latin typeface="Oswald"/>
                  <a:ea typeface="Oswald"/>
                  <a:cs typeface="Oswald"/>
                  <a:sym typeface="Oswald"/>
                </a:rPr>
                <a:t>Do this assignment </a:t>
              </a:r>
              <a:r>
                <a:rPr lang="en-US" sz="4000">
                  <a:solidFill>
                    <a:srgbClr val="00FF00"/>
                  </a:solidFill>
                  <a:latin typeface="Oswald"/>
                  <a:ea typeface="Oswald"/>
                  <a:cs typeface="Oswald"/>
                  <a:sym typeface="Oswald"/>
                </a:rPr>
                <a:t>first</a:t>
              </a:r>
              <a:r>
                <a:rPr lang="en-US" sz="4000">
                  <a:solidFill>
                    <a:srgbClr val="FFFFFF"/>
                  </a:solidFill>
                  <a:latin typeface="Oswald"/>
                  <a:ea typeface="Oswald"/>
                  <a:cs typeface="Oswald"/>
                  <a:sym typeface="Oswald"/>
                </a:rPr>
                <a:t>. </a:t>
              </a:r>
              <a:endParaRPr sz="4000">
                <a:solidFill>
                  <a:srgbClr val="FFFFFF"/>
                </a:solidFill>
                <a:latin typeface="Oswald"/>
                <a:ea typeface="Oswald"/>
                <a:cs typeface="Oswald"/>
                <a:sym typeface="Oswald"/>
              </a:endParaRPr>
            </a:p>
            <a:p>
              <a:pPr indent="0" lvl="0" marL="0" rtl="0" algn="ctr">
                <a:spcBef>
                  <a:spcPts val="0"/>
                </a:spcBef>
                <a:spcAft>
                  <a:spcPts val="0"/>
                </a:spcAft>
                <a:buNone/>
              </a:pPr>
              <a:r>
                <a:t/>
              </a:r>
              <a:endParaRPr sz="3400">
                <a:solidFill>
                  <a:srgbClr val="274E13"/>
                </a:solidFill>
                <a:latin typeface="Oswald"/>
                <a:ea typeface="Oswald"/>
                <a:cs typeface="Oswald"/>
                <a:sym typeface="Oswald"/>
              </a:endParaRPr>
            </a:p>
            <a:p>
              <a:pPr indent="0" lvl="0" marL="0" rtl="0" algn="ctr">
                <a:spcBef>
                  <a:spcPts val="0"/>
                </a:spcBef>
                <a:spcAft>
                  <a:spcPts val="0"/>
                </a:spcAft>
                <a:buNone/>
              </a:pPr>
              <a:r>
                <a:rPr lang="en-US" sz="3300">
                  <a:solidFill>
                    <a:srgbClr val="274E13"/>
                  </a:solidFill>
                  <a:latin typeface="Oswald"/>
                  <a:ea typeface="Oswald"/>
                  <a:cs typeface="Oswald"/>
                  <a:sym typeface="Oswald"/>
                </a:rPr>
                <a:t>I will mark this while you work. </a:t>
              </a:r>
              <a:endParaRPr sz="3300">
                <a:solidFill>
                  <a:srgbClr val="274E13"/>
                </a:solidFill>
                <a:latin typeface="Oswald"/>
                <a:ea typeface="Oswald"/>
                <a:cs typeface="Oswald"/>
                <a:sym typeface="Oswald"/>
              </a:endParaRPr>
            </a:p>
            <a:p>
              <a:pPr indent="0" lvl="0" marL="0" rtl="0" algn="ctr">
                <a:spcBef>
                  <a:spcPts val="0"/>
                </a:spcBef>
                <a:spcAft>
                  <a:spcPts val="0"/>
                </a:spcAft>
                <a:buNone/>
              </a:pPr>
              <a:r>
                <a:t/>
              </a:r>
              <a:endParaRPr sz="3300">
                <a:solidFill>
                  <a:srgbClr val="274E13"/>
                </a:solidFill>
                <a:latin typeface="Oswald"/>
                <a:ea typeface="Oswald"/>
                <a:cs typeface="Oswald"/>
                <a:sym typeface="Oswald"/>
              </a:endParaRPr>
            </a:p>
            <a:p>
              <a:pPr indent="0" lvl="0" marL="0" rtl="0" algn="ctr">
                <a:spcBef>
                  <a:spcPts val="0"/>
                </a:spcBef>
                <a:spcAft>
                  <a:spcPts val="0"/>
                </a:spcAft>
                <a:buNone/>
              </a:pPr>
              <a:r>
                <a:rPr lang="en-US" sz="3300">
                  <a:solidFill>
                    <a:srgbClr val="274E13"/>
                  </a:solidFill>
                  <a:latin typeface="Oswald"/>
                  <a:ea typeface="Oswald"/>
                  <a:cs typeface="Oswald"/>
                  <a:sym typeface="Oswald"/>
                </a:rPr>
                <a:t>If you want to swap with someone else, that’s OK!</a:t>
              </a:r>
              <a:endParaRPr sz="2400">
                <a:solidFill>
                  <a:srgbClr val="274E13"/>
                </a:solidFill>
                <a:latin typeface="Average"/>
                <a:ea typeface="Average"/>
                <a:cs typeface="Average"/>
                <a:sym typeface="Average"/>
              </a:endParaRPr>
            </a:p>
          </p:txBody>
        </p:sp>
      </p:grpSp>
      <p:sp>
        <p:nvSpPr>
          <p:cNvPr descr="Translations" id="552" name="Google Shape;552;p92"/>
          <p:cNvSpPr txBox="1"/>
          <p:nvPr/>
        </p:nvSpPr>
        <p:spPr>
          <a:xfrm>
            <a:off x="45721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100">
                <a:solidFill>
                  <a:srgbClr val="AAAAAA"/>
                </a:solidFill>
                <a:latin typeface="Average"/>
                <a:ea typeface="Average"/>
                <a:cs typeface="Average"/>
                <a:sym typeface="Average"/>
              </a:rPr>
              <a:t>መጀመሪያ ይህንን ተልእኮ ያድርጉ።</a:t>
            </a:r>
            <a:endParaRPr sz="2100">
              <a:solidFill>
                <a:srgbClr val="AAAAAA"/>
              </a:solidFill>
              <a:latin typeface="Average"/>
              <a:ea typeface="Average"/>
              <a:cs typeface="Average"/>
              <a:sym typeface="Average"/>
            </a:endParaRPr>
          </a:p>
          <a:p>
            <a:pPr indent="0" lvl="0" marL="0" rtl="1" algn="r">
              <a:spcBef>
                <a:spcPts val="0"/>
              </a:spcBef>
              <a:spcAft>
                <a:spcPts val="0"/>
              </a:spcAft>
              <a:buNone/>
            </a:pPr>
            <a:r>
              <a:rPr lang="en-US" sz="2100">
                <a:solidFill>
                  <a:srgbClr val="AAAAAA"/>
                </a:solidFill>
                <a:latin typeface="Average"/>
                <a:ea typeface="Average"/>
                <a:cs typeface="Average"/>
                <a:sym typeface="Average"/>
              </a:rPr>
              <a:t>قم بهذه المهمة أولاً.</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US" sz="2100">
                <a:solidFill>
                  <a:srgbClr val="AAAAAA"/>
                </a:solidFill>
                <a:latin typeface="Average"/>
                <a:ea typeface="Average"/>
                <a:cs typeface="Average"/>
                <a:sym typeface="Average"/>
              </a:rPr>
              <a:t>Feu aquesta tasca primer.</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US" sz="2100">
                <a:solidFill>
                  <a:srgbClr val="AAAAAA"/>
                </a:solidFill>
                <a:latin typeface="Average"/>
                <a:ea typeface="Average"/>
                <a:cs typeface="Average"/>
                <a:sym typeface="Average"/>
              </a:rPr>
              <a:t>先做这个作业。</a:t>
            </a:r>
            <a:endParaRPr sz="2100">
              <a:solidFill>
                <a:srgbClr val="AAAAAA"/>
              </a:solidFill>
              <a:latin typeface="Average"/>
              <a:ea typeface="Average"/>
              <a:cs typeface="Average"/>
              <a:sym typeface="Average"/>
            </a:endParaRPr>
          </a:p>
          <a:p>
            <a:pPr indent="0" lvl="0" marL="0" rtl="1" algn="r">
              <a:spcBef>
                <a:spcPts val="0"/>
              </a:spcBef>
              <a:spcAft>
                <a:spcPts val="0"/>
              </a:spcAft>
              <a:buNone/>
            </a:pPr>
            <a:r>
              <a:rPr lang="en-US" sz="2100">
                <a:solidFill>
                  <a:srgbClr val="AAAAAA"/>
                </a:solidFill>
                <a:latin typeface="Average"/>
                <a:ea typeface="Average"/>
                <a:cs typeface="Average"/>
                <a:sym typeface="Average"/>
              </a:rPr>
              <a:t>ابتدا این تکلیف را انجام دهید.</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US" sz="2100">
                <a:solidFill>
                  <a:srgbClr val="AAAAAA"/>
                </a:solidFill>
                <a:latin typeface="Average"/>
                <a:ea typeface="Average"/>
                <a:cs typeface="Average"/>
                <a:sym typeface="Average"/>
              </a:rPr>
              <a:t>पहले यह कार्य पूरा करें।</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US" sz="2100">
                <a:solidFill>
                  <a:srgbClr val="AAAAAA"/>
                </a:solidFill>
                <a:latin typeface="Average"/>
                <a:ea typeface="Average"/>
                <a:cs typeface="Average"/>
                <a:sym typeface="Average"/>
              </a:rPr>
              <a:t>まずこの課題をやってください。</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US" sz="2100">
                <a:solidFill>
                  <a:srgbClr val="AAAAAA"/>
                </a:solidFill>
                <a:latin typeface="Average"/>
                <a:ea typeface="Average"/>
                <a:cs typeface="Average"/>
                <a:sym typeface="Average"/>
              </a:rPr>
              <a:t>먼저 이 과제를 하세요.</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US" sz="2100">
                <a:solidFill>
                  <a:srgbClr val="AAAAAA"/>
                </a:solidFill>
                <a:latin typeface="Average"/>
                <a:ea typeface="Average"/>
                <a:cs typeface="Average"/>
                <a:sym typeface="Average"/>
              </a:rPr>
              <a:t>Pêşî vê peywirê bikin.</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US" sz="2100">
                <a:solidFill>
                  <a:srgbClr val="AAAAAA"/>
                </a:solidFill>
                <a:latin typeface="Average"/>
                <a:ea typeface="Average"/>
                <a:cs typeface="Average"/>
                <a:sym typeface="Average"/>
              </a:rPr>
              <a:t>Faça esta tarefa primeiro.</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US" sz="2100">
                <a:solidFill>
                  <a:srgbClr val="AAAAAA"/>
                </a:solidFill>
                <a:latin typeface="Average"/>
                <a:ea typeface="Average"/>
                <a:cs typeface="Average"/>
                <a:sym typeface="Average"/>
              </a:rPr>
              <a:t>ਪਹਿਲਾਂ ਇਸ ਅਸਾਈਨਮੈਂਟ ਨੂੰ ਕਰੋ।</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US" sz="2100">
                <a:solidFill>
                  <a:srgbClr val="AAAAAA"/>
                </a:solidFill>
                <a:latin typeface="Average"/>
                <a:ea typeface="Average"/>
                <a:cs typeface="Average"/>
                <a:sym typeface="Average"/>
              </a:rPr>
              <a:t>Сначала выполните это задание.</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US" sz="2100">
                <a:solidFill>
                  <a:srgbClr val="AAAAAA"/>
                </a:solidFill>
                <a:latin typeface="Average"/>
                <a:ea typeface="Average"/>
                <a:cs typeface="Average"/>
                <a:sym typeface="Average"/>
              </a:rPr>
              <a:t>Samee hawshan marka hore.</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US" sz="2100">
                <a:solidFill>
                  <a:srgbClr val="AAAAAA"/>
                </a:solidFill>
                <a:latin typeface="Average"/>
                <a:ea typeface="Average"/>
                <a:cs typeface="Average"/>
                <a:sym typeface="Average"/>
              </a:rPr>
              <a:t>Haz esta tarea primero.</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US" sz="2100">
                <a:solidFill>
                  <a:srgbClr val="AAAAAA"/>
                </a:solidFill>
                <a:latin typeface="Average"/>
                <a:ea typeface="Average"/>
                <a:cs typeface="Average"/>
                <a:sym typeface="Average"/>
              </a:rPr>
              <a:t>Fanya kazi hii kwanza.</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US" sz="2100">
                <a:solidFill>
                  <a:srgbClr val="AAAAAA"/>
                </a:solidFill>
                <a:latin typeface="Average"/>
                <a:ea typeface="Average"/>
                <a:cs typeface="Average"/>
                <a:sym typeface="Average"/>
              </a:rPr>
              <a:t>Gawin mo muna ang assignment na ito.</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US" sz="2100">
                <a:solidFill>
                  <a:srgbClr val="AAAAAA"/>
                </a:solidFill>
                <a:latin typeface="Average"/>
                <a:ea typeface="Average"/>
                <a:cs typeface="Average"/>
                <a:sym typeface="Average"/>
              </a:rPr>
              <a:t>Önce bu ödevi yap.</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US" sz="2100">
                <a:solidFill>
                  <a:srgbClr val="AAAAAA"/>
                </a:solidFill>
                <a:latin typeface="Average"/>
                <a:ea typeface="Average"/>
                <a:cs typeface="Average"/>
                <a:sym typeface="Average"/>
              </a:rPr>
              <a:t>Спочатку виконайте це завдання.</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US" sz="2100">
                <a:solidFill>
                  <a:srgbClr val="AAAAAA"/>
                </a:solidFill>
                <a:latin typeface="Average"/>
                <a:ea typeface="Average"/>
                <a:cs typeface="Average"/>
                <a:sym typeface="Average"/>
              </a:rPr>
              <a:t>Hãy làm bài tập này trước.</a:t>
            </a:r>
            <a:endParaRPr sz="3700">
              <a:solidFill>
                <a:srgbClr val="AAAAAA"/>
              </a:solidFill>
              <a:latin typeface="Average"/>
              <a:ea typeface="Average"/>
              <a:cs typeface="Average"/>
              <a:sym typeface="Average"/>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id="557" name="Google Shape;557;p93"/>
          <p:cNvPicPr preferRelativeResize="0"/>
          <p:nvPr/>
        </p:nvPicPr>
        <p:blipFill>
          <a:blip r:embed="rId3">
            <a:alphaModFix/>
          </a:blip>
          <a:stretch>
            <a:fillRect/>
          </a:stretch>
        </p:blipFill>
        <p:spPr>
          <a:xfrm>
            <a:off x="0" y="0"/>
            <a:ext cx="5299336" cy="6857999"/>
          </a:xfrm>
          <a:prstGeom prst="rect">
            <a:avLst/>
          </a:prstGeom>
          <a:noFill/>
          <a:ln>
            <a:noFill/>
          </a:ln>
        </p:spPr>
      </p:pic>
      <p:sp>
        <p:nvSpPr>
          <p:cNvPr descr="Translations" id="558" name="Google Shape;558;p93"/>
          <p:cNvSpPr txBox="1"/>
          <p:nvPr/>
        </p:nvSpPr>
        <p:spPr>
          <a:xfrm>
            <a:off x="1304025" y="2259350"/>
            <a:ext cx="3000000" cy="344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100">
                <a:solidFill>
                  <a:srgbClr val="666666"/>
                </a:solidFill>
                <a:latin typeface="Oswald"/>
                <a:ea typeface="Oswald"/>
                <a:cs typeface="Oswald"/>
                <a:sym typeface="Oswald"/>
              </a:rPr>
              <a:t>Do this assignment first. </a:t>
            </a:r>
            <a:endParaRPr sz="3100">
              <a:solidFill>
                <a:srgbClr val="666666"/>
              </a:solidFill>
              <a:latin typeface="Oswald"/>
              <a:ea typeface="Oswald"/>
              <a:cs typeface="Oswald"/>
              <a:sym typeface="Oswald"/>
            </a:endParaRPr>
          </a:p>
          <a:p>
            <a:pPr indent="0" lvl="0" marL="0" rtl="0" algn="ctr">
              <a:spcBef>
                <a:spcPts val="0"/>
              </a:spcBef>
              <a:spcAft>
                <a:spcPts val="0"/>
              </a:spcAft>
              <a:buNone/>
            </a:pPr>
            <a:r>
              <a:t/>
            </a:r>
            <a:endParaRPr sz="2500">
              <a:solidFill>
                <a:srgbClr val="666666"/>
              </a:solidFill>
              <a:latin typeface="Oswald"/>
              <a:ea typeface="Oswald"/>
              <a:cs typeface="Oswald"/>
              <a:sym typeface="Oswald"/>
            </a:endParaRPr>
          </a:p>
          <a:p>
            <a:pPr indent="0" lvl="0" marL="0" rtl="0" algn="ctr">
              <a:spcBef>
                <a:spcPts val="0"/>
              </a:spcBef>
              <a:spcAft>
                <a:spcPts val="0"/>
              </a:spcAft>
              <a:buNone/>
            </a:pPr>
            <a:r>
              <a:rPr lang="en-US" sz="2500">
                <a:solidFill>
                  <a:srgbClr val="666666"/>
                </a:solidFill>
                <a:latin typeface="Oswald"/>
                <a:ea typeface="Oswald"/>
                <a:cs typeface="Oswald"/>
                <a:sym typeface="Oswald"/>
              </a:rPr>
              <a:t>I will mark this while you work. </a:t>
            </a:r>
            <a:endParaRPr sz="2500">
              <a:solidFill>
                <a:srgbClr val="666666"/>
              </a:solidFill>
              <a:latin typeface="Oswald"/>
              <a:ea typeface="Oswald"/>
              <a:cs typeface="Oswald"/>
              <a:sym typeface="Oswald"/>
            </a:endParaRPr>
          </a:p>
          <a:p>
            <a:pPr indent="0" lvl="0" marL="0" rtl="0" algn="ctr">
              <a:spcBef>
                <a:spcPts val="0"/>
              </a:spcBef>
              <a:spcAft>
                <a:spcPts val="0"/>
              </a:spcAft>
              <a:buNone/>
            </a:pPr>
            <a:r>
              <a:t/>
            </a:r>
            <a:endParaRPr sz="2500">
              <a:solidFill>
                <a:srgbClr val="666666"/>
              </a:solidFill>
              <a:latin typeface="Oswald"/>
              <a:ea typeface="Oswald"/>
              <a:cs typeface="Oswald"/>
              <a:sym typeface="Oswald"/>
            </a:endParaRPr>
          </a:p>
          <a:p>
            <a:pPr indent="0" lvl="0" marL="0" rtl="0" algn="ctr">
              <a:spcBef>
                <a:spcPts val="0"/>
              </a:spcBef>
              <a:spcAft>
                <a:spcPts val="0"/>
              </a:spcAft>
              <a:buNone/>
            </a:pPr>
            <a:r>
              <a:rPr lang="en-US" sz="2500">
                <a:solidFill>
                  <a:srgbClr val="666666"/>
                </a:solidFill>
                <a:latin typeface="Oswald"/>
                <a:ea typeface="Oswald"/>
                <a:cs typeface="Oswald"/>
                <a:sym typeface="Oswald"/>
              </a:rPr>
              <a:t>If you want to swap with someone else, that’s OK!</a:t>
            </a:r>
            <a:endParaRPr sz="1900">
              <a:solidFill>
                <a:srgbClr val="666666"/>
              </a:solidFill>
            </a:endParaRPr>
          </a:p>
        </p:txBody>
      </p:sp>
      <p:sp>
        <p:nvSpPr>
          <p:cNvPr id="559" name="Google Shape;559;p93"/>
          <p:cNvSpPr txBox="1"/>
          <p:nvPr/>
        </p:nvSpPr>
        <p:spPr>
          <a:xfrm>
            <a:off x="5299325" y="0"/>
            <a:ext cx="38448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450">
                <a:solidFill>
                  <a:srgbClr val="DDDDDD"/>
                </a:solidFill>
                <a:latin typeface="Average"/>
                <a:ea typeface="Average"/>
                <a:cs typeface="Average"/>
                <a:sym typeface="Average"/>
              </a:rPr>
              <a:t>Alyssa Sheppard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Brookelynn Gwinn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Chloe Willett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Drew Ferma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Gebreel Hidar Hassan Mohamed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Georgia Andrews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Gracie MacIsaac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 Hayden Townsend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Hayleigh Henderson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Jack Corrigan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Jackson Doncaster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Jasmine Parsons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Jermaine Kelsey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Kate Fewer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Kianna Simpson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Kylee Marryatt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Logan Wilkins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Rhory Chapman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Sebastian Selwa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Sidon Tesfamikael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Tami Folugbemi-Jude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Taylor Sturge     📷</a:t>
            </a:r>
            <a:endParaRPr sz="1450">
              <a:solidFill>
                <a:srgbClr val="DDDDDD"/>
              </a:solidFill>
              <a:latin typeface="Average"/>
              <a:ea typeface="Average"/>
              <a:cs typeface="Average"/>
              <a:sym typeface="Average"/>
            </a:endParaRPr>
          </a:p>
          <a:p>
            <a:pPr indent="0" lvl="0" marL="0" rtl="0" algn="ctr">
              <a:spcBef>
                <a:spcPts val="0"/>
              </a:spcBef>
              <a:spcAft>
                <a:spcPts val="0"/>
              </a:spcAft>
              <a:buNone/>
            </a:pPr>
            <a:r>
              <a:rPr lang="en-US" sz="1450">
                <a:solidFill>
                  <a:srgbClr val="DDDDDD"/>
                </a:solidFill>
                <a:latin typeface="Average"/>
                <a:ea typeface="Average"/>
                <a:cs typeface="Average"/>
                <a:sym typeface="Average"/>
              </a:rPr>
              <a:t>Tristen Noble     📷</a:t>
            </a:r>
            <a:endParaRPr sz="1450">
              <a:solidFill>
                <a:srgbClr val="DDDDDD"/>
              </a:solidFill>
              <a:latin typeface="Average"/>
              <a:ea typeface="Average"/>
              <a:cs typeface="Average"/>
              <a:sym typeface="Average"/>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descr="Translations" id="564" name="Google Shape;564;p94"/>
          <p:cNvSpPr txBox="1"/>
          <p:nvPr/>
        </p:nvSpPr>
        <p:spPr>
          <a:xfrm>
            <a:off x="2288650" y="0"/>
            <a:ext cx="685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450">
                <a:solidFill>
                  <a:srgbClr val="AAAAAA"/>
                </a:solidFill>
                <a:latin typeface="Average"/>
                <a:ea typeface="Average"/>
                <a:cs typeface="Average"/>
                <a:sym typeface="Average"/>
              </a:rPr>
              <a:t>እኛ የበለጠ ዝርዝር እና ጨለማ እየገነባን ነው እና ስለ ማጠናቀቅ ግቦችን ይጽፋሉ።</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US" sz="1450">
                <a:solidFill>
                  <a:srgbClr val="AAAAAA"/>
                </a:solidFill>
                <a:latin typeface="Average"/>
                <a:ea typeface="Average"/>
                <a:cs typeface="Average"/>
                <a:sym typeface="Average"/>
              </a:rPr>
              <a:t>نحن نعمل على بناء المزيد من التفاصيل والظلام وسوف تكتب أهدافًا حول الانتهاء.</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Estem creant més detalls i foscor i escriureu objectius per acabar.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我们正在构建更多的细节和黑暗，你将写下完成的目标。</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US" sz="1450">
                <a:solidFill>
                  <a:srgbClr val="AAAAAA"/>
                </a:solidFill>
                <a:latin typeface="Average"/>
                <a:ea typeface="Average"/>
                <a:cs typeface="Average"/>
                <a:sym typeface="Average"/>
              </a:rPr>
              <a:t>ما در حال ساختن جزئیات و تاریکی بیشتری هستیم و شما قصد دارید اهدافی را در مورد اتمام بنویسید.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हम अधिक विस्तार और अंधेरे का निर्माण कर रहे हैं और आप समापन के बारे में लक्ष्य लिखने जा रहे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詳細と暗さを増していき、仕上げに関する目標を書き込んでいきます。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우리는 더 많은 세부 사항과 어둠을 구축하고 있으며, 마무리에 대한 목표를 적어야 합니다.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Em bêtir hûrgulî û tarîtiyê ava dikin û hûn ê di derbarê qedandinê de armancên binivîsin.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Estamos construindo mais detalhes e escuridão e você vai escrever metas sobre como terminar.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ਅਸੀਂ ਹੋਰ ਵੇਰਵੇ ਅਤੇ ਹਨੇਰੇ ਦਾ ਨਿਰਮਾਣ ਕਰ ਰਹੇ ਹਾਂ ਅਤੇ ਤੁਸੀਂ ਮੁਕੰਮਲ ਕਰਨ ਬਾਰੇ ਟੀਚੇ ਲਿਖਣ ਜਾ ਰਹੇ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Мы добавляем больше деталей и темноты, а вам предстоит записать цели по завершению.</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Waxaan dhisaynaa faahfaahin dheeraad ah iyo mugdi, waxaadna qori doontaa yoolalka ku saabsan dhammaystirka.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Estamos creando más detalles y oscuridad y vas a escribir objetivos sobre cómo finalizar.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Tunaunda maelezo zaidi na giza na utaandika malengo kuhusu kumaliza.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Nagbubuo kami ng higit pang detalye at kadiliman at magsusulat ka ng mga layunin tungkol sa pagtatapos.</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Daha fazla detay ve karanlık oluşturuyoruz ve bitirmeyle ilgili hedefler yazacaksınız.</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Ми створюємо більше деталей і темряви, а ви збираєтеся написати цілі щодо завершення.</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Chúng ta đang xây dựng thêm nhiều chi tiết và bóng tối hơn và bạn sẽ viết mục tiêu để hoàn thành.</a:t>
            </a:r>
            <a:endParaRPr sz="1450">
              <a:solidFill>
                <a:srgbClr val="CACACA"/>
              </a:solidFill>
              <a:latin typeface="Average"/>
              <a:ea typeface="Average"/>
              <a:cs typeface="Average"/>
              <a:sym typeface="Average"/>
            </a:endParaRPr>
          </a:p>
        </p:txBody>
      </p:sp>
      <p:sp>
        <p:nvSpPr>
          <p:cNvPr id="565" name="Google Shape;565;p94"/>
          <p:cNvSpPr txBox="1"/>
          <p:nvPr/>
        </p:nvSpPr>
        <p:spPr>
          <a:xfrm>
            <a:off x="-50" y="0"/>
            <a:ext cx="2288700" cy="112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rgbClr val="FFFFFF"/>
                </a:solidFill>
                <a:latin typeface="Oswald"/>
                <a:ea typeface="Oswald"/>
                <a:cs typeface="Oswald"/>
                <a:sym typeface="Oswald"/>
              </a:rPr>
              <a:t>What are we</a:t>
            </a:r>
            <a:br>
              <a:rPr lang="en-US" sz="3000">
                <a:solidFill>
                  <a:srgbClr val="FFFFFF"/>
                </a:solidFill>
                <a:latin typeface="Oswald"/>
                <a:ea typeface="Oswald"/>
                <a:cs typeface="Oswald"/>
                <a:sym typeface="Oswald"/>
              </a:rPr>
            </a:br>
            <a:r>
              <a:rPr lang="en-US" sz="3000">
                <a:solidFill>
                  <a:srgbClr val="FFFFFF"/>
                </a:solidFill>
                <a:latin typeface="Oswald"/>
                <a:ea typeface="Oswald"/>
                <a:cs typeface="Oswald"/>
                <a:sym typeface="Oswald"/>
              </a:rPr>
              <a:t>doing today?</a:t>
            </a:r>
            <a:endParaRPr/>
          </a:p>
        </p:txBody>
      </p:sp>
      <p:pic>
        <p:nvPicPr>
          <p:cNvPr id="566" name="Google Shape;566;p94"/>
          <p:cNvPicPr preferRelativeResize="0"/>
          <p:nvPr/>
        </p:nvPicPr>
        <p:blipFill>
          <a:blip r:embed="rId3">
            <a:alphaModFix/>
          </a:blip>
          <a:stretch>
            <a:fillRect/>
          </a:stretch>
        </p:blipFill>
        <p:spPr>
          <a:xfrm>
            <a:off x="-50" y="1128299"/>
            <a:ext cx="2288749" cy="3134875"/>
          </a:xfrm>
          <a:prstGeom prst="rect">
            <a:avLst/>
          </a:prstGeom>
          <a:noFill/>
          <a:ln>
            <a:noFill/>
          </a:ln>
        </p:spPr>
      </p:pic>
      <p:sp>
        <p:nvSpPr>
          <p:cNvPr id="567" name="Google Shape;567;p94"/>
          <p:cNvSpPr txBox="1"/>
          <p:nvPr/>
        </p:nvSpPr>
        <p:spPr>
          <a:xfrm>
            <a:off x="-50" y="4263175"/>
            <a:ext cx="2288700" cy="2594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sz="1650">
                <a:solidFill>
                  <a:srgbClr val="CACACA"/>
                </a:solidFill>
                <a:latin typeface="Average"/>
                <a:ea typeface="Average"/>
                <a:cs typeface="Average"/>
                <a:sym typeface="Average"/>
              </a:rPr>
              <a:t>We are going to</a:t>
            </a:r>
            <a:r>
              <a:rPr b="1" lang="en-US" sz="1650">
                <a:solidFill>
                  <a:srgbClr val="FFFFFF"/>
                </a:solidFill>
                <a:latin typeface="Average"/>
                <a:ea typeface="Average"/>
                <a:cs typeface="Average"/>
                <a:sym typeface="Average"/>
              </a:rPr>
              <a:t> continue shading</a:t>
            </a:r>
            <a:r>
              <a:rPr lang="en-US" sz="1650">
                <a:solidFill>
                  <a:srgbClr val="CACACA"/>
                </a:solidFill>
                <a:latin typeface="Average"/>
                <a:ea typeface="Average"/>
                <a:cs typeface="Average"/>
                <a:sym typeface="Average"/>
              </a:rPr>
              <a:t> our portrait project, building up layers of detail and darkness. But first, you are going to</a:t>
            </a:r>
            <a:r>
              <a:rPr b="1" lang="en-US" sz="1650">
                <a:solidFill>
                  <a:srgbClr val="FFFFFF"/>
                </a:solidFill>
                <a:latin typeface="Average"/>
                <a:ea typeface="Average"/>
                <a:cs typeface="Average"/>
                <a:sym typeface="Average"/>
              </a:rPr>
              <a:t> set some goals</a:t>
            </a:r>
            <a:r>
              <a:rPr lang="en-US" sz="1650">
                <a:solidFill>
                  <a:srgbClr val="CACACA"/>
                </a:solidFill>
                <a:latin typeface="Average"/>
                <a:ea typeface="Average"/>
                <a:cs typeface="Average"/>
                <a:sym typeface="Average"/>
              </a:rPr>
              <a:t> about finishing your project.</a:t>
            </a:r>
            <a:endParaRPr sz="165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descr="Title" id="572" name="Google Shape;572;p95"/>
          <p:cNvSpPr txBox="1"/>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descr="Translations" id="573" name="Google Shape;573;p95"/>
          <p:cNvSpPr txBox="1"/>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1800">
              <a:solidFill>
                <a:srgbClr val="CACACA"/>
              </a:solidFill>
              <a:latin typeface="Average"/>
              <a:ea typeface="Average"/>
              <a:cs typeface="Average"/>
              <a:sym typeface="Average"/>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96"/>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5400">
                <a:solidFill>
                  <a:srgbClr val="00FF00"/>
                </a:solidFill>
                <a:latin typeface="Oswald"/>
                <a:ea typeface="Oswald"/>
                <a:cs typeface="Oswald"/>
                <a:sym typeface="Oswald"/>
              </a:rPr>
              <a:t>Each day</a:t>
            </a:r>
            <a:r>
              <a:rPr lang="en-US" sz="5400">
                <a:solidFill>
                  <a:srgbClr val="FFFFFF"/>
                </a:solidFill>
                <a:latin typeface="Oswald"/>
                <a:ea typeface="Oswald"/>
                <a:cs typeface="Oswald"/>
                <a:sym typeface="Oswald"/>
              </a:rPr>
              <a:t> you share a public progress photo you will have </a:t>
            </a:r>
            <a:r>
              <a:rPr lang="en-US" sz="5400">
                <a:solidFill>
                  <a:srgbClr val="00FF00"/>
                </a:solidFill>
                <a:latin typeface="Oswald"/>
                <a:ea typeface="Oswald"/>
                <a:cs typeface="Oswald"/>
                <a:sym typeface="Oswald"/>
              </a:rPr>
              <a:t>one less goal </a:t>
            </a:r>
            <a:r>
              <a:rPr lang="en-US" sz="5400">
                <a:solidFill>
                  <a:srgbClr val="FFFFFF"/>
                </a:solidFill>
                <a:latin typeface="Oswald"/>
                <a:ea typeface="Oswald"/>
                <a:cs typeface="Oswald"/>
                <a:sym typeface="Oswald"/>
              </a:rPr>
              <a:t>to write.</a:t>
            </a:r>
            <a:endParaRPr sz="2700">
              <a:solidFill>
                <a:srgbClr val="AAAAAA"/>
              </a:solidFill>
              <a:latin typeface="Average"/>
              <a:ea typeface="Average"/>
              <a:cs typeface="Average"/>
              <a:sym typeface="Average"/>
            </a:endParaRPr>
          </a:p>
        </p:txBody>
      </p:sp>
      <p:sp>
        <p:nvSpPr>
          <p:cNvPr descr="Translations" id="579" name="Google Shape;579;p96"/>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450">
                <a:solidFill>
                  <a:srgbClr val="AAAAAA"/>
                </a:solidFill>
                <a:latin typeface="Average"/>
                <a:ea typeface="Average"/>
                <a:cs typeface="Average"/>
                <a:sym typeface="Average"/>
              </a:rPr>
              <a:t>ፎቶ ባጋራህ እያንዳንዱ ቀን ለመጻፍ አንድ ያነሰ ግብ አለህ።</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US" sz="1450">
                <a:solidFill>
                  <a:srgbClr val="AAAAAA"/>
                </a:solidFill>
                <a:latin typeface="Average"/>
                <a:ea typeface="Average"/>
                <a:cs typeface="Average"/>
                <a:sym typeface="Average"/>
              </a:rPr>
              <a:t>في كل يوم تشارك فيه صورة يكون لديك هدف أقل للكتابة.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Cada dia que comparteixes una foto tens un objectiu menys per escriure.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每天分享一张照片，你就少写一个目标。</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US" sz="1450">
                <a:solidFill>
                  <a:srgbClr val="AAAAAA"/>
                </a:solidFill>
                <a:latin typeface="Average"/>
                <a:ea typeface="Average"/>
                <a:cs typeface="Average"/>
                <a:sym typeface="Average"/>
              </a:rPr>
              <a:t>هر روز که عکسی را به اشتراک می گذارید یک هدف کمتر برای نوشتن دارید.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प्रत्येक दिन जब आप एक फोटो साझा करते हैं तो आपको लिखने के लिए एक लक्ष्य कम हो जाता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毎日写真を共有するごとに、書き込む目標が 1 つ減ります。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매일 사진을 공유할 때마다 써야 할 목표가 하나씩 줄어듭니다.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Her roj ku hûn wêneyek parve dikin, armancek we kêm e ku hûn binivîsin.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Cada dia que você compartilha uma foto, você tem uma meta a menos para escrever.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ਹਰ ਰੋਜ਼ ਤੁਸੀਂ ਇੱਕ ਫੋਟੋ ਸਾਂਝੀ ਕਰਦੇ ਹੋ, ਤੁਹਾਡੇ ਕੋਲ ਲਿਖਣ ਦਾ ਇੱਕ ਟੀਚਾ ਘੱਟ ਹੁੰਦਾ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Каждый день, когда вы делитесь фотографией, у вас становится на одну цель меньше.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Maalin kasta oo aad wadaagto sawir waxaad leedahay hal hadaf oo yar oo aad ku qorto.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Cada día que compartes una foto tienes un objetivo menos que escribir.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Kila siku unashiriki picha una lengo moja pungufu la kuandika.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Sa bawat araw na nagbabahagi ka ng isang larawan, wala kang isang layunin na isulat.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Her gün bir fotoğraf paylaştığınızda yazmanız gereken hedeflerden biri daha az oluyor.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Кожен день, коли ви ділитеся фотографією, у вас залишається на одну мету менше.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US" sz="1450">
                <a:solidFill>
                  <a:srgbClr val="AAAAAA"/>
                </a:solidFill>
                <a:latin typeface="Average"/>
                <a:ea typeface="Average"/>
                <a:cs typeface="Average"/>
                <a:sym typeface="Average"/>
              </a:rPr>
              <a:t>Mỗi ngày bạn chia sẻ một bức ảnh, bạn sẽ bớt đi một mục tiêu phải viết.</a:t>
            </a:r>
            <a:endParaRPr sz="1450">
              <a:solidFill>
                <a:srgbClr val="AAAAAA"/>
              </a:solidFill>
              <a:latin typeface="Average"/>
              <a:ea typeface="Average"/>
              <a:cs typeface="Average"/>
              <a:sym typeface="Averag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3" name="Shape 233"/>
        <p:cNvGrpSpPr/>
        <p:nvPr/>
      </p:nvGrpSpPr>
      <p:grpSpPr>
        <a:xfrm>
          <a:off x="0" y="0"/>
          <a:ext cx="0" cy="0"/>
          <a:chOff x="0" y="0"/>
          <a:chExt cx="0" cy="0"/>
        </a:xfrm>
      </p:grpSpPr>
      <p:sp>
        <p:nvSpPr>
          <p:cNvPr id="234" name="Google Shape;234;p43"/>
          <p:cNvSpPr txBox="1"/>
          <p:nvPr/>
        </p:nvSpPr>
        <p:spPr>
          <a:xfrm>
            <a:off x="-75" y="6115050"/>
            <a:ext cx="9144000" cy="743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US" sz="2400">
                <a:solidFill>
                  <a:srgbClr val="FFFFFF"/>
                </a:solidFill>
                <a:latin typeface="Cabin"/>
                <a:ea typeface="Cabin"/>
                <a:cs typeface="Cabin"/>
                <a:sym typeface="Cabin"/>
              </a:rPr>
              <a:t>Zamani Millar</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US" sz="2400">
                <a:solidFill>
                  <a:srgbClr val="B7B7B7"/>
                </a:solidFill>
                <a:latin typeface="Cabin"/>
                <a:ea typeface="Cabin"/>
                <a:cs typeface="Cabin"/>
                <a:sym typeface="Cabin"/>
              </a:rPr>
              <a:t>SOCAN Foundation Award for Young Canadian Songwriters</a:t>
            </a:r>
            <a:endParaRPr sz="2400">
              <a:solidFill>
                <a:srgbClr val="B7B7B7"/>
              </a:solidFill>
              <a:latin typeface="Cabin"/>
              <a:ea typeface="Cabin"/>
              <a:cs typeface="Cabin"/>
              <a:sym typeface="Cabin"/>
            </a:endParaRPr>
          </a:p>
        </p:txBody>
      </p:sp>
      <p:pic>
        <p:nvPicPr>
          <p:cNvPr id="235" name="Google Shape;235;p43"/>
          <p:cNvPicPr preferRelativeResize="0"/>
          <p:nvPr/>
        </p:nvPicPr>
        <p:blipFill>
          <a:blip r:embed="rId3">
            <a:alphaModFix/>
          </a:blip>
          <a:stretch>
            <a:fillRect/>
          </a:stretch>
        </p:blipFill>
        <p:spPr>
          <a:xfrm>
            <a:off x="0" y="0"/>
            <a:ext cx="9144000" cy="611504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grpSp>
        <p:nvGrpSpPr>
          <p:cNvPr id="584" name="Google Shape;584;p97"/>
          <p:cNvGrpSpPr/>
          <p:nvPr/>
        </p:nvGrpSpPr>
        <p:grpSpPr>
          <a:xfrm>
            <a:off x="0" y="0"/>
            <a:ext cx="3651600" cy="6857999"/>
            <a:chOff x="0" y="0"/>
            <a:chExt cx="3651600" cy="6857999"/>
          </a:xfrm>
        </p:grpSpPr>
        <p:sp>
          <p:nvSpPr>
            <p:cNvPr descr="Translations" id="585" name="Google Shape;585;p97"/>
            <p:cNvSpPr txBox="1"/>
            <p:nvPr/>
          </p:nvSpPr>
          <p:spPr>
            <a:xfrm>
              <a:off x="0" y="0"/>
              <a:ext cx="3651600" cy="337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600">
                  <a:solidFill>
                    <a:srgbClr val="FFFFFF"/>
                  </a:solidFill>
                  <a:latin typeface="Oswald"/>
                  <a:ea typeface="Oswald"/>
                  <a:cs typeface="Oswald"/>
                  <a:sym typeface="Oswald"/>
                </a:rPr>
                <a:t>If you have </a:t>
              </a:r>
              <a:r>
                <a:rPr lang="en-US" sz="3600">
                  <a:solidFill>
                    <a:srgbClr val="EA9999"/>
                  </a:solidFill>
                  <a:latin typeface="Oswald"/>
                  <a:ea typeface="Oswald"/>
                  <a:cs typeface="Oswald"/>
                  <a:sym typeface="Oswald"/>
                </a:rPr>
                <a:t>not asked for a photo</a:t>
              </a:r>
              <a:r>
                <a:rPr lang="en-US" sz="3600">
                  <a:solidFill>
                    <a:srgbClr val="FFFFFF"/>
                  </a:solidFill>
                  <a:latin typeface="Oswald"/>
                  <a:ea typeface="Oswald"/>
                  <a:cs typeface="Oswald"/>
                  <a:sym typeface="Oswald"/>
                </a:rPr>
                <a:t>, please open your booklet to the first page, and </a:t>
              </a:r>
              <a:r>
                <a:rPr lang="en-US" sz="3600">
                  <a:solidFill>
                    <a:srgbClr val="00FF00"/>
                  </a:solidFill>
                  <a:latin typeface="Oswald"/>
                  <a:ea typeface="Oswald"/>
                  <a:cs typeface="Oswald"/>
                  <a:sym typeface="Oswald"/>
                </a:rPr>
                <a:t>write your goal for next class</a:t>
              </a:r>
              <a:r>
                <a:rPr lang="en-US" sz="3600">
                  <a:solidFill>
                    <a:srgbClr val="FFFFFF"/>
                  </a:solidFill>
                  <a:latin typeface="Oswald"/>
                  <a:ea typeface="Oswald"/>
                  <a:cs typeface="Oswald"/>
                  <a:sym typeface="Oswald"/>
                </a:rPr>
                <a:t>. </a:t>
              </a:r>
              <a:endParaRPr sz="3600">
                <a:solidFill>
                  <a:srgbClr val="FFFFFF"/>
                </a:solidFill>
                <a:latin typeface="Oswald"/>
                <a:ea typeface="Oswald"/>
                <a:cs typeface="Oswald"/>
                <a:sym typeface="Oswald"/>
              </a:endParaRPr>
            </a:p>
          </p:txBody>
        </p:sp>
        <p:pic>
          <p:nvPicPr>
            <p:cNvPr id="586" name="Google Shape;586;p97"/>
            <p:cNvPicPr preferRelativeResize="0"/>
            <p:nvPr/>
          </p:nvPicPr>
          <p:blipFill>
            <a:blip r:embed="rId3">
              <a:alphaModFix/>
            </a:blip>
            <a:stretch>
              <a:fillRect/>
            </a:stretch>
          </p:blipFill>
          <p:spPr>
            <a:xfrm>
              <a:off x="478588" y="3371100"/>
              <a:ext cx="2694422" cy="3486899"/>
            </a:xfrm>
            <a:prstGeom prst="rect">
              <a:avLst/>
            </a:prstGeom>
            <a:noFill/>
            <a:ln>
              <a:noFill/>
            </a:ln>
          </p:spPr>
        </p:pic>
      </p:grpSp>
      <p:sp>
        <p:nvSpPr>
          <p:cNvPr descr="Translations" id="587" name="Google Shape;587;p97"/>
          <p:cNvSpPr txBox="1"/>
          <p:nvPr/>
        </p:nvSpPr>
        <p:spPr>
          <a:xfrm>
            <a:off x="365155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500">
                <a:solidFill>
                  <a:srgbClr val="AAAAAA"/>
                </a:solidFill>
                <a:latin typeface="Average"/>
                <a:ea typeface="Average"/>
                <a:cs typeface="Average"/>
                <a:sym typeface="Average"/>
              </a:rPr>
              <a:t>ፎቶ ከሌለህ፣ እባክህ ቡክሌትህን ከፍተህ ግብህን ጻፍ።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US" sz="1500">
                <a:solidFill>
                  <a:srgbClr val="AAAAAA"/>
                </a:solidFill>
                <a:latin typeface="Average"/>
                <a:ea typeface="Average"/>
                <a:cs typeface="Average"/>
                <a:sym typeface="Average"/>
              </a:rPr>
              <a:t>إذا لم يكن لديك صورة، يرجى فتح كتيبك وكتابة هدفك.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Si no tens una foto, obriu el fullet i escriu el teu objectiu.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如果您没有照片，请打开您的小册子并写下您的目标。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US" sz="1500">
                <a:solidFill>
                  <a:srgbClr val="AAAAAA"/>
                </a:solidFill>
                <a:latin typeface="Average"/>
                <a:ea typeface="Average"/>
                <a:cs typeface="Average"/>
                <a:sym typeface="Average"/>
              </a:rPr>
              <a:t>اگر عکس ندارید، لطفا جزوه خود را باز کنید و هدف خود را بنویسید.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यदि आपके पास कोई फोटो नहीं है, तो कृपया अपनी पुस्तिका खोलें और अपना लक्ष्य लिखें।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写真がない場合は、冊子を開いて目標を書いてください。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사진이 없으신 경우, 책자를 펴서 목표를 적어주세요.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Ger wêneyek we tune, ji kerema xwe pirtûka xwe vekin û armanca xwe binivîsin.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Se você não tiver uma foto, abra seu livreto e escreva sua meta.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ਜੇਕਰ ਤੁਹਾਡੇ ਕੋਲ ਕੋਈ ਫੋਟੋ ਨਹੀਂ ਹੈ, ਤਾਂ ਕਿਰਪਾ ਕਰਕੇ ਆਪਣੀ ਕਿਤਾਬਚਾ ਖੋਲ੍ਹੋ ਅਤੇ ਆਪਣਾ ਟੀਚਾ ਲਿਖੋ।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Если у вас нет фотографии, откройте буклет и напишите свою цель.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Haddii aadan haysan sawir, fadlan fur buug-yarahaaga oo qor hadafkaaga.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Si no tienes una foto, abre tu folleto y escribe tu objetivo.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Ikiwa huna picha, tafadhali fungua kijitabu chako na uandike lengo lako.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Kung wala kang larawan, mangyaring buksan ang iyong buklet at isulat ang iyong layunin.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Fotoğrafınız yoksa lütfen kitapçığınızı açın ve hedefinizi yazın.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Якщо у вас немає фотографії, відкрийте буклет і напишіть свою мету.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US" sz="1500">
                <a:solidFill>
                  <a:srgbClr val="AAAAAA"/>
                </a:solidFill>
                <a:latin typeface="Average"/>
                <a:ea typeface="Average"/>
                <a:cs typeface="Average"/>
                <a:sym typeface="Average"/>
              </a:rPr>
              <a:t>Nếu bạn không có ảnh, vui lòng mở tập sách và viết mục tiêu của bạn.</a:t>
            </a:r>
            <a:endParaRPr sz="1200">
              <a:solidFill>
                <a:srgbClr val="FFFFFF"/>
              </a:solidFill>
              <a:latin typeface="Oswald"/>
              <a:ea typeface="Oswald"/>
              <a:cs typeface="Oswald"/>
              <a:sym typeface="Oswa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descr="Translations" id="592" name="Google Shape;592;p98"/>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700">
                <a:solidFill>
                  <a:srgbClr val="FFFFFF"/>
                </a:solidFill>
                <a:latin typeface="Oswald"/>
                <a:ea typeface="Oswald"/>
                <a:cs typeface="Oswald"/>
                <a:sym typeface="Oswald"/>
              </a:rPr>
              <a:t>At the end of class, you will either: </a:t>
            </a:r>
            <a:endParaRPr sz="34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US" sz="3000">
                <a:solidFill>
                  <a:srgbClr val="FFFFFF"/>
                </a:solidFill>
                <a:latin typeface="Average"/>
                <a:ea typeface="Average"/>
                <a:cs typeface="Average"/>
                <a:sym typeface="Average"/>
              </a:rPr>
              <a:t>give me your </a:t>
            </a:r>
            <a:r>
              <a:rPr b="1" lang="en-US" sz="3000">
                <a:solidFill>
                  <a:srgbClr val="00FF00"/>
                </a:solidFill>
                <a:latin typeface="Average"/>
                <a:ea typeface="Average"/>
                <a:cs typeface="Average"/>
                <a:sym typeface="Average"/>
              </a:rPr>
              <a:t>booklet </a:t>
            </a:r>
            <a:r>
              <a:rPr lang="en-US" sz="3000">
                <a:solidFill>
                  <a:srgbClr val="FFFFFF"/>
                </a:solidFill>
                <a:latin typeface="Average"/>
                <a:ea typeface="Average"/>
                <a:cs typeface="Average"/>
                <a:sym typeface="Average"/>
              </a:rPr>
              <a:t>with </a:t>
            </a:r>
            <a:r>
              <a:rPr b="1" lang="en-US" sz="3000">
                <a:solidFill>
                  <a:srgbClr val="00FF00"/>
                </a:solidFill>
                <a:latin typeface="Average"/>
                <a:ea typeface="Average"/>
                <a:cs typeface="Average"/>
                <a:sym typeface="Average"/>
              </a:rPr>
              <a:t>tomorrow's goal</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US" sz="3000">
                <a:solidFill>
                  <a:srgbClr val="FFFFFF"/>
                </a:solidFill>
                <a:latin typeface="Average"/>
                <a:ea typeface="Average"/>
                <a:cs typeface="Average"/>
                <a:sym typeface="Average"/>
              </a:rPr>
              <a:t>give me your </a:t>
            </a:r>
            <a:r>
              <a:rPr b="1" lang="en-US" sz="3000">
                <a:solidFill>
                  <a:srgbClr val="00FFFF"/>
                </a:solidFill>
                <a:latin typeface="Average"/>
                <a:ea typeface="Average"/>
                <a:cs typeface="Average"/>
                <a:sym typeface="Average"/>
              </a:rPr>
              <a:t>artwork </a:t>
            </a:r>
            <a:r>
              <a:rPr lang="en-US" sz="3000">
                <a:solidFill>
                  <a:srgbClr val="FFFFFF"/>
                </a:solidFill>
                <a:latin typeface="Average"/>
                <a:ea typeface="Average"/>
                <a:cs typeface="Average"/>
                <a:sym typeface="Average"/>
              </a:rPr>
              <a:t>to </a:t>
            </a:r>
            <a:r>
              <a:rPr b="1" lang="en-US" sz="3000">
                <a:solidFill>
                  <a:srgbClr val="00FFFF"/>
                </a:solidFill>
                <a:latin typeface="Average"/>
                <a:ea typeface="Average"/>
                <a:cs typeface="Average"/>
                <a:sym typeface="Average"/>
              </a:rPr>
              <a:t>photograph</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US" sz="3000">
                <a:solidFill>
                  <a:srgbClr val="FFFFFF"/>
                </a:solidFill>
                <a:latin typeface="Average"/>
                <a:ea typeface="Average"/>
                <a:cs typeface="Average"/>
                <a:sym typeface="Average"/>
              </a:rPr>
              <a:t>or put your artwork away because I have </a:t>
            </a:r>
            <a:r>
              <a:rPr b="1" lang="en-US" sz="3000">
                <a:solidFill>
                  <a:srgbClr val="FFFF00"/>
                </a:solidFill>
                <a:latin typeface="Average"/>
                <a:ea typeface="Average"/>
                <a:cs typeface="Average"/>
                <a:sym typeface="Average"/>
              </a:rPr>
              <a:t>already taken a picture</a:t>
            </a:r>
            <a:r>
              <a:rPr lang="en-US" sz="3000">
                <a:solidFill>
                  <a:srgbClr val="FFFFFF"/>
                </a:solidFill>
                <a:latin typeface="Average"/>
                <a:ea typeface="Average"/>
                <a:cs typeface="Average"/>
                <a:sym typeface="Average"/>
              </a:rPr>
              <a:t>.</a:t>
            </a:r>
            <a:endParaRPr sz="3000">
              <a:solidFill>
                <a:srgbClr val="FFFFFF"/>
              </a:solidFill>
              <a:latin typeface="Average"/>
              <a:ea typeface="Average"/>
              <a:cs typeface="Average"/>
              <a:sym typeface="Average"/>
            </a:endParaRPr>
          </a:p>
        </p:txBody>
      </p:sp>
      <p:sp>
        <p:nvSpPr>
          <p:cNvPr descr="Translations" id="593" name="Google Shape;593;p98"/>
          <p:cNvSpPr txBox="1"/>
          <p:nvPr/>
        </p:nvSpPr>
        <p:spPr>
          <a:xfrm>
            <a:off x="3668700" y="0"/>
            <a:ext cx="5475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solidFill>
                  <a:srgbClr val="AAAAAA"/>
                </a:solidFill>
                <a:latin typeface="Average"/>
                <a:ea typeface="Average"/>
                <a:cs typeface="Average"/>
                <a:sym typeface="Average"/>
              </a:rPr>
              <a:t>አስቀድመው ፎቶ ካለዎት ያስቀምጡት! ያለበለዚያ ግብህን ወይም የጥበብ ሥራህን ስጠኝ።</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US" sz="1300">
                <a:solidFill>
                  <a:srgbClr val="AAAAAA"/>
                </a:solidFill>
                <a:latin typeface="Average"/>
                <a:ea typeface="Average"/>
                <a:cs typeface="Average"/>
                <a:sym typeface="Average"/>
              </a:rPr>
              <a:t>إذا كانت لديك صورة، انشرها! وإلا، فأخبرني عن هدفك أو عملك الفني.</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Si ja tens una foto, guarda-la! En cas contrari, dóna'm el teu objectiu o obra d'art.</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如果你已经有照片了，就把它收起来！否则，请告诉我你的目标或作品。</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US" sz="1300">
                <a:solidFill>
                  <a:srgbClr val="AAAAAA"/>
                </a:solidFill>
                <a:latin typeface="Average"/>
                <a:ea typeface="Average"/>
                <a:cs typeface="Average"/>
                <a:sym typeface="Average"/>
              </a:rPr>
              <a:t>اگر قبلاً یک عکس دارید، آن را کنار بگذارید! در غیر این صورت، هدف یا اثر هنری خود را به من بدهید.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अगर आपके पास पहले से कोई फ़ोटो है, तो उसे हटा दें! वरना मुझे अपना लक्ष्य या कलाकृति बताएँ।</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すでに写真をお持ちの方は、それを片付けてください。そうでない場合は、目標やアートワークを教えてください。</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이미 사진이 있다면 치워두세요! 아니면 목표나 작품을 알려주세요.</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Ger jixwe wêneyek we heye, wê bavêjin! Wekî din, armanca xwe an hunera xwe bide min.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Se você já tem uma foto, guarde-a! Caso contrário, me dê seu objetivo ou sua arte.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ਜੇਕਰ ਤੁਹਾਡੇ ਕੋਲ ਪਹਿਲਾਂ ਹੀ ਇੱਕ ਫੋਟੋ ਹੈ, ਤਾਂ ਇਸਨੂੰ ਦੂਰ ਰੱਖੋ! ਨਹੀਂ ਤਾਂ, ਮੈਨੂੰ ਆਪਣਾ ਟੀਚਾ ਜਾਂ ਕਲਾਕਾਰੀ ਦਿਓ।</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Если у вас уже есть фотография, уберите её! В противном случае, предложите мне свою цель или произведение искусства.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Haddii aad hore sawir, dhig! Haddii kale, i sii hadafkaaga ama farshaxankaaga.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Si ya tienes una foto, ¡guárdala! Si no, dime tu objetivo o ilustración.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Ikiwa tayari una picha, iondoe! Vinginevyo, nipe lengo au kazi yako ya sanaa.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Kung may litrato ka na, itabi mo na! Kung hindi, ibigay sa akin ang iyong layunin o likhang sining.</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Zaten bir fotoğrafınız varsa kaldırın! Aksi takdirde, bana hedefinizi veya sanat eserinizi verin.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Якщо у вас вже є фото, приберіть його! В іншому випадку дайте мені свою ціль або твір.</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US" sz="1300">
                <a:solidFill>
                  <a:srgbClr val="AAAAAA"/>
                </a:solidFill>
                <a:latin typeface="Average"/>
                <a:ea typeface="Average"/>
                <a:cs typeface="Average"/>
                <a:sym typeface="Average"/>
              </a:rPr>
              <a:t>Nếu bạn đã có ảnh rồi thì cất đi! Nếu không, hãy cho tôi biết mục tiêu hoặc tác phẩm nghệ thuật của bạn.</a:t>
            </a:r>
            <a:endParaRPr sz="1300">
              <a:solidFill>
                <a:srgbClr val="CACACA"/>
              </a:solidFill>
              <a:latin typeface="Average"/>
              <a:ea typeface="Average"/>
              <a:cs typeface="Average"/>
              <a:sym typeface="Averag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4"/>
          <p:cNvSpPr txBox="1"/>
          <p:nvPr/>
        </p:nvSpPr>
        <p:spPr>
          <a:xfrm>
            <a:off x="5143500" y="475"/>
            <a:ext cx="40005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b="1" lang="en-US" sz="2400">
                <a:solidFill>
                  <a:srgbClr val="FFFFFF"/>
                </a:solidFill>
                <a:latin typeface="Cabin"/>
                <a:ea typeface="Cabin"/>
                <a:cs typeface="Cabin"/>
                <a:sym typeface="Cabin"/>
              </a:rPr>
              <a:t>Alaskan Bead Artist</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i="1" lang="en-US" sz="2400">
                <a:solidFill>
                  <a:srgbClr val="CCCCCC"/>
                </a:solidFill>
                <a:latin typeface="Cabin"/>
                <a:ea typeface="Cabin"/>
                <a:cs typeface="Cabin"/>
                <a:sym typeface="Cabin"/>
              </a:rPr>
              <a:t>@Elizabe56899121 on Twitter</a:t>
            </a:r>
            <a:endParaRPr i="1" sz="2400">
              <a:solidFill>
                <a:srgbClr val="CCCCCC"/>
              </a:solidFill>
              <a:latin typeface="Cabin"/>
              <a:ea typeface="Cabin"/>
              <a:cs typeface="Cabin"/>
              <a:sym typeface="Cabin"/>
            </a:endParaRPr>
          </a:p>
          <a:p>
            <a:pPr indent="0" lvl="0" marL="0" marR="0" rtl="0" algn="l">
              <a:lnSpc>
                <a:spcPct val="100000"/>
              </a:lnSpc>
              <a:spcBef>
                <a:spcPts val="0"/>
              </a:spcBef>
              <a:spcAft>
                <a:spcPts val="0"/>
              </a:spcAft>
              <a:buNone/>
            </a:pPr>
            <a:r>
              <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b="1" i="1" lang="en-US" sz="2400">
                <a:solidFill>
                  <a:srgbClr val="FFFFFF"/>
                </a:solidFill>
                <a:latin typeface="Cabin"/>
                <a:ea typeface="Cabin"/>
                <a:cs typeface="Cabin"/>
                <a:sym typeface="Cabin"/>
              </a:rPr>
              <a:t>Beaded Ravens</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US" sz="2400">
                <a:solidFill>
                  <a:srgbClr val="B7B7B7"/>
                </a:solidFill>
                <a:latin typeface="Cabin"/>
                <a:ea typeface="Cabin"/>
                <a:cs typeface="Cabin"/>
                <a:sym typeface="Cabin"/>
              </a:rPr>
              <a:t>2021</a:t>
            </a:r>
            <a:endParaRPr b="1" sz="2400">
              <a:solidFill>
                <a:srgbClr val="FFFFFF"/>
              </a:solidFill>
              <a:latin typeface="Cabin"/>
              <a:ea typeface="Cabin"/>
              <a:cs typeface="Cabin"/>
              <a:sym typeface="Cabin"/>
            </a:endParaRPr>
          </a:p>
        </p:txBody>
      </p:sp>
      <p:pic>
        <p:nvPicPr>
          <p:cNvPr descr="Image" id="241" name="Google Shape;241;p44"/>
          <p:cNvPicPr preferRelativeResize="0"/>
          <p:nvPr/>
        </p:nvPicPr>
        <p:blipFill>
          <a:blip r:embed="rId3">
            <a:alphaModFix/>
          </a:blip>
          <a:stretch>
            <a:fillRect/>
          </a:stretch>
        </p:blipFill>
        <p:spPr>
          <a:xfrm>
            <a:off x="0" y="0"/>
            <a:ext cx="51435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5"/>
          <p:cNvSpPr txBox="1"/>
          <p:nvPr/>
        </p:nvSpPr>
        <p:spPr>
          <a:xfrm>
            <a:off x="6857925" y="150"/>
            <a:ext cx="22860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US" sz="1800">
                <a:solidFill>
                  <a:srgbClr val="FFFFFF"/>
                </a:solidFill>
                <a:latin typeface="Cabin"/>
                <a:ea typeface="Cabin"/>
                <a:cs typeface="Cabin"/>
                <a:sym typeface="Cabin"/>
              </a:rPr>
              <a:t>Bansky</a:t>
            </a:r>
            <a:endParaRPr b="1" sz="18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b="1" sz="18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i="1" lang="en-US" sz="1800">
                <a:solidFill>
                  <a:srgbClr val="B7B7B7"/>
                </a:solidFill>
                <a:latin typeface="Cabin"/>
                <a:ea typeface="Cabin"/>
                <a:cs typeface="Cabin"/>
                <a:sym typeface="Cabin"/>
              </a:rPr>
              <a:t>Show Me the Money</a:t>
            </a:r>
            <a:endParaRPr i="1"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i="1"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US" sz="1800">
                <a:solidFill>
                  <a:srgbClr val="B7B7B7"/>
                </a:solidFill>
                <a:latin typeface="Cabin"/>
                <a:ea typeface="Cabin"/>
                <a:cs typeface="Cabin"/>
                <a:sym typeface="Cabin"/>
              </a:rPr>
              <a:t>2005</a:t>
            </a:r>
            <a:endParaRPr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US" sz="1800">
                <a:solidFill>
                  <a:srgbClr val="B7B7B7"/>
                </a:solidFill>
                <a:latin typeface="Cabin"/>
                <a:ea typeface="Cabin"/>
                <a:cs typeface="Cabin"/>
                <a:sym typeface="Cabin"/>
              </a:rPr>
              <a:t>Sold in </a:t>
            </a:r>
            <a:br>
              <a:rPr lang="en-US" sz="1800">
                <a:solidFill>
                  <a:srgbClr val="B7B7B7"/>
                </a:solidFill>
                <a:latin typeface="Cabin"/>
                <a:ea typeface="Cabin"/>
                <a:cs typeface="Cabin"/>
                <a:sym typeface="Cabin"/>
              </a:rPr>
            </a:br>
            <a:r>
              <a:rPr lang="en-US" sz="1800">
                <a:solidFill>
                  <a:srgbClr val="B7B7B7"/>
                </a:solidFill>
                <a:latin typeface="Cabin"/>
                <a:ea typeface="Cabin"/>
                <a:cs typeface="Cabin"/>
                <a:sym typeface="Cabin"/>
              </a:rPr>
              <a:t>October 2020</a:t>
            </a:r>
            <a:br>
              <a:rPr lang="en-US" sz="1800">
                <a:solidFill>
                  <a:srgbClr val="B7B7B7"/>
                </a:solidFill>
                <a:latin typeface="Cabin"/>
                <a:ea typeface="Cabin"/>
                <a:cs typeface="Cabin"/>
                <a:sym typeface="Cabin"/>
              </a:rPr>
            </a:br>
            <a:r>
              <a:rPr lang="en-US" sz="1800">
                <a:solidFill>
                  <a:srgbClr val="B7B7B7"/>
                </a:solidFill>
                <a:latin typeface="Cabin"/>
                <a:ea typeface="Cabin"/>
                <a:cs typeface="Cabin"/>
                <a:sym typeface="Cabin"/>
              </a:rPr>
              <a:t>for nearly </a:t>
            </a:r>
            <a:br>
              <a:rPr lang="en-US" sz="1800">
                <a:solidFill>
                  <a:srgbClr val="B7B7B7"/>
                </a:solidFill>
                <a:latin typeface="Cabin"/>
                <a:ea typeface="Cabin"/>
                <a:cs typeface="Cabin"/>
                <a:sym typeface="Cabin"/>
              </a:rPr>
            </a:br>
            <a:r>
              <a:rPr b="1" lang="en-US" sz="1800">
                <a:solidFill>
                  <a:srgbClr val="FFFFFF"/>
                </a:solidFill>
                <a:latin typeface="Cabin"/>
                <a:ea typeface="Cabin"/>
                <a:cs typeface="Cabin"/>
                <a:sym typeface="Cabin"/>
              </a:rPr>
              <a:t>$13M CAD</a:t>
            </a:r>
            <a:endParaRPr sz="1800">
              <a:solidFill>
                <a:srgbClr val="B7B7B7"/>
              </a:solidFill>
              <a:latin typeface="Cabin"/>
              <a:ea typeface="Cabin"/>
              <a:cs typeface="Cabin"/>
              <a:sym typeface="Cabin"/>
            </a:endParaRPr>
          </a:p>
        </p:txBody>
      </p:sp>
      <p:pic>
        <p:nvPicPr>
          <p:cNvPr id="247" name="Google Shape;247;p45"/>
          <p:cNvPicPr preferRelativeResize="0"/>
          <p:nvPr/>
        </p:nvPicPr>
        <p:blipFill>
          <a:blip r:embed="rId3">
            <a:alphaModFix/>
          </a:blip>
          <a:stretch>
            <a:fillRect/>
          </a:stretch>
        </p:blipFill>
        <p:spPr>
          <a:xfrm>
            <a:off x="-75" y="0"/>
            <a:ext cx="6857999" cy="68579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6"/>
          <p:cNvSpPr txBox="1"/>
          <p:nvPr>
            <p:ph type="title"/>
          </p:nvPr>
        </p:nvSpPr>
        <p:spPr>
          <a:xfrm>
            <a:off x="0" y="5864225"/>
            <a:ext cx="7315200" cy="100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Sackville High Creates </a:t>
            </a:r>
            <a:r>
              <a:rPr lang="en-US">
                <a:solidFill>
                  <a:srgbClr val="B7B7B7"/>
                </a:solidFill>
              </a:rPr>
              <a:t>@shsartwest</a:t>
            </a:r>
            <a:endParaRPr>
              <a:solidFill>
                <a:srgbClr val="B7B7B7"/>
              </a:solidFill>
            </a:endParaRPr>
          </a:p>
          <a:p>
            <a:pPr indent="0" lvl="0" marL="0" rtl="0" algn="ctr">
              <a:spcBef>
                <a:spcPts val="0"/>
              </a:spcBef>
              <a:spcAft>
                <a:spcPts val="0"/>
              </a:spcAft>
              <a:buNone/>
            </a:pPr>
            <a:r>
              <a:rPr b="1" i="1" lang="en-US" sz="1700">
                <a:solidFill>
                  <a:srgbClr val="FFFFFF"/>
                </a:solidFill>
                <a:latin typeface="Open Sans"/>
                <a:ea typeface="Open Sans"/>
                <a:cs typeface="Open Sans"/>
                <a:sym typeface="Open Sans"/>
              </a:rPr>
              <a:t>Kendra Ridgley</a:t>
            </a:r>
            <a:r>
              <a:rPr lang="en-US" sz="1700">
                <a:solidFill>
                  <a:srgbClr val="B7B7B7"/>
                </a:solidFill>
                <a:latin typeface="Open Sans"/>
                <a:ea typeface="Open Sans"/>
                <a:cs typeface="Open Sans"/>
                <a:sym typeface="Open Sans"/>
              </a:rPr>
              <a:t>, embroidered portrait, Ms. West’s </a:t>
            </a:r>
            <a:r>
              <a:rPr i="1" lang="en-US" sz="1700">
                <a:solidFill>
                  <a:srgbClr val="B7B7B7"/>
                </a:solidFill>
                <a:latin typeface="Open Sans"/>
                <a:ea typeface="Open Sans"/>
                <a:cs typeface="Open Sans"/>
                <a:sym typeface="Open Sans"/>
              </a:rPr>
              <a:t>Textiles Technology 12</a:t>
            </a:r>
            <a:endParaRPr i="1" sz="2900">
              <a:latin typeface="Open Sans"/>
              <a:ea typeface="Open Sans"/>
              <a:cs typeface="Open Sans"/>
              <a:sym typeface="Open Sans"/>
            </a:endParaRPr>
          </a:p>
        </p:txBody>
      </p:sp>
      <p:pic>
        <p:nvPicPr>
          <p:cNvPr id="253" name="Google Shape;253;p46"/>
          <p:cNvPicPr preferRelativeResize="0"/>
          <p:nvPr/>
        </p:nvPicPr>
        <p:blipFill>
          <a:blip r:embed="rId3">
            <a:alphaModFix/>
          </a:blip>
          <a:stretch>
            <a:fillRect/>
          </a:stretch>
        </p:blipFill>
        <p:spPr>
          <a:xfrm>
            <a:off x="-12" y="0"/>
            <a:ext cx="5920876" cy="5864227"/>
          </a:xfrm>
          <a:prstGeom prst="rect">
            <a:avLst/>
          </a:prstGeom>
          <a:noFill/>
          <a:ln>
            <a:noFill/>
          </a:ln>
        </p:spPr>
      </p:pic>
      <p:pic>
        <p:nvPicPr>
          <p:cNvPr id="254" name="Google Shape;254;p46"/>
          <p:cNvPicPr preferRelativeResize="0"/>
          <p:nvPr/>
        </p:nvPicPr>
        <p:blipFill rotWithShape="1">
          <a:blip r:embed="rId3">
            <a:alphaModFix/>
          </a:blip>
          <a:srcRect b="43450" l="26705" r="58051" t="28547"/>
          <a:stretch/>
        </p:blipFill>
        <p:spPr>
          <a:xfrm>
            <a:off x="5920875" y="0"/>
            <a:ext cx="3223125" cy="5864227"/>
          </a:xfrm>
          <a:prstGeom prst="rect">
            <a:avLst/>
          </a:prstGeom>
          <a:noFill/>
          <a:ln>
            <a:noFill/>
          </a:ln>
        </p:spPr>
      </p:pic>
      <p:pic>
        <p:nvPicPr>
          <p:cNvPr id="255" name="Google Shape;255;p46"/>
          <p:cNvPicPr preferRelativeResize="0"/>
          <p:nvPr/>
        </p:nvPicPr>
        <p:blipFill>
          <a:blip r:embed="rId4">
            <a:alphaModFix/>
          </a:blip>
          <a:stretch>
            <a:fillRect/>
          </a:stretch>
        </p:blipFill>
        <p:spPr>
          <a:xfrm>
            <a:off x="7315200" y="5029200"/>
            <a:ext cx="1828800" cy="1828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