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10058400" cx="7772400"/>
  <p:notesSz cx="6858000" cy="9144000"/>
  <p:embeddedFontLst>
    <p:embeddedFont>
      <p:font typeface="Cabin"/>
      <p:regular r:id="rId35"/>
      <p:bold r:id="rId36"/>
      <p:italic r:id="rId37"/>
      <p:boldItalic r:id="rId38"/>
    </p:embeddedFont>
    <p:embeddedFont>
      <p:font typeface="Open Sans SemiBold"/>
      <p:regular r:id="rId39"/>
      <p:bold r:id="rId40"/>
      <p:italic r:id="rId41"/>
      <p:boldItalic r:id="rId42"/>
    </p:embeddedFont>
    <p:embeddedFont>
      <p:font typeface="Open Sans Medium"/>
      <p:regular r:id="rId43"/>
      <p:bold r:id="rId44"/>
      <p:italic r:id="rId45"/>
      <p:boldItalic r:id="rId46"/>
    </p:embeddedFont>
    <p:embeddedFont>
      <p:font typeface="Open Sans Light"/>
      <p:regular r:id="rId47"/>
      <p:bold r:id="rId48"/>
      <p:italic r:id="rId49"/>
      <p:boldItalic r:id="rId50"/>
    </p:embeddedFont>
    <p:embeddedFont>
      <p:font typeface="Open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4608">
          <p15:clr>
            <a:srgbClr val="9AA0A6"/>
          </p15:clr>
        </p15:guide>
        <p15:guide id="2" orient="horz" pos="6048">
          <p15:clr>
            <a:srgbClr val="9AA0A6"/>
          </p15:clr>
        </p15:guide>
        <p15:guide id="3" orient="horz" pos="3168">
          <p15:clr>
            <a:srgbClr val="9AA0A6"/>
          </p15:clr>
        </p15:guide>
        <p15:guide id="4" pos="288">
          <p15:clr>
            <a:srgbClr val="9AA0A6"/>
          </p15:clr>
        </p15:guide>
        <p15:guide id="5" orient="horz" pos="288">
          <p15:clr>
            <a:srgbClr val="9AA0A6"/>
          </p15:clr>
        </p15:guide>
        <p15:guide id="6" pos="14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4608"/>
        <p:guide pos="6048" orient="horz"/>
        <p:guide pos="3168" orient="horz"/>
        <p:guide pos="288"/>
        <p:guide pos="288" orient="horz"/>
        <p:guide pos="14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SemiBold-bold.fntdata"/><Relationship Id="rId42" Type="http://schemas.openxmlformats.org/officeDocument/2006/relationships/font" Target="fonts/OpenSansSemiBold-boldItalic.fntdata"/><Relationship Id="rId41" Type="http://schemas.openxmlformats.org/officeDocument/2006/relationships/font" Target="fonts/OpenSansSemiBold-italic.fntdata"/><Relationship Id="rId44" Type="http://schemas.openxmlformats.org/officeDocument/2006/relationships/font" Target="fonts/OpenSansMedium-bold.fntdata"/><Relationship Id="rId43" Type="http://schemas.openxmlformats.org/officeDocument/2006/relationships/font" Target="fonts/OpenSansMedium-regular.fntdata"/><Relationship Id="rId46" Type="http://schemas.openxmlformats.org/officeDocument/2006/relationships/font" Target="fonts/OpenSansMedium-boldItalic.fntdata"/><Relationship Id="rId45" Type="http://schemas.openxmlformats.org/officeDocument/2006/relationships/font" Target="fonts/OpenSansMedium-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OpenSansLight-bold.fntdata"/><Relationship Id="rId47" Type="http://schemas.openxmlformats.org/officeDocument/2006/relationships/font" Target="fonts/OpenSansLight-regular.fntdata"/><Relationship Id="rId49" Type="http://schemas.openxmlformats.org/officeDocument/2006/relationships/font" Target="fonts/OpenSansLight-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Cabin-regular.fntdata"/><Relationship Id="rId34" Type="http://schemas.openxmlformats.org/officeDocument/2006/relationships/slide" Target="slides/slide28.xml"/><Relationship Id="rId37" Type="http://schemas.openxmlformats.org/officeDocument/2006/relationships/font" Target="fonts/Cabin-italic.fntdata"/><Relationship Id="rId36" Type="http://schemas.openxmlformats.org/officeDocument/2006/relationships/font" Target="fonts/Cabin-bold.fntdata"/><Relationship Id="rId39" Type="http://schemas.openxmlformats.org/officeDocument/2006/relationships/font" Target="fonts/OpenSansSemiBold-regular.fntdata"/><Relationship Id="rId38" Type="http://schemas.openxmlformats.org/officeDocument/2006/relationships/font" Target="fonts/Cabin-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regular.fntdata"/><Relationship Id="rId50" Type="http://schemas.openxmlformats.org/officeDocument/2006/relationships/font" Target="fonts/OpenSansLight-boldItalic.fntdata"/><Relationship Id="rId53" Type="http://schemas.openxmlformats.org/officeDocument/2006/relationships/font" Target="fonts/OpenSans-italic.fntdata"/><Relationship Id="rId52" Type="http://schemas.openxmlformats.org/officeDocument/2006/relationships/font" Target="fonts/OpenSans-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OpenSans-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71535c73aa_0_101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71535c73aa_0_10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71535c73aa_0_30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71535c73aa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71535c73aa_0_32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71535c73aa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71535c73aa_0_47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71535c73aa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371535c73aa_0_508: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371535c73aa_0_5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71535c73aa_0_124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71535c73aa_0_1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71559b037e_0_35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71559b037e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71559b037e_0_45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71559b037e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71559b037e_0_46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371559b037e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71535c73aa_0_64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71535c73aa_0_6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71535c73aa_0_65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371535c73aa_0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71535c73aa_0_184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71535c73aa_0_18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71535c73aa_0_2332: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71535c73aa_0_2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71535c73aa_0_233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71535c73aa_0_2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71535c73aa_0_256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71535c73aa_0_25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71535c73aa_0_256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71535c73aa_0_2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g371559b037e_0_171: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371559b037e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371535c73aa_0_141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371535c73aa_0_1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71535c73aa_0_212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371535c73aa_0_2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Develop your </a:t>
            </a:r>
            <a:r>
              <a:rPr b="1" lang="en" sz="900">
                <a:solidFill>
                  <a:schemeClr val="dk1"/>
                </a:solidFill>
                <a:latin typeface="Open Sans"/>
                <a:ea typeface="Open Sans"/>
                <a:cs typeface="Open Sans"/>
                <a:sym typeface="Open Sans"/>
              </a:rPr>
              <a:t>idea</a:t>
            </a:r>
            <a:r>
              <a:rPr lang="en" sz="900">
                <a:solidFill>
                  <a:schemeClr val="dk1"/>
                </a:solidFill>
                <a:latin typeface="Open Sans"/>
                <a:ea typeface="Open Sans"/>
                <a:cs typeface="Open Sans"/>
                <a:sym typeface="Open Sans"/>
              </a:rPr>
              <a:t> first!</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Divide your clay into four pieces: one for a </a:t>
            </a:r>
            <a:r>
              <a:rPr b="1" lang="en" sz="900">
                <a:solidFill>
                  <a:schemeClr val="dk1"/>
                </a:solidFill>
                <a:latin typeface="Open Sans"/>
                <a:ea typeface="Open Sans"/>
                <a:cs typeface="Open Sans"/>
                <a:sym typeface="Open Sans"/>
              </a:rPr>
              <a:t>base</a:t>
            </a:r>
            <a:r>
              <a:rPr lang="en" sz="900">
                <a:solidFill>
                  <a:schemeClr val="dk1"/>
                </a:solidFill>
                <a:latin typeface="Open Sans"/>
                <a:ea typeface="Open Sans"/>
                <a:cs typeface="Open Sans"/>
                <a:sym typeface="Open Sans"/>
              </a:rPr>
              <a:t>, two for </a:t>
            </a:r>
            <a:r>
              <a:rPr b="1" lang="en" sz="900">
                <a:solidFill>
                  <a:schemeClr val="dk1"/>
                </a:solidFill>
                <a:latin typeface="Open Sans"/>
                <a:ea typeface="Open Sans"/>
                <a:cs typeface="Open Sans"/>
                <a:sym typeface="Open Sans"/>
              </a:rPr>
              <a:t>coils</a:t>
            </a:r>
            <a:r>
              <a:rPr lang="en" sz="900">
                <a:solidFill>
                  <a:schemeClr val="dk1"/>
                </a:solidFill>
                <a:latin typeface="Open Sans"/>
                <a:ea typeface="Open Sans"/>
                <a:cs typeface="Open Sans"/>
                <a:sym typeface="Open Sans"/>
              </a:rPr>
              <a:t>, and one for </a:t>
            </a:r>
            <a:r>
              <a:rPr b="1" lang="en" sz="900">
                <a:solidFill>
                  <a:schemeClr val="dk1"/>
                </a:solidFill>
                <a:latin typeface="Open Sans"/>
                <a:ea typeface="Open Sans"/>
                <a:cs typeface="Open Sans"/>
                <a:sym typeface="Open Sans"/>
              </a:rPr>
              <a:t>everything else</a:t>
            </a:r>
            <a:r>
              <a:rPr lang="en" sz="900">
                <a:solidFill>
                  <a:schemeClr val="dk1"/>
                </a:solidFill>
                <a:latin typeface="Open Sans"/>
                <a:ea typeface="Open Sans"/>
                <a:cs typeface="Open Sans"/>
                <a:sym typeface="Open Sans"/>
              </a:rPr>
              <a:t> and for emergencies.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the </a:t>
            </a:r>
            <a:r>
              <a:rPr b="1" lang="en" sz="900">
                <a:solidFill>
                  <a:schemeClr val="dk1"/>
                </a:solidFill>
                <a:latin typeface="Open Sans"/>
                <a:ea typeface="Open Sans"/>
                <a:cs typeface="Open Sans"/>
                <a:sym typeface="Open Sans"/>
              </a:rPr>
              <a:t>bottom</a:t>
            </a:r>
            <a:r>
              <a:rPr lang="en" sz="900">
                <a:solidFill>
                  <a:schemeClr val="dk1"/>
                </a:solidFill>
                <a:latin typeface="Open Sans"/>
                <a:ea typeface="Open Sans"/>
                <a:cs typeface="Open Sans"/>
                <a:sym typeface="Open Sans"/>
              </a:rPr>
              <a:t>: a disc of clay that is 1-1.5 cm thick and 7-10 cm in diameter. </a:t>
            </a:r>
            <a:r>
              <a:rPr b="1" lang="en" sz="900">
                <a:solidFill>
                  <a:schemeClr val="dk1"/>
                </a:solidFill>
                <a:latin typeface="Open Sans"/>
                <a:ea typeface="Open Sans"/>
                <a:cs typeface="Open Sans"/>
                <a:sym typeface="Open Sans"/>
              </a:rPr>
              <a:t>Store any leftovers </a:t>
            </a:r>
            <a:r>
              <a:rPr lang="en" sz="900">
                <a:solidFill>
                  <a:schemeClr val="dk1"/>
                </a:solidFill>
                <a:latin typeface="Open Sans"/>
                <a:ea typeface="Open Sans"/>
                <a:cs typeface="Open Sans"/>
                <a:sym typeface="Open Sans"/>
              </a:rPr>
              <a:t>in your bag. </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Stretch</a:t>
            </a:r>
            <a:r>
              <a:rPr lang="en" sz="900">
                <a:solidFill>
                  <a:schemeClr val="dk1"/>
                </a:solidFill>
                <a:latin typeface="Open Sans"/>
                <a:ea typeface="Open Sans"/>
                <a:cs typeface="Open Sans"/>
                <a:sym typeface="Open Sans"/>
              </a:rPr>
              <a:t> the coils by </a:t>
            </a:r>
            <a:r>
              <a:rPr b="1" lang="en" sz="900">
                <a:solidFill>
                  <a:schemeClr val="dk1"/>
                </a:solidFill>
                <a:latin typeface="Open Sans"/>
                <a:ea typeface="Open Sans"/>
                <a:cs typeface="Open Sans"/>
                <a:sym typeface="Open Sans"/>
              </a:rPr>
              <a:t>spreading</a:t>
            </a:r>
            <a:r>
              <a:rPr lang="en" sz="900">
                <a:solidFill>
                  <a:schemeClr val="dk1"/>
                </a:solidFill>
                <a:latin typeface="Open Sans"/>
                <a:ea typeface="Open Sans"/>
                <a:cs typeface="Open Sans"/>
                <a:sym typeface="Open Sans"/>
              </a:rPr>
              <a:t> your fingers while rolling.</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Smooth your coils together using only </a:t>
            </a:r>
            <a:r>
              <a:rPr b="1" lang="en" sz="900">
                <a:solidFill>
                  <a:schemeClr val="dk1"/>
                </a:solidFill>
                <a:latin typeface="Open Sans"/>
                <a:ea typeface="Open Sans"/>
                <a:cs typeface="Open Sans"/>
                <a:sym typeface="Open Sans"/>
              </a:rPr>
              <a:t>one finger</a:t>
            </a:r>
            <a:r>
              <a:rPr lang="en" sz="900">
                <a:solidFill>
                  <a:schemeClr val="dk1"/>
                </a:solidFill>
                <a:latin typeface="Open Sans"/>
                <a:ea typeface="Open Sans"/>
                <a:cs typeface="Open Sans"/>
                <a:sym typeface="Open Sans"/>
              </a:rPr>
              <a:t> or one thumb. </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Don’t pinch</a:t>
            </a:r>
            <a:r>
              <a:rPr lang="en" sz="900">
                <a:solidFill>
                  <a:schemeClr val="dk1"/>
                </a:solidFill>
                <a:latin typeface="Open Sans"/>
                <a:ea typeface="Open Sans"/>
                <a:cs typeface="Open Sans"/>
                <a:sym typeface="Open Sans"/>
              </a:rPr>
              <a:t> on either side because you will make your pot very dry and thin.</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Add a </a:t>
            </a:r>
            <a:r>
              <a:rPr b="1" lang="en" sz="900">
                <a:solidFill>
                  <a:schemeClr val="dk1"/>
                </a:solidFill>
                <a:latin typeface="Open Sans"/>
                <a:ea typeface="Open Sans"/>
                <a:cs typeface="Open Sans"/>
                <a:sym typeface="Open Sans"/>
              </a:rPr>
              <a:t>foot</a:t>
            </a:r>
            <a:r>
              <a:rPr lang="en" sz="900">
                <a:solidFill>
                  <a:schemeClr val="dk1"/>
                </a:solidFill>
                <a:latin typeface="Open Sans"/>
                <a:ea typeface="Open Sans"/>
                <a:cs typeface="Open Sans"/>
                <a:sym typeface="Open Sans"/>
              </a:rPr>
              <a:t> by attaching a coil.</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Scribe</a:t>
            </a:r>
            <a:r>
              <a:rPr lang="en" sz="900">
                <a:solidFill>
                  <a:schemeClr val="dk1"/>
                </a:solidFill>
                <a:latin typeface="Open Sans"/>
                <a:ea typeface="Open Sans"/>
                <a:cs typeface="Open Sans"/>
                <a:sym typeface="Open Sans"/>
              </a:rPr>
              <a:t> and then </a:t>
            </a:r>
            <a:r>
              <a:rPr b="1" lang="en" sz="900">
                <a:solidFill>
                  <a:schemeClr val="dk1"/>
                </a:solidFill>
                <a:latin typeface="Open Sans"/>
                <a:ea typeface="Open Sans"/>
                <a:cs typeface="Open Sans"/>
                <a:sym typeface="Open Sans"/>
              </a:rPr>
              <a:t>trim the lip</a:t>
            </a:r>
            <a:r>
              <a:rPr lang="en" sz="900">
                <a:solidFill>
                  <a:schemeClr val="dk1"/>
                </a:solidFill>
                <a:latin typeface="Open Sans"/>
                <a:ea typeface="Open Sans"/>
                <a:cs typeface="Open Sans"/>
                <a:sym typeface="Open Sans"/>
              </a:rPr>
              <a:t>.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Coat your pot with </a:t>
            </a:r>
            <a:r>
              <a:rPr b="1" lang="en" sz="900">
                <a:solidFill>
                  <a:schemeClr val="dk1"/>
                </a:solidFill>
                <a:latin typeface="Open Sans"/>
                <a:ea typeface="Open Sans"/>
                <a:cs typeface="Open Sans"/>
                <a:sym typeface="Open Sans"/>
              </a:rPr>
              <a:t>white slip</a:t>
            </a:r>
            <a:r>
              <a:rPr lang="en" sz="900">
                <a:solidFill>
                  <a:schemeClr val="dk1"/>
                </a:solidFill>
                <a:latin typeface="Open Sans"/>
                <a:ea typeface="Open Sans"/>
                <a:cs typeface="Open Sans"/>
                <a:sym typeface="Open Sans"/>
              </a:rPr>
              <a:t>. Let it dry and add coats until there are </a:t>
            </a:r>
            <a:r>
              <a:rPr b="1" lang="en" sz="900">
                <a:solidFill>
                  <a:schemeClr val="dk1"/>
                </a:solidFill>
                <a:latin typeface="Open Sans"/>
                <a:ea typeface="Open Sans"/>
                <a:cs typeface="Open Sans"/>
                <a:sym typeface="Open Sans"/>
              </a:rPr>
              <a:t>no streaks</a:t>
            </a:r>
            <a:r>
              <a:rPr lang="en" sz="900">
                <a:solidFill>
                  <a:schemeClr val="dk1"/>
                </a:solidFill>
                <a:latin typeface="Open Sans"/>
                <a:ea typeface="Open Sans"/>
                <a:cs typeface="Open Sans"/>
                <a:sym typeface="Open Sans"/>
              </a:rPr>
              <a:t>.</a:t>
            </a:r>
            <a:endParaRPr sz="9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900">
                <a:latin typeface="Open Sans"/>
                <a:ea typeface="Open Sans"/>
                <a:cs typeface="Open Sans"/>
                <a:sym typeface="Open Sans"/>
              </a:rPr>
              <a:t>首先发展您的想法！</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将您的粘土分为四个：一个用于底座，两个用于线圈，另一个用于其他所有物品和紧急情况。</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使底部：粘土圆盘厚1-1.5厘米，直径为7-10厘米。将所有剩菜存放在您的包中。</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滚动时通过手指张开手指来拉伸线圈。</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仅使用一根手指或一只拇指一起将线圈平滑在一起。</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不要在两边捏，因为您会使锅非常干燥。</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通过连接线圈加入一只脚。</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抄写员，然后修剪嘴唇。</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用白色滑涂锅。让它干燥并加入外套，直到没有条纹为止。</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71535c73aa_0_217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71535c73aa_0_2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Develop your </a:t>
            </a:r>
            <a:r>
              <a:rPr b="1" lang="en" sz="900">
                <a:solidFill>
                  <a:schemeClr val="dk1"/>
                </a:solidFill>
                <a:latin typeface="Open Sans"/>
                <a:ea typeface="Open Sans"/>
                <a:cs typeface="Open Sans"/>
                <a:sym typeface="Open Sans"/>
              </a:rPr>
              <a:t>idea</a:t>
            </a:r>
            <a:r>
              <a:rPr lang="en" sz="900">
                <a:solidFill>
                  <a:schemeClr val="dk1"/>
                </a:solidFill>
                <a:latin typeface="Open Sans"/>
                <a:ea typeface="Open Sans"/>
                <a:cs typeface="Open Sans"/>
                <a:sym typeface="Open Sans"/>
              </a:rPr>
              <a:t> first!</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Divide your clay into four pieces: one for a </a:t>
            </a:r>
            <a:r>
              <a:rPr b="1" lang="en" sz="900">
                <a:solidFill>
                  <a:schemeClr val="dk1"/>
                </a:solidFill>
                <a:latin typeface="Open Sans"/>
                <a:ea typeface="Open Sans"/>
                <a:cs typeface="Open Sans"/>
                <a:sym typeface="Open Sans"/>
              </a:rPr>
              <a:t>base</a:t>
            </a:r>
            <a:r>
              <a:rPr lang="en" sz="900">
                <a:solidFill>
                  <a:schemeClr val="dk1"/>
                </a:solidFill>
                <a:latin typeface="Open Sans"/>
                <a:ea typeface="Open Sans"/>
                <a:cs typeface="Open Sans"/>
                <a:sym typeface="Open Sans"/>
              </a:rPr>
              <a:t>, two for </a:t>
            </a:r>
            <a:r>
              <a:rPr b="1" lang="en" sz="900">
                <a:solidFill>
                  <a:schemeClr val="dk1"/>
                </a:solidFill>
                <a:latin typeface="Open Sans"/>
                <a:ea typeface="Open Sans"/>
                <a:cs typeface="Open Sans"/>
                <a:sym typeface="Open Sans"/>
              </a:rPr>
              <a:t>coils</a:t>
            </a:r>
            <a:r>
              <a:rPr lang="en" sz="900">
                <a:solidFill>
                  <a:schemeClr val="dk1"/>
                </a:solidFill>
                <a:latin typeface="Open Sans"/>
                <a:ea typeface="Open Sans"/>
                <a:cs typeface="Open Sans"/>
                <a:sym typeface="Open Sans"/>
              </a:rPr>
              <a:t>, and one for </a:t>
            </a:r>
            <a:r>
              <a:rPr b="1" lang="en" sz="900">
                <a:solidFill>
                  <a:schemeClr val="dk1"/>
                </a:solidFill>
                <a:latin typeface="Open Sans"/>
                <a:ea typeface="Open Sans"/>
                <a:cs typeface="Open Sans"/>
                <a:sym typeface="Open Sans"/>
              </a:rPr>
              <a:t>everything else</a:t>
            </a:r>
            <a:r>
              <a:rPr lang="en" sz="900">
                <a:solidFill>
                  <a:schemeClr val="dk1"/>
                </a:solidFill>
                <a:latin typeface="Open Sans"/>
                <a:ea typeface="Open Sans"/>
                <a:cs typeface="Open Sans"/>
                <a:sym typeface="Open Sans"/>
              </a:rPr>
              <a:t> and for emergencies.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the </a:t>
            </a:r>
            <a:r>
              <a:rPr b="1" lang="en" sz="900">
                <a:solidFill>
                  <a:schemeClr val="dk1"/>
                </a:solidFill>
                <a:latin typeface="Open Sans"/>
                <a:ea typeface="Open Sans"/>
                <a:cs typeface="Open Sans"/>
                <a:sym typeface="Open Sans"/>
              </a:rPr>
              <a:t>bottom</a:t>
            </a:r>
            <a:r>
              <a:rPr lang="en" sz="900">
                <a:solidFill>
                  <a:schemeClr val="dk1"/>
                </a:solidFill>
                <a:latin typeface="Open Sans"/>
                <a:ea typeface="Open Sans"/>
                <a:cs typeface="Open Sans"/>
                <a:sym typeface="Open Sans"/>
              </a:rPr>
              <a:t>: a disc of clay that is 1-1.5 cm thick and 7-10 cm in diameter. </a:t>
            </a:r>
            <a:r>
              <a:rPr b="1" lang="en" sz="900">
                <a:solidFill>
                  <a:schemeClr val="dk1"/>
                </a:solidFill>
                <a:latin typeface="Open Sans"/>
                <a:ea typeface="Open Sans"/>
                <a:cs typeface="Open Sans"/>
                <a:sym typeface="Open Sans"/>
              </a:rPr>
              <a:t>Store any leftovers </a:t>
            </a:r>
            <a:r>
              <a:rPr lang="en" sz="900">
                <a:solidFill>
                  <a:schemeClr val="dk1"/>
                </a:solidFill>
                <a:latin typeface="Open Sans"/>
                <a:ea typeface="Open Sans"/>
                <a:cs typeface="Open Sans"/>
                <a:sym typeface="Open Sans"/>
              </a:rPr>
              <a:t>in your bag. </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Stretch</a:t>
            </a:r>
            <a:r>
              <a:rPr lang="en" sz="900">
                <a:solidFill>
                  <a:schemeClr val="dk1"/>
                </a:solidFill>
                <a:latin typeface="Open Sans"/>
                <a:ea typeface="Open Sans"/>
                <a:cs typeface="Open Sans"/>
                <a:sym typeface="Open Sans"/>
              </a:rPr>
              <a:t> the coils by </a:t>
            </a:r>
            <a:r>
              <a:rPr b="1" lang="en" sz="900">
                <a:solidFill>
                  <a:schemeClr val="dk1"/>
                </a:solidFill>
                <a:latin typeface="Open Sans"/>
                <a:ea typeface="Open Sans"/>
                <a:cs typeface="Open Sans"/>
                <a:sym typeface="Open Sans"/>
              </a:rPr>
              <a:t>spreading</a:t>
            </a:r>
            <a:r>
              <a:rPr lang="en" sz="900">
                <a:solidFill>
                  <a:schemeClr val="dk1"/>
                </a:solidFill>
                <a:latin typeface="Open Sans"/>
                <a:ea typeface="Open Sans"/>
                <a:cs typeface="Open Sans"/>
                <a:sym typeface="Open Sans"/>
              </a:rPr>
              <a:t> your fingers while rolling.</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Smooth your coils together using only </a:t>
            </a:r>
            <a:r>
              <a:rPr b="1" lang="en" sz="900">
                <a:solidFill>
                  <a:schemeClr val="dk1"/>
                </a:solidFill>
                <a:latin typeface="Open Sans"/>
                <a:ea typeface="Open Sans"/>
                <a:cs typeface="Open Sans"/>
                <a:sym typeface="Open Sans"/>
              </a:rPr>
              <a:t>one finger</a:t>
            </a:r>
            <a:r>
              <a:rPr lang="en" sz="900">
                <a:solidFill>
                  <a:schemeClr val="dk1"/>
                </a:solidFill>
                <a:latin typeface="Open Sans"/>
                <a:ea typeface="Open Sans"/>
                <a:cs typeface="Open Sans"/>
                <a:sym typeface="Open Sans"/>
              </a:rPr>
              <a:t> or one thumb. </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Don’t pinch</a:t>
            </a:r>
            <a:r>
              <a:rPr lang="en" sz="900">
                <a:solidFill>
                  <a:schemeClr val="dk1"/>
                </a:solidFill>
                <a:latin typeface="Open Sans"/>
                <a:ea typeface="Open Sans"/>
                <a:cs typeface="Open Sans"/>
                <a:sym typeface="Open Sans"/>
              </a:rPr>
              <a:t> on either side because you will make your pot very dry and thin.</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Add a </a:t>
            </a:r>
            <a:r>
              <a:rPr b="1" lang="en" sz="900">
                <a:solidFill>
                  <a:schemeClr val="dk1"/>
                </a:solidFill>
                <a:latin typeface="Open Sans"/>
                <a:ea typeface="Open Sans"/>
                <a:cs typeface="Open Sans"/>
                <a:sym typeface="Open Sans"/>
              </a:rPr>
              <a:t>foot</a:t>
            </a:r>
            <a:r>
              <a:rPr lang="en" sz="900">
                <a:solidFill>
                  <a:schemeClr val="dk1"/>
                </a:solidFill>
                <a:latin typeface="Open Sans"/>
                <a:ea typeface="Open Sans"/>
                <a:cs typeface="Open Sans"/>
                <a:sym typeface="Open Sans"/>
              </a:rPr>
              <a:t> by attaching a coil.</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Scribe</a:t>
            </a:r>
            <a:r>
              <a:rPr lang="en" sz="900">
                <a:solidFill>
                  <a:schemeClr val="dk1"/>
                </a:solidFill>
                <a:latin typeface="Open Sans"/>
                <a:ea typeface="Open Sans"/>
                <a:cs typeface="Open Sans"/>
                <a:sym typeface="Open Sans"/>
              </a:rPr>
              <a:t> and then </a:t>
            </a:r>
            <a:r>
              <a:rPr b="1" lang="en" sz="900">
                <a:solidFill>
                  <a:schemeClr val="dk1"/>
                </a:solidFill>
                <a:latin typeface="Open Sans"/>
                <a:ea typeface="Open Sans"/>
                <a:cs typeface="Open Sans"/>
                <a:sym typeface="Open Sans"/>
              </a:rPr>
              <a:t>trim the lip</a:t>
            </a:r>
            <a:r>
              <a:rPr lang="en" sz="900">
                <a:solidFill>
                  <a:schemeClr val="dk1"/>
                </a:solidFill>
                <a:latin typeface="Open Sans"/>
                <a:ea typeface="Open Sans"/>
                <a:cs typeface="Open Sans"/>
                <a:sym typeface="Open Sans"/>
              </a:rPr>
              <a:t>.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Coat your pot with </a:t>
            </a:r>
            <a:r>
              <a:rPr b="1" lang="en" sz="900">
                <a:solidFill>
                  <a:schemeClr val="dk1"/>
                </a:solidFill>
                <a:latin typeface="Open Sans"/>
                <a:ea typeface="Open Sans"/>
                <a:cs typeface="Open Sans"/>
                <a:sym typeface="Open Sans"/>
              </a:rPr>
              <a:t>white slip</a:t>
            </a:r>
            <a:r>
              <a:rPr lang="en" sz="900">
                <a:solidFill>
                  <a:schemeClr val="dk1"/>
                </a:solidFill>
                <a:latin typeface="Open Sans"/>
                <a:ea typeface="Open Sans"/>
                <a:cs typeface="Open Sans"/>
                <a:sym typeface="Open Sans"/>
              </a:rPr>
              <a:t>. Let it dry and add coats until there are </a:t>
            </a:r>
            <a:r>
              <a:rPr b="1" lang="en" sz="900">
                <a:solidFill>
                  <a:schemeClr val="dk1"/>
                </a:solidFill>
                <a:latin typeface="Open Sans"/>
                <a:ea typeface="Open Sans"/>
                <a:cs typeface="Open Sans"/>
                <a:sym typeface="Open Sans"/>
              </a:rPr>
              <a:t>no streaks</a:t>
            </a:r>
            <a:r>
              <a:rPr lang="en" sz="900">
                <a:solidFill>
                  <a:schemeClr val="dk1"/>
                </a:solidFill>
                <a:latin typeface="Open Sans"/>
                <a:ea typeface="Open Sans"/>
                <a:cs typeface="Open Sans"/>
                <a:sym typeface="Open Sans"/>
              </a:rPr>
              <a:t>.</a:t>
            </a:r>
            <a:endParaRPr sz="9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900">
                <a:latin typeface="Open Sans"/>
                <a:ea typeface="Open Sans"/>
                <a:cs typeface="Open Sans"/>
                <a:sym typeface="Open Sans"/>
              </a:rPr>
              <a:t>首先发展您的想法！</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将您的粘土分为四个：一个用于底座，两个用于线圈，另一个用于其他所有物品和紧急情况。</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使底部：粘土圆盘厚1-1.5厘米，直径为7-10厘米。将所有剩菜存放在您的包中。</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滚动时通过手指张开手指来拉伸线圈。</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仅使用一根手指或一只拇指一起将线圈平滑在一起。</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不要在两边捏，因为您会使锅非常干燥。</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通过连接线圈加入一只脚。</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抄写员，然后修剪嘴唇。</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用白色滑涂锅。让它干燥并加入外套，直到没有条纹为止。</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71535c73aa_0_108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71535c73aa_0_10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71535c73aa_0_2025: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71535c73aa_0_20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71559b037e_0_4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71559b037e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Develop your </a:t>
            </a:r>
            <a:r>
              <a:rPr b="1" lang="en" sz="900">
                <a:solidFill>
                  <a:schemeClr val="dk1"/>
                </a:solidFill>
                <a:latin typeface="Open Sans"/>
                <a:ea typeface="Open Sans"/>
                <a:cs typeface="Open Sans"/>
                <a:sym typeface="Open Sans"/>
              </a:rPr>
              <a:t>idea</a:t>
            </a:r>
            <a:r>
              <a:rPr lang="en" sz="900">
                <a:solidFill>
                  <a:schemeClr val="dk1"/>
                </a:solidFill>
                <a:latin typeface="Open Sans"/>
                <a:ea typeface="Open Sans"/>
                <a:cs typeface="Open Sans"/>
                <a:sym typeface="Open Sans"/>
              </a:rPr>
              <a:t> first!</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Divide your clay into four pieces: one for a </a:t>
            </a:r>
            <a:r>
              <a:rPr b="1" lang="en" sz="900">
                <a:solidFill>
                  <a:schemeClr val="dk1"/>
                </a:solidFill>
                <a:latin typeface="Open Sans"/>
                <a:ea typeface="Open Sans"/>
                <a:cs typeface="Open Sans"/>
                <a:sym typeface="Open Sans"/>
              </a:rPr>
              <a:t>base</a:t>
            </a:r>
            <a:r>
              <a:rPr lang="en" sz="900">
                <a:solidFill>
                  <a:schemeClr val="dk1"/>
                </a:solidFill>
                <a:latin typeface="Open Sans"/>
                <a:ea typeface="Open Sans"/>
                <a:cs typeface="Open Sans"/>
                <a:sym typeface="Open Sans"/>
              </a:rPr>
              <a:t>, two for </a:t>
            </a:r>
            <a:r>
              <a:rPr b="1" lang="en" sz="900">
                <a:solidFill>
                  <a:schemeClr val="dk1"/>
                </a:solidFill>
                <a:latin typeface="Open Sans"/>
                <a:ea typeface="Open Sans"/>
                <a:cs typeface="Open Sans"/>
                <a:sym typeface="Open Sans"/>
              </a:rPr>
              <a:t>coils</a:t>
            </a:r>
            <a:r>
              <a:rPr lang="en" sz="900">
                <a:solidFill>
                  <a:schemeClr val="dk1"/>
                </a:solidFill>
                <a:latin typeface="Open Sans"/>
                <a:ea typeface="Open Sans"/>
                <a:cs typeface="Open Sans"/>
                <a:sym typeface="Open Sans"/>
              </a:rPr>
              <a:t>, and one for </a:t>
            </a:r>
            <a:r>
              <a:rPr b="1" lang="en" sz="900">
                <a:solidFill>
                  <a:schemeClr val="dk1"/>
                </a:solidFill>
                <a:latin typeface="Open Sans"/>
                <a:ea typeface="Open Sans"/>
                <a:cs typeface="Open Sans"/>
                <a:sym typeface="Open Sans"/>
              </a:rPr>
              <a:t>everything else</a:t>
            </a:r>
            <a:r>
              <a:rPr lang="en" sz="900">
                <a:solidFill>
                  <a:schemeClr val="dk1"/>
                </a:solidFill>
                <a:latin typeface="Open Sans"/>
                <a:ea typeface="Open Sans"/>
                <a:cs typeface="Open Sans"/>
                <a:sym typeface="Open Sans"/>
              </a:rPr>
              <a:t> and for emergencies.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Make the </a:t>
            </a:r>
            <a:r>
              <a:rPr b="1" lang="en" sz="900">
                <a:solidFill>
                  <a:schemeClr val="dk1"/>
                </a:solidFill>
                <a:latin typeface="Open Sans"/>
                <a:ea typeface="Open Sans"/>
                <a:cs typeface="Open Sans"/>
                <a:sym typeface="Open Sans"/>
              </a:rPr>
              <a:t>bottom</a:t>
            </a:r>
            <a:r>
              <a:rPr lang="en" sz="900">
                <a:solidFill>
                  <a:schemeClr val="dk1"/>
                </a:solidFill>
                <a:latin typeface="Open Sans"/>
                <a:ea typeface="Open Sans"/>
                <a:cs typeface="Open Sans"/>
                <a:sym typeface="Open Sans"/>
              </a:rPr>
              <a:t>: a disc of clay that is 1-1.5 cm thick and 7-10 cm in diameter. </a:t>
            </a:r>
            <a:r>
              <a:rPr b="1" lang="en" sz="900">
                <a:solidFill>
                  <a:schemeClr val="dk1"/>
                </a:solidFill>
                <a:latin typeface="Open Sans"/>
                <a:ea typeface="Open Sans"/>
                <a:cs typeface="Open Sans"/>
                <a:sym typeface="Open Sans"/>
              </a:rPr>
              <a:t>Store any leftovers </a:t>
            </a:r>
            <a:r>
              <a:rPr lang="en" sz="900">
                <a:solidFill>
                  <a:schemeClr val="dk1"/>
                </a:solidFill>
                <a:latin typeface="Open Sans"/>
                <a:ea typeface="Open Sans"/>
                <a:cs typeface="Open Sans"/>
                <a:sym typeface="Open Sans"/>
              </a:rPr>
              <a:t>in your bag. </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Stretch</a:t>
            </a:r>
            <a:r>
              <a:rPr lang="en" sz="900">
                <a:solidFill>
                  <a:schemeClr val="dk1"/>
                </a:solidFill>
                <a:latin typeface="Open Sans"/>
                <a:ea typeface="Open Sans"/>
                <a:cs typeface="Open Sans"/>
                <a:sym typeface="Open Sans"/>
              </a:rPr>
              <a:t> the coils by </a:t>
            </a:r>
            <a:r>
              <a:rPr b="1" lang="en" sz="900">
                <a:solidFill>
                  <a:schemeClr val="dk1"/>
                </a:solidFill>
                <a:latin typeface="Open Sans"/>
                <a:ea typeface="Open Sans"/>
                <a:cs typeface="Open Sans"/>
                <a:sym typeface="Open Sans"/>
              </a:rPr>
              <a:t>spreading</a:t>
            </a:r>
            <a:r>
              <a:rPr lang="en" sz="900">
                <a:solidFill>
                  <a:schemeClr val="dk1"/>
                </a:solidFill>
                <a:latin typeface="Open Sans"/>
                <a:ea typeface="Open Sans"/>
                <a:cs typeface="Open Sans"/>
                <a:sym typeface="Open Sans"/>
              </a:rPr>
              <a:t> your fingers while rolling.</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Smooth your coils together using only </a:t>
            </a:r>
            <a:r>
              <a:rPr b="1" lang="en" sz="900">
                <a:solidFill>
                  <a:schemeClr val="dk1"/>
                </a:solidFill>
                <a:latin typeface="Open Sans"/>
                <a:ea typeface="Open Sans"/>
                <a:cs typeface="Open Sans"/>
                <a:sym typeface="Open Sans"/>
              </a:rPr>
              <a:t>one finger</a:t>
            </a:r>
            <a:r>
              <a:rPr lang="en" sz="900">
                <a:solidFill>
                  <a:schemeClr val="dk1"/>
                </a:solidFill>
                <a:latin typeface="Open Sans"/>
                <a:ea typeface="Open Sans"/>
                <a:cs typeface="Open Sans"/>
                <a:sym typeface="Open Sans"/>
              </a:rPr>
              <a:t> or one thumb. </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Don’t pinch</a:t>
            </a:r>
            <a:r>
              <a:rPr lang="en" sz="900">
                <a:solidFill>
                  <a:schemeClr val="dk1"/>
                </a:solidFill>
                <a:latin typeface="Open Sans"/>
                <a:ea typeface="Open Sans"/>
                <a:cs typeface="Open Sans"/>
                <a:sym typeface="Open Sans"/>
              </a:rPr>
              <a:t> on either side because you will make your pot very dry and thin.</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Add a </a:t>
            </a:r>
            <a:r>
              <a:rPr b="1" lang="en" sz="900">
                <a:solidFill>
                  <a:schemeClr val="dk1"/>
                </a:solidFill>
                <a:latin typeface="Open Sans"/>
                <a:ea typeface="Open Sans"/>
                <a:cs typeface="Open Sans"/>
                <a:sym typeface="Open Sans"/>
              </a:rPr>
              <a:t>foot</a:t>
            </a:r>
            <a:r>
              <a:rPr lang="en" sz="900">
                <a:solidFill>
                  <a:schemeClr val="dk1"/>
                </a:solidFill>
                <a:latin typeface="Open Sans"/>
                <a:ea typeface="Open Sans"/>
                <a:cs typeface="Open Sans"/>
                <a:sym typeface="Open Sans"/>
              </a:rPr>
              <a:t> by attaching a coil.</a:t>
            </a:r>
            <a:endParaRPr sz="900">
              <a:solidFill>
                <a:schemeClr val="dk1"/>
              </a:solidFill>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Scribe</a:t>
            </a:r>
            <a:r>
              <a:rPr lang="en" sz="900">
                <a:solidFill>
                  <a:schemeClr val="dk1"/>
                </a:solidFill>
                <a:latin typeface="Open Sans"/>
                <a:ea typeface="Open Sans"/>
                <a:cs typeface="Open Sans"/>
                <a:sym typeface="Open Sans"/>
              </a:rPr>
              <a:t> and then </a:t>
            </a:r>
            <a:r>
              <a:rPr b="1" lang="en" sz="900">
                <a:solidFill>
                  <a:schemeClr val="dk1"/>
                </a:solidFill>
                <a:latin typeface="Open Sans"/>
                <a:ea typeface="Open Sans"/>
                <a:cs typeface="Open Sans"/>
                <a:sym typeface="Open Sans"/>
              </a:rPr>
              <a:t>trim the lip</a:t>
            </a:r>
            <a:r>
              <a:rPr lang="en" sz="900">
                <a:solidFill>
                  <a:schemeClr val="dk1"/>
                </a:solidFill>
                <a:latin typeface="Open Sans"/>
                <a:ea typeface="Open Sans"/>
                <a:cs typeface="Open Sans"/>
                <a:sym typeface="Open Sans"/>
              </a:rPr>
              <a:t>.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Coat your pot with </a:t>
            </a:r>
            <a:r>
              <a:rPr b="1" lang="en" sz="900">
                <a:solidFill>
                  <a:schemeClr val="dk1"/>
                </a:solidFill>
                <a:latin typeface="Open Sans"/>
                <a:ea typeface="Open Sans"/>
                <a:cs typeface="Open Sans"/>
                <a:sym typeface="Open Sans"/>
              </a:rPr>
              <a:t>white slip</a:t>
            </a:r>
            <a:r>
              <a:rPr lang="en" sz="900">
                <a:solidFill>
                  <a:schemeClr val="dk1"/>
                </a:solidFill>
                <a:latin typeface="Open Sans"/>
                <a:ea typeface="Open Sans"/>
                <a:cs typeface="Open Sans"/>
                <a:sym typeface="Open Sans"/>
              </a:rPr>
              <a:t>. Let it dry and add coats until there are </a:t>
            </a:r>
            <a:r>
              <a:rPr b="1" lang="en" sz="900">
                <a:solidFill>
                  <a:schemeClr val="dk1"/>
                </a:solidFill>
                <a:latin typeface="Open Sans"/>
                <a:ea typeface="Open Sans"/>
                <a:cs typeface="Open Sans"/>
                <a:sym typeface="Open Sans"/>
              </a:rPr>
              <a:t>no streaks</a:t>
            </a:r>
            <a:r>
              <a:rPr lang="en" sz="900">
                <a:solidFill>
                  <a:schemeClr val="dk1"/>
                </a:solidFill>
                <a:latin typeface="Open Sans"/>
                <a:ea typeface="Open Sans"/>
                <a:cs typeface="Open Sans"/>
                <a:sym typeface="Open Sans"/>
              </a:rPr>
              <a:t>.</a:t>
            </a:r>
            <a:endParaRPr sz="900">
              <a:solidFill>
                <a:schemeClr val="dk1"/>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900">
                <a:latin typeface="Open Sans"/>
                <a:ea typeface="Open Sans"/>
                <a:cs typeface="Open Sans"/>
                <a:sym typeface="Open Sans"/>
              </a:rPr>
              <a:t>首先发展您的想法！</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将您的粘土分为四个：一个用于底座，两个用于线圈，另一个用于其他所有物品和紧急情况。</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使底部：粘土圆盘厚1-1.5厘米，直径为7-10厘米。将所有剩菜存放在您的包中。</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滚动时通过手指张开手指来拉伸线圈。</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仅使用一根手指或一只拇指一起将线圈平滑在一起。</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不要在两边捏，因为您会使锅非常干燥。</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通过连接线圈加入一只脚。</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抄写员，然后修剪嘴唇。</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用白色滑涂锅。让它干燥并加入外套，直到没有条纹为止。</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71535c73aa_0_113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71535c73aa_0_1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371535c73aa_0_1194: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371535c73aa_0_1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de029c12cd_0_70: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de029c12c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71535c73aa_0_5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71535c73aa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71535c73aa_0_177: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371535c73aa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264952" y="1456058"/>
            <a:ext cx="7242600" cy="40140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264945" y="5542289"/>
            <a:ext cx="7242600" cy="1550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264945" y="4206107"/>
            <a:ext cx="7242600" cy="16461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4" name="Google Shape;64;p16"/>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264945" y="2253729"/>
            <a:ext cx="3399900" cy="6681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8" name="Google Shape;68;p17"/>
          <p:cNvSpPr txBox="1"/>
          <p:nvPr>
            <p:ph idx="2" type="body"/>
          </p:nvPr>
        </p:nvSpPr>
        <p:spPr>
          <a:xfrm>
            <a:off x="4107540" y="2253729"/>
            <a:ext cx="3399900" cy="66810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69" name="Google Shape;69;p17"/>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264945" y="1086507"/>
            <a:ext cx="2386800" cy="14778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264945" y="2717440"/>
            <a:ext cx="2386800" cy="6217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76" name="Google Shape;76;p19"/>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16713" y="880293"/>
            <a:ext cx="5412600" cy="7999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25675" y="2411542"/>
            <a:ext cx="3438300" cy="2898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25675" y="5481569"/>
            <a:ext cx="3438300" cy="2415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198575" y="1415969"/>
            <a:ext cx="3261600" cy="7226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5" name="Google Shape;85;p21"/>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264945" y="8273124"/>
            <a:ext cx="5099100" cy="11832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264945" y="6164351"/>
            <a:ext cx="7242600" cy="25437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92" name="Google Shape;92;p23"/>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0" Type="http://schemas.openxmlformats.org/officeDocument/2006/relationships/image" Target="../media/image7.jpg"/><Relationship Id="rId22" Type="http://schemas.openxmlformats.org/officeDocument/2006/relationships/image" Target="../media/image22.jpg"/><Relationship Id="rId21" Type="http://schemas.openxmlformats.org/officeDocument/2006/relationships/image" Target="../media/image12.jpg"/><Relationship Id="rId24" Type="http://schemas.openxmlformats.org/officeDocument/2006/relationships/image" Target="../media/image19.jpg"/><Relationship Id="rId23" Type="http://schemas.openxmlformats.org/officeDocument/2006/relationships/image" Target="../media/image30.jp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 Id="rId4" Type="http://schemas.openxmlformats.org/officeDocument/2006/relationships/image" Target="../media/image10.jpg"/><Relationship Id="rId9" Type="http://schemas.openxmlformats.org/officeDocument/2006/relationships/image" Target="../media/image2.jpg"/><Relationship Id="rId26" Type="http://schemas.openxmlformats.org/officeDocument/2006/relationships/image" Target="../media/image25.jpg"/><Relationship Id="rId25" Type="http://schemas.openxmlformats.org/officeDocument/2006/relationships/image" Target="../media/image18.jpg"/><Relationship Id="rId28" Type="http://schemas.openxmlformats.org/officeDocument/2006/relationships/image" Target="../media/image20.jpg"/><Relationship Id="rId27" Type="http://schemas.openxmlformats.org/officeDocument/2006/relationships/image" Target="../media/image23.jpg"/><Relationship Id="rId5" Type="http://schemas.openxmlformats.org/officeDocument/2006/relationships/image" Target="../media/image4.jpg"/><Relationship Id="rId6" Type="http://schemas.openxmlformats.org/officeDocument/2006/relationships/image" Target="../media/image6.jpg"/><Relationship Id="rId29" Type="http://schemas.openxmlformats.org/officeDocument/2006/relationships/image" Target="../media/image24.jpg"/><Relationship Id="rId7" Type="http://schemas.openxmlformats.org/officeDocument/2006/relationships/image" Target="../media/image1.jpg"/><Relationship Id="rId8" Type="http://schemas.openxmlformats.org/officeDocument/2006/relationships/image" Target="../media/image13.jpg"/><Relationship Id="rId31" Type="http://schemas.openxmlformats.org/officeDocument/2006/relationships/image" Target="../media/image28.jpg"/><Relationship Id="rId30" Type="http://schemas.openxmlformats.org/officeDocument/2006/relationships/image" Target="../media/image26.jpg"/><Relationship Id="rId11" Type="http://schemas.openxmlformats.org/officeDocument/2006/relationships/image" Target="../media/image27.jpg"/><Relationship Id="rId33" Type="http://schemas.openxmlformats.org/officeDocument/2006/relationships/image" Target="../media/image32.jpg"/><Relationship Id="rId10" Type="http://schemas.openxmlformats.org/officeDocument/2006/relationships/image" Target="../media/image11.jpg"/><Relationship Id="rId32" Type="http://schemas.openxmlformats.org/officeDocument/2006/relationships/image" Target="../media/image29.jpg"/><Relationship Id="rId13" Type="http://schemas.openxmlformats.org/officeDocument/2006/relationships/image" Target="../media/image9.jpg"/><Relationship Id="rId12" Type="http://schemas.openxmlformats.org/officeDocument/2006/relationships/image" Target="../media/image21.jpg"/><Relationship Id="rId34" Type="http://schemas.openxmlformats.org/officeDocument/2006/relationships/image" Target="../media/image31.jpg"/><Relationship Id="rId15" Type="http://schemas.openxmlformats.org/officeDocument/2006/relationships/image" Target="../media/image16.jpg"/><Relationship Id="rId14" Type="http://schemas.openxmlformats.org/officeDocument/2006/relationships/image" Target="../media/image14.jpg"/><Relationship Id="rId17" Type="http://schemas.openxmlformats.org/officeDocument/2006/relationships/image" Target="../media/image17.jpg"/><Relationship Id="rId16" Type="http://schemas.openxmlformats.org/officeDocument/2006/relationships/image" Target="../media/image8.jpg"/><Relationship Id="rId19" Type="http://schemas.openxmlformats.org/officeDocument/2006/relationships/image" Target="../media/image15.jpg"/><Relationship Id="rId18"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6.jpg"/><Relationship Id="rId4" Type="http://schemas.openxmlformats.org/officeDocument/2006/relationships/image" Target="../media/image79.jpg"/><Relationship Id="rId9" Type="http://schemas.openxmlformats.org/officeDocument/2006/relationships/image" Target="../media/image105.jpg"/><Relationship Id="rId5" Type="http://schemas.openxmlformats.org/officeDocument/2006/relationships/image" Target="../media/image92.jpg"/><Relationship Id="rId6" Type="http://schemas.openxmlformats.org/officeDocument/2006/relationships/image" Target="../media/image89.png"/><Relationship Id="rId7" Type="http://schemas.openxmlformats.org/officeDocument/2006/relationships/image" Target="../media/image91.jpg"/><Relationship Id="rId8" Type="http://schemas.openxmlformats.org/officeDocument/2006/relationships/image" Target="../media/image10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6.jpg"/><Relationship Id="rId4" Type="http://schemas.openxmlformats.org/officeDocument/2006/relationships/image" Target="../media/image79.jpg"/><Relationship Id="rId9" Type="http://schemas.openxmlformats.org/officeDocument/2006/relationships/image" Target="../media/image123.jpg"/><Relationship Id="rId5" Type="http://schemas.openxmlformats.org/officeDocument/2006/relationships/image" Target="../media/image92.jpg"/><Relationship Id="rId6" Type="http://schemas.openxmlformats.org/officeDocument/2006/relationships/image" Target="../media/image89.png"/><Relationship Id="rId7" Type="http://schemas.openxmlformats.org/officeDocument/2006/relationships/image" Target="../media/image91.jpg"/><Relationship Id="rId8" Type="http://schemas.openxmlformats.org/officeDocument/2006/relationships/image" Target="../media/image1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6.jpg"/><Relationship Id="rId4" Type="http://schemas.openxmlformats.org/officeDocument/2006/relationships/image" Target="../media/image79.jpg"/><Relationship Id="rId9" Type="http://schemas.openxmlformats.org/officeDocument/2006/relationships/image" Target="../media/image119.png"/><Relationship Id="rId5" Type="http://schemas.openxmlformats.org/officeDocument/2006/relationships/image" Target="../media/image92.jpg"/><Relationship Id="rId6" Type="http://schemas.openxmlformats.org/officeDocument/2006/relationships/image" Target="../media/image89.png"/><Relationship Id="rId7" Type="http://schemas.openxmlformats.org/officeDocument/2006/relationships/image" Target="../media/image91.jpg"/><Relationship Id="rId8" Type="http://schemas.openxmlformats.org/officeDocument/2006/relationships/image" Target="../media/image113.png"/><Relationship Id="rId11" Type="http://schemas.openxmlformats.org/officeDocument/2006/relationships/image" Target="../media/image125.png"/><Relationship Id="rId10" Type="http://schemas.openxmlformats.org/officeDocument/2006/relationships/image" Target="../media/image121.jpg"/><Relationship Id="rId13" Type="http://schemas.openxmlformats.org/officeDocument/2006/relationships/image" Target="../media/image138.png"/><Relationship Id="rId12" Type="http://schemas.openxmlformats.org/officeDocument/2006/relationships/image" Target="../media/image131.jpg"/><Relationship Id="rId15" Type="http://schemas.openxmlformats.org/officeDocument/2006/relationships/image" Target="../media/image116.png"/><Relationship Id="rId14" Type="http://schemas.openxmlformats.org/officeDocument/2006/relationships/image" Target="../media/image114.png"/><Relationship Id="rId17" Type="http://schemas.openxmlformats.org/officeDocument/2006/relationships/image" Target="../media/image126.jpg"/><Relationship Id="rId16" Type="http://schemas.openxmlformats.org/officeDocument/2006/relationships/image" Target="../media/image133.png"/><Relationship Id="rId19" Type="http://schemas.openxmlformats.org/officeDocument/2006/relationships/image" Target="../media/image122.png"/><Relationship Id="rId18" Type="http://schemas.openxmlformats.org/officeDocument/2006/relationships/image" Target="../media/image1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0.png"/><Relationship Id="rId4" Type="http://schemas.openxmlformats.org/officeDocument/2006/relationships/image" Target="../media/image127.jpg"/><Relationship Id="rId9" Type="http://schemas.openxmlformats.org/officeDocument/2006/relationships/image" Target="../media/image135.png"/><Relationship Id="rId5" Type="http://schemas.openxmlformats.org/officeDocument/2006/relationships/image" Target="../media/image152.png"/><Relationship Id="rId6" Type="http://schemas.openxmlformats.org/officeDocument/2006/relationships/image" Target="../media/image148.jpg"/><Relationship Id="rId7" Type="http://schemas.openxmlformats.org/officeDocument/2006/relationships/image" Target="../media/image140.jpg"/><Relationship Id="rId8" Type="http://schemas.openxmlformats.org/officeDocument/2006/relationships/image" Target="../media/image141.png"/><Relationship Id="rId11" Type="http://schemas.openxmlformats.org/officeDocument/2006/relationships/image" Target="../media/image137.png"/><Relationship Id="rId10" Type="http://schemas.openxmlformats.org/officeDocument/2006/relationships/image" Target="../media/image129.jpg"/><Relationship Id="rId13" Type="http://schemas.openxmlformats.org/officeDocument/2006/relationships/image" Target="../media/image132.png"/><Relationship Id="rId12" Type="http://schemas.openxmlformats.org/officeDocument/2006/relationships/image" Target="../media/image136.jpg"/><Relationship Id="rId14" Type="http://schemas.openxmlformats.org/officeDocument/2006/relationships/image" Target="../media/image1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1.jpg"/><Relationship Id="rId4" Type="http://schemas.openxmlformats.org/officeDocument/2006/relationships/image" Target="../media/image143.jpg"/><Relationship Id="rId9" Type="http://schemas.openxmlformats.org/officeDocument/2006/relationships/image" Target="../media/image153.jpg"/><Relationship Id="rId5" Type="http://schemas.openxmlformats.org/officeDocument/2006/relationships/image" Target="../media/image157.jpg"/><Relationship Id="rId6" Type="http://schemas.openxmlformats.org/officeDocument/2006/relationships/image" Target="../media/image146.jpg"/><Relationship Id="rId7" Type="http://schemas.openxmlformats.org/officeDocument/2006/relationships/image" Target="../media/image208.jpg"/><Relationship Id="rId8" Type="http://schemas.openxmlformats.org/officeDocument/2006/relationships/image" Target="../media/image209.jpg"/><Relationship Id="rId11" Type="http://schemas.openxmlformats.org/officeDocument/2006/relationships/image" Target="../media/image158.jpg"/><Relationship Id="rId10" Type="http://schemas.openxmlformats.org/officeDocument/2006/relationships/image" Target="../media/image16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2.png"/><Relationship Id="rId4" Type="http://schemas.openxmlformats.org/officeDocument/2006/relationships/image" Target="../media/image1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6.jpg"/><Relationship Id="rId4" Type="http://schemas.openxmlformats.org/officeDocument/2006/relationships/image" Target="../media/image79.jpg"/><Relationship Id="rId9" Type="http://schemas.openxmlformats.org/officeDocument/2006/relationships/image" Target="../media/image156.jpg"/><Relationship Id="rId5" Type="http://schemas.openxmlformats.org/officeDocument/2006/relationships/image" Target="../media/image147.jpg"/><Relationship Id="rId6" Type="http://schemas.openxmlformats.org/officeDocument/2006/relationships/image" Target="../media/image207.png"/><Relationship Id="rId7" Type="http://schemas.openxmlformats.org/officeDocument/2006/relationships/image" Target="../media/image161.png"/><Relationship Id="rId8" Type="http://schemas.openxmlformats.org/officeDocument/2006/relationships/image" Target="../media/image20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6.jpg"/><Relationship Id="rId4" Type="http://schemas.openxmlformats.org/officeDocument/2006/relationships/image" Target="../media/image79.jpg"/><Relationship Id="rId9" Type="http://schemas.openxmlformats.org/officeDocument/2006/relationships/image" Target="../media/image179.png"/><Relationship Id="rId5" Type="http://schemas.openxmlformats.org/officeDocument/2006/relationships/image" Target="../media/image155.jpg"/><Relationship Id="rId6" Type="http://schemas.openxmlformats.org/officeDocument/2006/relationships/image" Target="../media/image159.jpg"/><Relationship Id="rId7" Type="http://schemas.openxmlformats.org/officeDocument/2006/relationships/image" Target="../media/image164.jpg"/><Relationship Id="rId8" Type="http://schemas.openxmlformats.org/officeDocument/2006/relationships/image" Target="../media/image162.png"/><Relationship Id="rId10" Type="http://schemas.openxmlformats.org/officeDocument/2006/relationships/image" Target="../media/image174.png"/></Relationships>
</file>

<file path=ppt/slides/_rels/slide2.xml.rels><?xml version="1.0" encoding="UTF-8" standalone="yes"?><Relationships xmlns="http://schemas.openxmlformats.org/package/2006/relationships"><Relationship Id="rId20" Type="http://schemas.openxmlformats.org/officeDocument/2006/relationships/image" Target="../media/image49.jpg"/><Relationship Id="rId22" Type="http://schemas.openxmlformats.org/officeDocument/2006/relationships/image" Target="../media/image70.png"/><Relationship Id="rId21" Type="http://schemas.openxmlformats.org/officeDocument/2006/relationships/image" Target="../media/image56.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6.jpg"/><Relationship Id="rId4" Type="http://schemas.openxmlformats.org/officeDocument/2006/relationships/image" Target="../media/image43.jpg"/><Relationship Id="rId9" Type="http://schemas.openxmlformats.org/officeDocument/2006/relationships/image" Target="../media/image99.png"/><Relationship Id="rId5" Type="http://schemas.openxmlformats.org/officeDocument/2006/relationships/image" Target="../media/image50.jpg"/><Relationship Id="rId6" Type="http://schemas.openxmlformats.org/officeDocument/2006/relationships/image" Target="../media/image52.jpg"/><Relationship Id="rId7" Type="http://schemas.openxmlformats.org/officeDocument/2006/relationships/image" Target="../media/image45.jpg"/><Relationship Id="rId8" Type="http://schemas.openxmlformats.org/officeDocument/2006/relationships/image" Target="../media/image84.png"/><Relationship Id="rId11" Type="http://schemas.openxmlformats.org/officeDocument/2006/relationships/image" Target="../media/image41.png"/><Relationship Id="rId10" Type="http://schemas.openxmlformats.org/officeDocument/2006/relationships/image" Target="../media/image42.png"/><Relationship Id="rId13" Type="http://schemas.openxmlformats.org/officeDocument/2006/relationships/image" Target="../media/image71.png"/><Relationship Id="rId12" Type="http://schemas.openxmlformats.org/officeDocument/2006/relationships/image" Target="../media/image38.png"/><Relationship Id="rId15" Type="http://schemas.openxmlformats.org/officeDocument/2006/relationships/image" Target="../media/image66.png"/><Relationship Id="rId14" Type="http://schemas.openxmlformats.org/officeDocument/2006/relationships/image" Target="../media/image33.jpg"/><Relationship Id="rId17" Type="http://schemas.openxmlformats.org/officeDocument/2006/relationships/image" Target="../media/image51.png"/><Relationship Id="rId16" Type="http://schemas.openxmlformats.org/officeDocument/2006/relationships/image" Target="../media/image48.jpg"/><Relationship Id="rId19" Type="http://schemas.openxmlformats.org/officeDocument/2006/relationships/image" Target="../media/image47.jpg"/><Relationship Id="rId18" Type="http://schemas.openxmlformats.org/officeDocument/2006/relationships/image" Target="../media/image3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5.jpg"/><Relationship Id="rId4" Type="http://schemas.openxmlformats.org/officeDocument/2006/relationships/image" Target="../media/image160.jpg"/><Relationship Id="rId9" Type="http://schemas.openxmlformats.org/officeDocument/2006/relationships/image" Target="../media/image168.jpg"/><Relationship Id="rId5" Type="http://schemas.openxmlformats.org/officeDocument/2006/relationships/image" Target="../media/image188.jpg"/><Relationship Id="rId6" Type="http://schemas.openxmlformats.org/officeDocument/2006/relationships/image" Target="../media/image166.jpg"/><Relationship Id="rId7" Type="http://schemas.openxmlformats.org/officeDocument/2006/relationships/image" Target="../media/image189.jpg"/><Relationship Id="rId8" Type="http://schemas.openxmlformats.org/officeDocument/2006/relationships/image" Target="../media/image167.jpg"/><Relationship Id="rId11" Type="http://schemas.openxmlformats.org/officeDocument/2006/relationships/image" Target="../media/image171.jpg"/><Relationship Id="rId10" Type="http://schemas.openxmlformats.org/officeDocument/2006/relationships/image" Target="../media/image16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10.jpg"/><Relationship Id="rId4" Type="http://schemas.openxmlformats.org/officeDocument/2006/relationships/image" Target="../media/image197.jpg"/><Relationship Id="rId9" Type="http://schemas.openxmlformats.org/officeDocument/2006/relationships/image" Target="../media/image176.jpg"/><Relationship Id="rId5" Type="http://schemas.openxmlformats.org/officeDocument/2006/relationships/image" Target="../media/image170.jpg"/><Relationship Id="rId6" Type="http://schemas.openxmlformats.org/officeDocument/2006/relationships/image" Target="../media/image178.jpg"/><Relationship Id="rId7" Type="http://schemas.openxmlformats.org/officeDocument/2006/relationships/image" Target="../media/image196.jpg"/><Relationship Id="rId8" Type="http://schemas.openxmlformats.org/officeDocument/2006/relationships/image" Target="../media/image177.jpg"/><Relationship Id="rId11" Type="http://schemas.openxmlformats.org/officeDocument/2006/relationships/image" Target="../media/image172.jpg"/><Relationship Id="rId10" Type="http://schemas.openxmlformats.org/officeDocument/2006/relationships/image" Target="../media/image173.jpg"/><Relationship Id="rId13" Type="http://schemas.openxmlformats.org/officeDocument/2006/relationships/image" Target="../media/image182.jpg"/><Relationship Id="rId12" Type="http://schemas.openxmlformats.org/officeDocument/2006/relationships/image" Target="../media/image175.jpg"/><Relationship Id="rId15" Type="http://schemas.openxmlformats.org/officeDocument/2006/relationships/image" Target="../media/image181.jpg"/><Relationship Id="rId14" Type="http://schemas.openxmlformats.org/officeDocument/2006/relationships/image" Target="../media/image79.jpg"/><Relationship Id="rId17" Type="http://schemas.openxmlformats.org/officeDocument/2006/relationships/image" Target="../media/image184.png"/><Relationship Id="rId16" Type="http://schemas.openxmlformats.org/officeDocument/2006/relationships/image" Target="../media/image20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90.jpg"/><Relationship Id="rId4" Type="http://schemas.openxmlformats.org/officeDocument/2006/relationships/image" Target="../media/image186.jpg"/><Relationship Id="rId9" Type="http://schemas.openxmlformats.org/officeDocument/2006/relationships/image" Target="../media/image191.jpg"/><Relationship Id="rId5" Type="http://schemas.openxmlformats.org/officeDocument/2006/relationships/image" Target="../media/image187.jpg"/><Relationship Id="rId6" Type="http://schemas.openxmlformats.org/officeDocument/2006/relationships/image" Target="../media/image185.jpg"/><Relationship Id="rId7" Type="http://schemas.openxmlformats.org/officeDocument/2006/relationships/image" Target="../media/image183.jpg"/><Relationship Id="rId8" Type="http://schemas.openxmlformats.org/officeDocument/2006/relationships/image" Target="../media/image192.jpg"/><Relationship Id="rId11" Type="http://schemas.openxmlformats.org/officeDocument/2006/relationships/image" Target="../media/image195.jpg"/><Relationship Id="rId10" Type="http://schemas.openxmlformats.org/officeDocument/2006/relationships/image" Target="../media/image193.jpg"/><Relationship Id="rId13" Type="http://schemas.openxmlformats.org/officeDocument/2006/relationships/image" Target="../media/image198.jpg"/><Relationship Id="rId12" Type="http://schemas.openxmlformats.org/officeDocument/2006/relationships/image" Target="../media/image194.jpg"/><Relationship Id="rId15" Type="http://schemas.openxmlformats.org/officeDocument/2006/relationships/image" Target="../media/image205.jpg"/><Relationship Id="rId14" Type="http://schemas.openxmlformats.org/officeDocument/2006/relationships/image" Target="../media/image201.jpg"/><Relationship Id="rId17" Type="http://schemas.openxmlformats.org/officeDocument/2006/relationships/image" Target="../media/image199.jpg"/><Relationship Id="rId16" Type="http://schemas.openxmlformats.org/officeDocument/2006/relationships/image" Target="../media/image200.jpg"/><Relationship Id="rId19" Type="http://schemas.openxmlformats.org/officeDocument/2006/relationships/image" Target="../media/image202.jpg"/><Relationship Id="rId18" Type="http://schemas.openxmlformats.org/officeDocument/2006/relationships/image" Target="../media/image20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0" Type="http://schemas.openxmlformats.org/officeDocument/2006/relationships/image" Target="../media/image72.jpg"/><Relationship Id="rId21" Type="http://schemas.openxmlformats.org/officeDocument/2006/relationships/image" Target="../media/image65.jp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5.jpg"/><Relationship Id="rId4" Type="http://schemas.openxmlformats.org/officeDocument/2006/relationships/image" Target="../media/image36.jpg"/><Relationship Id="rId9" Type="http://schemas.openxmlformats.org/officeDocument/2006/relationships/image" Target="../media/image53.jpg"/><Relationship Id="rId5" Type="http://schemas.openxmlformats.org/officeDocument/2006/relationships/image" Target="../media/image37.jpg"/><Relationship Id="rId6" Type="http://schemas.openxmlformats.org/officeDocument/2006/relationships/image" Target="../media/image40.jpg"/><Relationship Id="rId7" Type="http://schemas.openxmlformats.org/officeDocument/2006/relationships/image" Target="../media/image39.jpg"/><Relationship Id="rId8" Type="http://schemas.openxmlformats.org/officeDocument/2006/relationships/image" Target="../media/image44.jpg"/><Relationship Id="rId11" Type="http://schemas.openxmlformats.org/officeDocument/2006/relationships/image" Target="../media/image55.jpg"/><Relationship Id="rId10" Type="http://schemas.openxmlformats.org/officeDocument/2006/relationships/image" Target="../media/image57.jpg"/><Relationship Id="rId13" Type="http://schemas.openxmlformats.org/officeDocument/2006/relationships/image" Target="../media/image60.jpg"/><Relationship Id="rId12" Type="http://schemas.openxmlformats.org/officeDocument/2006/relationships/image" Target="../media/image54.jpg"/><Relationship Id="rId15" Type="http://schemas.openxmlformats.org/officeDocument/2006/relationships/image" Target="../media/image58.jpg"/><Relationship Id="rId14" Type="http://schemas.openxmlformats.org/officeDocument/2006/relationships/image" Target="../media/image63.jpg"/><Relationship Id="rId17" Type="http://schemas.openxmlformats.org/officeDocument/2006/relationships/image" Target="../media/image59.jpg"/><Relationship Id="rId16" Type="http://schemas.openxmlformats.org/officeDocument/2006/relationships/image" Target="../media/image62.jpg"/><Relationship Id="rId19" Type="http://schemas.openxmlformats.org/officeDocument/2006/relationships/image" Target="../media/image64.jpg"/><Relationship Id="rId18" Type="http://schemas.openxmlformats.org/officeDocument/2006/relationships/image" Target="../media/image61.jpg"/></Relationships>
</file>

<file path=ppt/slides/_rels/slide6.xml.rels><?xml version="1.0" encoding="UTF-8" standalone="yes"?><Relationships xmlns="http://schemas.openxmlformats.org/package/2006/relationships"><Relationship Id="rId20" Type="http://schemas.openxmlformats.org/officeDocument/2006/relationships/image" Target="../media/image78.jp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2.jpg"/><Relationship Id="rId4" Type="http://schemas.openxmlformats.org/officeDocument/2006/relationships/image" Target="../media/image68.jpg"/><Relationship Id="rId9" Type="http://schemas.openxmlformats.org/officeDocument/2006/relationships/image" Target="../media/image74.jpg"/><Relationship Id="rId5" Type="http://schemas.openxmlformats.org/officeDocument/2006/relationships/image" Target="../media/image103.jpg"/><Relationship Id="rId6" Type="http://schemas.openxmlformats.org/officeDocument/2006/relationships/image" Target="../media/image111.jpg"/><Relationship Id="rId7" Type="http://schemas.openxmlformats.org/officeDocument/2006/relationships/image" Target="../media/image67.jpg"/><Relationship Id="rId8" Type="http://schemas.openxmlformats.org/officeDocument/2006/relationships/image" Target="../media/image69.jpg"/><Relationship Id="rId11" Type="http://schemas.openxmlformats.org/officeDocument/2006/relationships/image" Target="../media/image128.jpg"/><Relationship Id="rId10" Type="http://schemas.openxmlformats.org/officeDocument/2006/relationships/image" Target="../media/image124.jpg"/><Relationship Id="rId13" Type="http://schemas.openxmlformats.org/officeDocument/2006/relationships/image" Target="../media/image109.jpg"/><Relationship Id="rId12" Type="http://schemas.openxmlformats.org/officeDocument/2006/relationships/image" Target="../media/image134.jpg"/><Relationship Id="rId15" Type="http://schemas.openxmlformats.org/officeDocument/2006/relationships/image" Target="../media/image73.jpg"/><Relationship Id="rId14" Type="http://schemas.openxmlformats.org/officeDocument/2006/relationships/image" Target="../media/image115.jpg"/><Relationship Id="rId17" Type="http://schemas.openxmlformats.org/officeDocument/2006/relationships/image" Target="../media/image81.jpg"/><Relationship Id="rId16" Type="http://schemas.openxmlformats.org/officeDocument/2006/relationships/image" Target="../media/image117.jpg"/><Relationship Id="rId19" Type="http://schemas.openxmlformats.org/officeDocument/2006/relationships/image" Target="../media/image86.jpg"/><Relationship Id="rId18" Type="http://schemas.openxmlformats.org/officeDocument/2006/relationships/image" Target="../media/image7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6.jpg"/><Relationship Id="rId4" Type="http://schemas.openxmlformats.org/officeDocument/2006/relationships/image" Target="../media/image7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6.jpg"/><Relationship Id="rId4" Type="http://schemas.openxmlformats.org/officeDocument/2006/relationships/image" Target="../media/image79.jpg"/><Relationship Id="rId9" Type="http://schemas.openxmlformats.org/officeDocument/2006/relationships/image" Target="../media/image94.png"/><Relationship Id="rId5" Type="http://schemas.openxmlformats.org/officeDocument/2006/relationships/image" Target="../media/image85.jpg"/><Relationship Id="rId6" Type="http://schemas.openxmlformats.org/officeDocument/2006/relationships/image" Target="../media/image92.jpg"/><Relationship Id="rId7" Type="http://schemas.openxmlformats.org/officeDocument/2006/relationships/image" Target="../media/image89.png"/><Relationship Id="rId8" Type="http://schemas.openxmlformats.org/officeDocument/2006/relationships/image" Target="../media/image9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6.jpg"/><Relationship Id="rId4" Type="http://schemas.openxmlformats.org/officeDocument/2006/relationships/image" Target="../media/image79.jpg"/><Relationship Id="rId9" Type="http://schemas.openxmlformats.org/officeDocument/2006/relationships/image" Target="../media/image98.jpg"/><Relationship Id="rId5" Type="http://schemas.openxmlformats.org/officeDocument/2006/relationships/image" Target="../media/image85.jpg"/><Relationship Id="rId6" Type="http://schemas.openxmlformats.org/officeDocument/2006/relationships/image" Target="../media/image92.jpg"/><Relationship Id="rId7" Type="http://schemas.openxmlformats.org/officeDocument/2006/relationships/image" Target="../media/image89.png"/><Relationship Id="rId8" Type="http://schemas.openxmlformats.org/officeDocument/2006/relationships/image" Target="../media/image9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grpSp>
        <p:nvGrpSpPr>
          <p:cNvPr id="99" name="Google Shape;99;p25"/>
          <p:cNvGrpSpPr/>
          <p:nvPr/>
        </p:nvGrpSpPr>
        <p:grpSpPr>
          <a:xfrm>
            <a:off x="334400" y="9195675"/>
            <a:ext cx="7047400" cy="554400"/>
            <a:chOff x="334400" y="9195675"/>
            <a:chExt cx="7047400" cy="554400"/>
          </a:xfrm>
        </p:grpSpPr>
        <p:grpSp>
          <p:nvGrpSpPr>
            <p:cNvPr id="100" name="Google Shape;100;p25"/>
            <p:cNvGrpSpPr/>
            <p:nvPr/>
          </p:nvGrpSpPr>
          <p:grpSpPr>
            <a:xfrm>
              <a:off x="334400" y="9195675"/>
              <a:ext cx="4399550" cy="548400"/>
              <a:chOff x="334400" y="9195675"/>
              <a:chExt cx="4399550" cy="548400"/>
            </a:xfrm>
          </p:grpSpPr>
          <p:sp>
            <p:nvSpPr>
              <p:cNvPr id="101" name="Google Shape;101;p25"/>
              <p:cNvSpPr txBox="1"/>
              <p:nvPr/>
            </p:nvSpPr>
            <p:spPr>
              <a:xfrm>
                <a:off x="351550" y="9195675"/>
                <a:ext cx="4382400" cy="27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latin typeface="Open Sans"/>
                    <a:ea typeface="Open Sans"/>
                    <a:cs typeface="Open Sans"/>
                    <a:sym typeface="Open Sans"/>
                  </a:rPr>
                  <a:t>Criteria for your finished Portrait:</a:t>
                </a:r>
                <a:endParaRPr b="1" sz="1200">
                  <a:latin typeface="Open Sans"/>
                  <a:ea typeface="Open Sans"/>
                  <a:cs typeface="Open Sans"/>
                  <a:sym typeface="Open Sans"/>
                </a:endParaRPr>
              </a:p>
            </p:txBody>
          </p:sp>
          <p:sp>
            <p:nvSpPr>
              <p:cNvPr id="102" name="Google Shape;102;p25"/>
              <p:cNvSpPr txBox="1"/>
              <p:nvPr/>
            </p:nvSpPr>
            <p:spPr>
              <a:xfrm>
                <a:off x="334400" y="9469875"/>
                <a:ext cx="2161800" cy="27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latin typeface="Open Sans"/>
                    <a:ea typeface="Open Sans"/>
                    <a:cs typeface="Open Sans"/>
                    <a:sym typeface="Open Sans"/>
                  </a:rPr>
                  <a:t>Technique: </a:t>
                </a:r>
                <a:r>
                  <a:rPr b="1" lang="en" sz="900">
                    <a:latin typeface="Open Sans"/>
                    <a:ea typeface="Open Sans"/>
                    <a:cs typeface="Open Sans"/>
                    <a:sym typeface="Open Sans"/>
                  </a:rPr>
                  <a:t>Proportion &amp; detail</a:t>
                </a:r>
                <a:endParaRPr b="1" sz="9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latin typeface="Open Sans Light"/>
                    <a:ea typeface="Open Sans Light"/>
                    <a:cs typeface="Open Sans Light"/>
                    <a:sym typeface="Open Sans Light"/>
                  </a:rPr>
                  <a:t>Accurate shapes, sizes, and contour</a:t>
                </a:r>
                <a:endParaRPr b="1" sz="1200">
                  <a:latin typeface="Open Sans"/>
                  <a:ea typeface="Open Sans"/>
                  <a:cs typeface="Open Sans"/>
                  <a:sym typeface="Open Sans"/>
                </a:endParaRPr>
              </a:p>
            </p:txBody>
          </p:sp>
        </p:grpSp>
        <p:sp>
          <p:nvSpPr>
            <p:cNvPr id="103" name="Google Shape;103;p25"/>
            <p:cNvSpPr txBox="1"/>
            <p:nvPr/>
          </p:nvSpPr>
          <p:spPr>
            <a:xfrm>
              <a:off x="2880600" y="9469875"/>
              <a:ext cx="2107200" cy="27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latin typeface="Open Sans"/>
                  <a:ea typeface="Open Sans"/>
                  <a:cs typeface="Open Sans"/>
                  <a:sym typeface="Open Sans"/>
                </a:rPr>
                <a:t>Technique: </a:t>
              </a:r>
              <a:r>
                <a:rPr b="1" lang="en" sz="900">
                  <a:latin typeface="Open Sans"/>
                  <a:ea typeface="Open Sans"/>
                  <a:cs typeface="Open Sans"/>
                  <a:sym typeface="Open Sans"/>
                </a:rPr>
                <a:t>Shading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Light"/>
                  <a:ea typeface="Open Sans Light"/>
                  <a:cs typeface="Open Sans Light"/>
                  <a:sym typeface="Open Sans Light"/>
                </a:rPr>
                <a:t>Deep blacks, smooth, and well blended</a:t>
              </a:r>
              <a:endParaRPr b="1" sz="1200">
                <a:latin typeface="Open Sans"/>
                <a:ea typeface="Open Sans"/>
                <a:cs typeface="Open Sans"/>
                <a:sym typeface="Open Sans"/>
              </a:endParaRPr>
            </a:p>
          </p:txBody>
        </p:sp>
        <p:sp>
          <p:nvSpPr>
            <p:cNvPr id="104" name="Google Shape;104;p25"/>
            <p:cNvSpPr txBox="1"/>
            <p:nvPr/>
          </p:nvSpPr>
          <p:spPr>
            <a:xfrm>
              <a:off x="5372100" y="9475875"/>
              <a:ext cx="2009700" cy="274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900">
                  <a:latin typeface="Open Sans"/>
                  <a:ea typeface="Open Sans"/>
                  <a:cs typeface="Open Sans"/>
                  <a:sym typeface="Open Sans"/>
                </a:rPr>
                <a:t>Composition</a:t>
              </a:r>
              <a:endParaRPr b="1" sz="9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latin typeface="Open Sans Light"/>
                  <a:ea typeface="Open Sans Light"/>
                  <a:cs typeface="Open Sans Light"/>
                  <a:sym typeface="Open Sans Light"/>
                </a:rPr>
                <a:t>Complete, full, finished, and balanced</a:t>
              </a:r>
              <a:endParaRPr b="1" sz="1200">
                <a:latin typeface="Open Sans"/>
                <a:ea typeface="Open Sans"/>
                <a:cs typeface="Open Sans"/>
                <a:sym typeface="Open Sans"/>
              </a:endParaRPr>
            </a:p>
          </p:txBody>
        </p:sp>
      </p:grpSp>
      <p:sp>
        <p:nvSpPr>
          <p:cNvPr id="105" name="Google Shape;105;p25"/>
          <p:cNvSpPr txBox="1"/>
          <p:nvPr/>
        </p:nvSpPr>
        <p:spPr>
          <a:xfrm>
            <a:off x="5823325" y="7254015"/>
            <a:ext cx="1622100" cy="1766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Open Sans"/>
                <a:ea typeface="Open Sans"/>
                <a:cs typeface="Open Sans"/>
                <a:sym typeface="Open Sans"/>
              </a:rPr>
              <a:t>Portrait</a:t>
            </a:r>
            <a:endParaRPr b="1" sz="2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Hand drawing (contour)</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5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a:t>
            </a:r>
            <a:r>
              <a:rPr i="1" lang="en" sz="800">
                <a:solidFill>
                  <a:schemeClr val="dk1"/>
                </a:solidFill>
                <a:latin typeface="Open Sans Light"/>
                <a:ea typeface="Open Sans Light"/>
                <a:cs typeface="Open Sans Light"/>
                <a:sym typeface="Open Sans Light"/>
              </a:rPr>
              <a:t>Stravinsky </a:t>
            </a:r>
            <a:r>
              <a:rPr lang="en" sz="800">
                <a:solidFill>
                  <a:schemeClr val="dk1"/>
                </a:solidFill>
                <a:latin typeface="Open Sans Light"/>
                <a:ea typeface="Open Sans Light"/>
                <a:cs typeface="Open Sans Light"/>
                <a:sym typeface="Open Sans Light"/>
              </a:rPr>
              <a:t>(contour)</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5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a:t>
            </a:r>
            <a:r>
              <a:rPr i="1" lang="en" sz="800">
                <a:solidFill>
                  <a:schemeClr val="dk1"/>
                </a:solidFill>
                <a:latin typeface="Open Sans Light"/>
                <a:ea typeface="Open Sans Light"/>
                <a:cs typeface="Open Sans Light"/>
                <a:sym typeface="Open Sans Light"/>
              </a:rPr>
              <a:t>The Woodcutter</a:t>
            </a:r>
            <a:r>
              <a:rPr lang="en" sz="800">
                <a:solidFill>
                  <a:schemeClr val="dk1"/>
                </a:solidFill>
                <a:latin typeface="Open Sans Light"/>
                <a:ea typeface="Open Sans Light"/>
                <a:cs typeface="Open Sans Light"/>
                <a:sym typeface="Open Sans Light"/>
              </a:rPr>
              <a:t> (shading)</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5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Pears (blending)</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5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Parts of the face</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500">
              <a:solidFill>
                <a:schemeClr val="dk1"/>
              </a:solidFill>
              <a:latin typeface="Open Sans Light"/>
              <a:ea typeface="Open Sans Light"/>
              <a:cs typeface="Open Sans Light"/>
              <a:sym typeface="Open Sans Light"/>
            </a:endParaRPr>
          </a:p>
          <a:p>
            <a:pPr indent="0" lvl="0" marL="0" rtl="0" algn="l">
              <a:spcBef>
                <a:spcPts val="0"/>
              </a:spcBef>
              <a:spcAft>
                <a:spcPts val="0"/>
              </a:spcAft>
              <a:buClr>
                <a:schemeClr val="dk1"/>
              </a:buClr>
              <a:buSzPts val="1100"/>
              <a:buFont typeface="Arial"/>
              <a:buNone/>
            </a:pPr>
            <a:r>
              <a:rPr lang="en" sz="800">
                <a:solidFill>
                  <a:schemeClr val="dk1"/>
                </a:solidFill>
                <a:latin typeface="Open Sans Light"/>
                <a:ea typeface="Open Sans Light"/>
                <a:cs typeface="Open Sans Light"/>
                <a:sym typeface="Open Sans Light"/>
              </a:rPr>
              <a:t>________	Hair textures</a:t>
            </a:r>
            <a:endParaRPr sz="800">
              <a:solidFill>
                <a:schemeClr val="dk1"/>
              </a:solidFill>
              <a:latin typeface="Open Sans Light"/>
              <a:ea typeface="Open Sans Light"/>
              <a:cs typeface="Open Sans Light"/>
              <a:sym typeface="Open Sans Light"/>
            </a:endParaRPr>
          </a:p>
          <a:p>
            <a:pPr indent="0" lvl="0" marL="0" rtl="0" algn="l">
              <a:spcBef>
                <a:spcPts val="0"/>
              </a:spcBef>
              <a:spcAft>
                <a:spcPts val="0"/>
              </a:spcAft>
              <a:buNone/>
            </a:pPr>
            <a:r>
              <a:t/>
            </a:r>
            <a:endParaRPr sz="900">
              <a:latin typeface="Open Sans Light"/>
              <a:ea typeface="Open Sans Light"/>
              <a:cs typeface="Open Sans Light"/>
              <a:sym typeface="Open Sans Light"/>
            </a:endParaRPr>
          </a:p>
          <a:p>
            <a:pPr indent="0" lvl="0" marL="0" rtl="0" algn="l">
              <a:spcBef>
                <a:spcPts val="0"/>
              </a:spcBef>
              <a:spcAft>
                <a:spcPts val="0"/>
              </a:spcAft>
              <a:buNone/>
            </a:pPr>
            <a:r>
              <a:rPr b="1" lang="en" sz="800">
                <a:latin typeface="Open Sans"/>
                <a:ea typeface="Open Sans"/>
                <a:cs typeface="Open Sans"/>
                <a:sym typeface="Open Sans"/>
              </a:rPr>
              <a:t>_____/10</a:t>
            </a:r>
            <a:r>
              <a:rPr lang="en" sz="800">
                <a:latin typeface="Open Sans Light"/>
                <a:ea typeface="Open Sans Light"/>
                <a:cs typeface="Open Sans Light"/>
                <a:sym typeface="Open Sans Light"/>
              </a:rPr>
              <a:t> 	</a:t>
            </a:r>
            <a:r>
              <a:rPr b="1" lang="en" sz="800">
                <a:latin typeface="Open Sans"/>
                <a:ea typeface="Open Sans"/>
                <a:cs typeface="Open Sans"/>
                <a:sym typeface="Open Sans"/>
              </a:rPr>
              <a:t>Progress &amp; g</a:t>
            </a:r>
            <a:r>
              <a:rPr b="1" lang="en" sz="800">
                <a:latin typeface="Open Sans"/>
                <a:ea typeface="Open Sans"/>
                <a:cs typeface="Open Sans"/>
                <a:sym typeface="Open Sans"/>
              </a:rPr>
              <a:t>oals</a:t>
            </a:r>
            <a:endParaRPr b="1" sz="1200">
              <a:latin typeface="Open Sans"/>
              <a:ea typeface="Open Sans"/>
              <a:cs typeface="Open Sans"/>
              <a:sym typeface="Open Sans"/>
            </a:endParaRPr>
          </a:p>
        </p:txBody>
      </p:sp>
      <p:sp>
        <p:nvSpPr>
          <p:cNvPr id="106" name="Google Shape;106;p25"/>
          <p:cNvSpPr txBox="1"/>
          <p:nvPr/>
        </p:nvSpPr>
        <p:spPr>
          <a:xfrm>
            <a:off x="-3173902" y="1005839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Upshaw, Fall 2024</a:t>
            </a:r>
            <a:endParaRPr sz="800">
              <a:latin typeface="Open Sans Light"/>
              <a:ea typeface="Open Sans Light"/>
              <a:cs typeface="Open Sans Light"/>
              <a:sym typeface="Open Sans Light"/>
            </a:endParaRPr>
          </a:p>
        </p:txBody>
      </p:sp>
      <p:pic>
        <p:nvPicPr>
          <p:cNvPr id="107" name="Google Shape;107;p25" title="portrait-Adella Finnamore-Spring 2025-34712.jpg"/>
          <p:cNvPicPr preferRelativeResize="0"/>
          <p:nvPr/>
        </p:nvPicPr>
        <p:blipFill>
          <a:blip r:embed="rId3">
            <a:alphaModFix amt="34000"/>
          </a:blip>
          <a:stretch>
            <a:fillRect/>
          </a:stretch>
        </p:blipFill>
        <p:spPr>
          <a:xfrm>
            <a:off x="-6867625" y="2441663"/>
            <a:ext cx="1600200" cy="2099085"/>
          </a:xfrm>
          <a:prstGeom prst="rect">
            <a:avLst/>
          </a:prstGeom>
          <a:noFill/>
          <a:ln>
            <a:noFill/>
          </a:ln>
        </p:spPr>
      </p:pic>
      <p:pic>
        <p:nvPicPr>
          <p:cNvPr id="108" name="Google Shape;108;p25" title="portrait-Tinevimbo Makura-Spring 2025-34696.jpg"/>
          <p:cNvPicPr preferRelativeResize="0"/>
          <p:nvPr/>
        </p:nvPicPr>
        <p:blipFill>
          <a:blip r:embed="rId4">
            <a:alphaModFix amt="36000"/>
          </a:blip>
          <a:stretch>
            <a:fillRect/>
          </a:stretch>
        </p:blipFill>
        <p:spPr>
          <a:xfrm>
            <a:off x="-5183700" y="563700"/>
            <a:ext cx="1600200" cy="2099085"/>
          </a:xfrm>
          <a:prstGeom prst="rect">
            <a:avLst/>
          </a:prstGeom>
          <a:noFill/>
          <a:ln>
            <a:noFill/>
          </a:ln>
        </p:spPr>
      </p:pic>
      <p:pic>
        <p:nvPicPr>
          <p:cNvPr id="109" name="Google Shape;109;p25" title="portrait-Yejun Shin-Spring 2025-34843.jpg"/>
          <p:cNvPicPr preferRelativeResize="0"/>
          <p:nvPr/>
        </p:nvPicPr>
        <p:blipFill>
          <a:blip r:embed="rId5">
            <a:alphaModFix amt="22000"/>
          </a:blip>
          <a:stretch>
            <a:fillRect/>
          </a:stretch>
        </p:blipFill>
        <p:spPr>
          <a:xfrm>
            <a:off x="-5183700" y="4989425"/>
            <a:ext cx="1600200" cy="2099085"/>
          </a:xfrm>
          <a:prstGeom prst="rect">
            <a:avLst/>
          </a:prstGeom>
          <a:noFill/>
          <a:ln>
            <a:noFill/>
          </a:ln>
        </p:spPr>
      </p:pic>
      <p:pic>
        <p:nvPicPr>
          <p:cNvPr id="110" name="Google Shape;110;p25" title="portrait-Sam Gomez-Spring 2025-34740.jpg"/>
          <p:cNvPicPr preferRelativeResize="0"/>
          <p:nvPr/>
        </p:nvPicPr>
        <p:blipFill>
          <a:blip r:embed="rId6">
            <a:alphaModFix amt="32000"/>
          </a:blip>
          <a:stretch>
            <a:fillRect/>
          </a:stretch>
        </p:blipFill>
        <p:spPr>
          <a:xfrm>
            <a:off x="-1653438" y="5043063"/>
            <a:ext cx="1600200" cy="2099085"/>
          </a:xfrm>
          <a:prstGeom prst="rect">
            <a:avLst/>
          </a:prstGeom>
          <a:noFill/>
          <a:ln>
            <a:noFill/>
          </a:ln>
        </p:spPr>
      </p:pic>
      <p:pic>
        <p:nvPicPr>
          <p:cNvPr id="111" name="Google Shape;111;p25" title="portrait-Libby Lim-Spring 2025-34744.jpg"/>
          <p:cNvPicPr preferRelativeResize="0"/>
          <p:nvPr/>
        </p:nvPicPr>
        <p:blipFill>
          <a:blip r:embed="rId7">
            <a:alphaModFix amt="29000"/>
          </a:blip>
          <a:stretch>
            <a:fillRect/>
          </a:stretch>
        </p:blipFill>
        <p:spPr>
          <a:xfrm>
            <a:off x="-5183688" y="7264338"/>
            <a:ext cx="1600200" cy="2096263"/>
          </a:xfrm>
          <a:prstGeom prst="rect">
            <a:avLst/>
          </a:prstGeom>
          <a:noFill/>
          <a:ln>
            <a:noFill/>
          </a:ln>
        </p:spPr>
      </p:pic>
      <p:pic>
        <p:nvPicPr>
          <p:cNvPr id="112" name="Google Shape;112;p25" title="portrait-Stella Mansfield-Borden-Spring 2025-34747.jpg"/>
          <p:cNvPicPr preferRelativeResize="0"/>
          <p:nvPr/>
        </p:nvPicPr>
        <p:blipFill>
          <a:blip r:embed="rId8">
            <a:alphaModFix amt="26000"/>
          </a:blip>
          <a:stretch>
            <a:fillRect/>
          </a:stretch>
        </p:blipFill>
        <p:spPr>
          <a:xfrm>
            <a:off x="-3418563" y="7264338"/>
            <a:ext cx="1600200" cy="2096263"/>
          </a:xfrm>
          <a:prstGeom prst="rect">
            <a:avLst/>
          </a:prstGeom>
          <a:noFill/>
          <a:ln>
            <a:noFill/>
          </a:ln>
        </p:spPr>
      </p:pic>
      <p:pic>
        <p:nvPicPr>
          <p:cNvPr id="113" name="Google Shape;113;p25" title="portrait-Julia Locke-Fall 2025-35052.jpg"/>
          <p:cNvPicPr preferRelativeResize="0"/>
          <p:nvPr/>
        </p:nvPicPr>
        <p:blipFill>
          <a:blip r:embed="rId9">
            <a:alphaModFix amt="31000"/>
          </a:blip>
          <a:stretch>
            <a:fillRect/>
          </a:stretch>
        </p:blipFill>
        <p:spPr>
          <a:xfrm>
            <a:off x="-1709288" y="7286038"/>
            <a:ext cx="1600201" cy="2080260"/>
          </a:xfrm>
          <a:prstGeom prst="rect">
            <a:avLst/>
          </a:prstGeom>
          <a:noFill/>
          <a:ln>
            <a:noFill/>
          </a:ln>
        </p:spPr>
      </p:pic>
      <p:pic>
        <p:nvPicPr>
          <p:cNvPr id="114" name="Google Shape;114;p25" title="portrait-George Nickerson-Spring 2025-34677.jpg"/>
          <p:cNvPicPr preferRelativeResize="0"/>
          <p:nvPr/>
        </p:nvPicPr>
        <p:blipFill>
          <a:blip r:embed="rId10">
            <a:alphaModFix amt="32000"/>
          </a:blip>
          <a:stretch>
            <a:fillRect/>
          </a:stretch>
        </p:blipFill>
        <p:spPr>
          <a:xfrm>
            <a:off x="-6948813" y="7616413"/>
            <a:ext cx="1600200" cy="2099085"/>
          </a:xfrm>
          <a:prstGeom prst="rect">
            <a:avLst/>
          </a:prstGeom>
          <a:noFill/>
          <a:ln>
            <a:noFill/>
          </a:ln>
        </p:spPr>
      </p:pic>
      <p:pic>
        <p:nvPicPr>
          <p:cNvPr id="115" name="Google Shape;115;p25" title="portrait-Adele Ritchie-Spring 2025-34841.jpg"/>
          <p:cNvPicPr preferRelativeResize="0"/>
          <p:nvPr/>
        </p:nvPicPr>
        <p:blipFill>
          <a:blip r:embed="rId11">
            <a:alphaModFix amt="36000"/>
          </a:blip>
          <a:stretch>
            <a:fillRect/>
          </a:stretch>
        </p:blipFill>
        <p:spPr>
          <a:xfrm>
            <a:off x="-5149113" y="2771850"/>
            <a:ext cx="1600201" cy="2108500"/>
          </a:xfrm>
          <a:prstGeom prst="rect">
            <a:avLst/>
          </a:prstGeom>
          <a:noFill/>
          <a:ln>
            <a:noFill/>
          </a:ln>
        </p:spPr>
      </p:pic>
      <p:pic>
        <p:nvPicPr>
          <p:cNvPr id="116" name="Google Shape;116;p25" title="portrait-Max Sulewski-Spring 2025-34715.jpg"/>
          <p:cNvPicPr preferRelativeResize="0"/>
          <p:nvPr/>
        </p:nvPicPr>
        <p:blipFill>
          <a:blip r:embed="rId12">
            <a:alphaModFix amt="33000"/>
          </a:blip>
          <a:stretch>
            <a:fillRect/>
          </a:stretch>
        </p:blipFill>
        <p:spPr>
          <a:xfrm>
            <a:off x="-7113738" y="6187088"/>
            <a:ext cx="1600200" cy="2099085"/>
          </a:xfrm>
          <a:prstGeom prst="rect">
            <a:avLst/>
          </a:prstGeom>
          <a:noFill/>
          <a:ln>
            <a:noFill/>
          </a:ln>
        </p:spPr>
      </p:pic>
      <p:pic>
        <p:nvPicPr>
          <p:cNvPr id="117" name="Google Shape;117;p25" title="portrait-Eric Earle-Spring 2025-34945.jpg"/>
          <p:cNvPicPr preferRelativeResize="0"/>
          <p:nvPr/>
        </p:nvPicPr>
        <p:blipFill>
          <a:blip r:embed="rId13">
            <a:alphaModFix amt="26000"/>
          </a:blip>
          <a:stretch>
            <a:fillRect/>
          </a:stretch>
        </p:blipFill>
        <p:spPr>
          <a:xfrm>
            <a:off x="-7038337" y="4761850"/>
            <a:ext cx="1600200" cy="2099085"/>
          </a:xfrm>
          <a:prstGeom prst="rect">
            <a:avLst/>
          </a:prstGeom>
          <a:noFill/>
          <a:ln>
            <a:noFill/>
          </a:ln>
        </p:spPr>
      </p:pic>
      <p:pic>
        <p:nvPicPr>
          <p:cNvPr id="118" name="Google Shape;118;p25" title="Portrait-Jackson Doncaster-Fall 2025-35072.jpg"/>
          <p:cNvPicPr preferRelativeResize="0"/>
          <p:nvPr/>
        </p:nvPicPr>
        <p:blipFill>
          <a:blip r:embed="rId14">
            <a:alphaModFix amt="32000"/>
          </a:blip>
          <a:stretch>
            <a:fillRect/>
          </a:stretch>
        </p:blipFill>
        <p:spPr>
          <a:xfrm>
            <a:off x="-3429187" y="531375"/>
            <a:ext cx="1600201" cy="2080260"/>
          </a:xfrm>
          <a:prstGeom prst="rect">
            <a:avLst/>
          </a:prstGeom>
          <a:noFill/>
          <a:ln>
            <a:noFill/>
          </a:ln>
        </p:spPr>
      </p:pic>
      <p:pic>
        <p:nvPicPr>
          <p:cNvPr id="119" name="Google Shape;119;p25" title="Portrait-Hayleigh Henderson-Fall 2025-35073.jpg"/>
          <p:cNvPicPr preferRelativeResize="0"/>
          <p:nvPr/>
        </p:nvPicPr>
        <p:blipFill>
          <a:blip r:embed="rId15">
            <a:alphaModFix amt="28000"/>
          </a:blip>
          <a:stretch>
            <a:fillRect/>
          </a:stretch>
        </p:blipFill>
        <p:spPr>
          <a:xfrm>
            <a:off x="-1717075" y="669525"/>
            <a:ext cx="1600201" cy="2080260"/>
          </a:xfrm>
          <a:prstGeom prst="rect">
            <a:avLst/>
          </a:prstGeom>
          <a:noFill/>
          <a:ln>
            <a:noFill/>
          </a:ln>
        </p:spPr>
      </p:pic>
      <p:pic>
        <p:nvPicPr>
          <p:cNvPr id="120" name="Google Shape;120;p25" title="Portrait-Drake Sherman-Fall 2025-35080.jpg"/>
          <p:cNvPicPr preferRelativeResize="0"/>
          <p:nvPr/>
        </p:nvPicPr>
        <p:blipFill>
          <a:blip r:embed="rId16">
            <a:alphaModFix amt="31000"/>
          </a:blip>
          <a:stretch>
            <a:fillRect/>
          </a:stretch>
        </p:blipFill>
        <p:spPr>
          <a:xfrm>
            <a:off x="-3253650" y="4994613"/>
            <a:ext cx="1600200" cy="2128265"/>
          </a:xfrm>
          <a:prstGeom prst="rect">
            <a:avLst/>
          </a:prstGeom>
          <a:noFill/>
          <a:ln>
            <a:noFill/>
          </a:ln>
        </p:spPr>
      </p:pic>
      <p:pic>
        <p:nvPicPr>
          <p:cNvPr id="121" name="Google Shape;121;p25" title="Portrait-Maddie Thompson-Fall 2025-35065.jpg"/>
          <p:cNvPicPr preferRelativeResize="0"/>
          <p:nvPr/>
        </p:nvPicPr>
        <p:blipFill>
          <a:blip r:embed="rId17">
            <a:alphaModFix amt="31000"/>
          </a:blip>
          <a:stretch>
            <a:fillRect/>
          </a:stretch>
        </p:blipFill>
        <p:spPr>
          <a:xfrm>
            <a:off x="-6858350" y="669533"/>
            <a:ext cx="1600200" cy="1694330"/>
          </a:xfrm>
          <a:prstGeom prst="rect">
            <a:avLst/>
          </a:prstGeom>
          <a:noFill/>
          <a:ln>
            <a:noFill/>
          </a:ln>
        </p:spPr>
      </p:pic>
      <p:grpSp>
        <p:nvGrpSpPr>
          <p:cNvPr id="122" name="Google Shape;122;p25"/>
          <p:cNvGrpSpPr/>
          <p:nvPr/>
        </p:nvGrpSpPr>
        <p:grpSpPr>
          <a:xfrm>
            <a:off x="2171248" y="2789589"/>
            <a:ext cx="1600202" cy="2214280"/>
            <a:chOff x="257123" y="6781425"/>
            <a:chExt cx="1600202" cy="2214280"/>
          </a:xfrm>
        </p:grpSpPr>
        <p:sp>
          <p:nvSpPr>
            <p:cNvPr id="123" name="Google Shape;123;p25"/>
            <p:cNvSpPr txBox="1"/>
            <p:nvPr/>
          </p:nvSpPr>
          <p:spPr>
            <a:xfrm>
              <a:off x="257123" y="88523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Matthew Mackey</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pic>
          <p:nvPicPr>
            <p:cNvPr id="124" name="Google Shape;124;p25" title="Portrait-Matthew Mackey-Fall 2025-35066.jpg"/>
            <p:cNvPicPr preferRelativeResize="0"/>
            <p:nvPr/>
          </p:nvPicPr>
          <p:blipFill>
            <a:blip r:embed="rId18">
              <a:alphaModFix/>
            </a:blip>
            <a:stretch>
              <a:fillRect/>
            </a:stretch>
          </p:blipFill>
          <p:spPr>
            <a:xfrm>
              <a:off x="257125" y="6781425"/>
              <a:ext cx="1600200" cy="2080260"/>
            </a:xfrm>
            <a:prstGeom prst="rect">
              <a:avLst/>
            </a:prstGeom>
            <a:noFill/>
            <a:ln>
              <a:noFill/>
            </a:ln>
          </p:spPr>
        </p:pic>
      </p:grpSp>
      <p:pic>
        <p:nvPicPr>
          <p:cNvPr id="125" name="Google Shape;125;p25" title="portrait-Finn Weatherbee-Spring 2025-34949.jpg"/>
          <p:cNvPicPr preferRelativeResize="0"/>
          <p:nvPr/>
        </p:nvPicPr>
        <p:blipFill>
          <a:blip r:embed="rId19">
            <a:alphaModFix amt="31000"/>
          </a:blip>
          <a:stretch>
            <a:fillRect/>
          </a:stretch>
        </p:blipFill>
        <p:spPr>
          <a:xfrm>
            <a:off x="-3430600" y="2754075"/>
            <a:ext cx="1600200" cy="2099085"/>
          </a:xfrm>
          <a:prstGeom prst="rect">
            <a:avLst/>
          </a:prstGeom>
          <a:noFill/>
          <a:ln>
            <a:noFill/>
          </a:ln>
        </p:spPr>
      </p:pic>
      <p:pic>
        <p:nvPicPr>
          <p:cNvPr id="126" name="Google Shape;126;p25" title="Portrait-Gabe Chuppa-Fall 2025-35068.jpg"/>
          <p:cNvPicPr preferRelativeResize="0"/>
          <p:nvPr/>
        </p:nvPicPr>
        <p:blipFill>
          <a:blip r:embed="rId20">
            <a:alphaModFix amt="23000"/>
          </a:blip>
          <a:stretch>
            <a:fillRect/>
          </a:stretch>
        </p:blipFill>
        <p:spPr>
          <a:xfrm>
            <a:off x="-1712100" y="2818925"/>
            <a:ext cx="1600201" cy="2080260"/>
          </a:xfrm>
          <a:prstGeom prst="rect">
            <a:avLst/>
          </a:prstGeom>
          <a:noFill/>
          <a:ln>
            <a:noFill/>
          </a:ln>
        </p:spPr>
      </p:pic>
      <p:grpSp>
        <p:nvGrpSpPr>
          <p:cNvPr id="127" name="Google Shape;127;p25"/>
          <p:cNvGrpSpPr/>
          <p:nvPr/>
        </p:nvGrpSpPr>
        <p:grpSpPr>
          <a:xfrm>
            <a:off x="340111" y="2756141"/>
            <a:ext cx="1600201" cy="1375566"/>
            <a:chOff x="3764286" y="7710089"/>
            <a:chExt cx="1600201" cy="1375566"/>
          </a:xfrm>
        </p:grpSpPr>
        <p:pic>
          <p:nvPicPr>
            <p:cNvPr id="128" name="Google Shape;128;p25" title="Portrait-Kateryna Bilash-Fall 2025-35084.jpg"/>
            <p:cNvPicPr preferRelativeResize="0"/>
            <p:nvPr/>
          </p:nvPicPr>
          <p:blipFill>
            <a:blip r:embed="rId21">
              <a:alphaModFix/>
            </a:blip>
            <a:stretch>
              <a:fillRect/>
            </a:stretch>
          </p:blipFill>
          <p:spPr>
            <a:xfrm>
              <a:off x="3764288" y="7710089"/>
              <a:ext cx="1600199" cy="1232155"/>
            </a:xfrm>
            <a:prstGeom prst="rect">
              <a:avLst/>
            </a:prstGeom>
            <a:noFill/>
            <a:ln>
              <a:noFill/>
            </a:ln>
          </p:spPr>
        </p:pic>
        <p:sp>
          <p:nvSpPr>
            <p:cNvPr id="129" name="Google Shape;129;p25"/>
            <p:cNvSpPr txBox="1"/>
            <p:nvPr/>
          </p:nvSpPr>
          <p:spPr>
            <a:xfrm>
              <a:off x="3764286" y="894225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Kateryna Bilash</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30" name="Google Shape;130;p25"/>
          <p:cNvGrpSpPr/>
          <p:nvPr/>
        </p:nvGrpSpPr>
        <p:grpSpPr>
          <a:xfrm>
            <a:off x="2164086" y="5213153"/>
            <a:ext cx="1600202" cy="1376496"/>
            <a:chOff x="5539498" y="4965934"/>
            <a:chExt cx="1600202" cy="1376496"/>
          </a:xfrm>
        </p:grpSpPr>
        <p:pic>
          <p:nvPicPr>
            <p:cNvPr id="131" name="Google Shape;131;p25" title="Portrait-Chloe Willett-Fall 2025-35083.jpg"/>
            <p:cNvPicPr preferRelativeResize="0"/>
            <p:nvPr/>
          </p:nvPicPr>
          <p:blipFill>
            <a:blip r:embed="rId22">
              <a:alphaModFix/>
            </a:blip>
            <a:stretch>
              <a:fillRect/>
            </a:stretch>
          </p:blipFill>
          <p:spPr>
            <a:xfrm>
              <a:off x="5539500" y="4965934"/>
              <a:ext cx="1600200" cy="1233095"/>
            </a:xfrm>
            <a:prstGeom prst="rect">
              <a:avLst/>
            </a:prstGeom>
            <a:noFill/>
            <a:ln>
              <a:noFill/>
            </a:ln>
          </p:spPr>
        </p:pic>
        <p:sp>
          <p:nvSpPr>
            <p:cNvPr id="132" name="Google Shape;132;p25"/>
            <p:cNvSpPr txBox="1"/>
            <p:nvPr/>
          </p:nvSpPr>
          <p:spPr>
            <a:xfrm>
              <a:off x="5539498" y="6199030"/>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Chloe Willett</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33" name="Google Shape;133;p25"/>
          <p:cNvGrpSpPr/>
          <p:nvPr/>
        </p:nvGrpSpPr>
        <p:grpSpPr>
          <a:xfrm>
            <a:off x="4002373" y="2809297"/>
            <a:ext cx="1600200" cy="1311545"/>
            <a:chOff x="4728123" y="563710"/>
            <a:chExt cx="1600200" cy="1311545"/>
          </a:xfrm>
        </p:grpSpPr>
        <p:pic>
          <p:nvPicPr>
            <p:cNvPr id="134" name="Google Shape;134;p25" title="portrait-Oliver Rutherford-Spring 2025-34829.jpg"/>
            <p:cNvPicPr preferRelativeResize="0"/>
            <p:nvPr/>
          </p:nvPicPr>
          <p:blipFill>
            <a:blip r:embed="rId23">
              <a:alphaModFix/>
            </a:blip>
            <a:stretch>
              <a:fillRect/>
            </a:stretch>
          </p:blipFill>
          <p:spPr>
            <a:xfrm>
              <a:off x="4728125" y="563710"/>
              <a:ext cx="1600199" cy="1168145"/>
            </a:xfrm>
            <a:prstGeom prst="rect">
              <a:avLst/>
            </a:prstGeom>
            <a:noFill/>
            <a:ln>
              <a:noFill/>
            </a:ln>
          </p:spPr>
        </p:pic>
        <p:sp>
          <p:nvSpPr>
            <p:cNvPr id="135" name="Google Shape;135;p25"/>
            <p:cNvSpPr txBox="1"/>
            <p:nvPr/>
          </p:nvSpPr>
          <p:spPr>
            <a:xfrm>
              <a:off x="4728123" y="173185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Oliver Rutherford</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36" name="Google Shape;136;p25"/>
          <p:cNvGrpSpPr/>
          <p:nvPr/>
        </p:nvGrpSpPr>
        <p:grpSpPr>
          <a:xfrm>
            <a:off x="5832098" y="5023263"/>
            <a:ext cx="1600202" cy="1416130"/>
            <a:chOff x="2285998" y="5456250"/>
            <a:chExt cx="1600202" cy="1416130"/>
          </a:xfrm>
        </p:grpSpPr>
        <p:pic>
          <p:nvPicPr>
            <p:cNvPr id="137" name="Google Shape;137;p25" title="portrait-Arthur Moulton-Fall 2025-35062.jpg"/>
            <p:cNvPicPr preferRelativeResize="0"/>
            <p:nvPr/>
          </p:nvPicPr>
          <p:blipFill rotWithShape="1">
            <a:blip r:embed="rId24">
              <a:alphaModFix/>
            </a:blip>
            <a:srcRect b="9114" l="0" r="0" t="11349"/>
            <a:stretch/>
          </p:blipFill>
          <p:spPr>
            <a:xfrm>
              <a:off x="2286000" y="5456250"/>
              <a:ext cx="1600200" cy="1272725"/>
            </a:xfrm>
            <a:prstGeom prst="rect">
              <a:avLst/>
            </a:prstGeom>
            <a:noFill/>
            <a:ln>
              <a:noFill/>
            </a:ln>
          </p:spPr>
        </p:pic>
        <p:sp>
          <p:nvSpPr>
            <p:cNvPr id="138" name="Google Shape;138;p25"/>
            <p:cNvSpPr txBox="1"/>
            <p:nvPr/>
          </p:nvSpPr>
          <p:spPr>
            <a:xfrm>
              <a:off x="2285998" y="6728980"/>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Arthur Moulton</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39" name="Google Shape;139;p25"/>
          <p:cNvGrpSpPr/>
          <p:nvPr/>
        </p:nvGrpSpPr>
        <p:grpSpPr>
          <a:xfrm>
            <a:off x="2175436" y="347975"/>
            <a:ext cx="1600214" cy="2232330"/>
            <a:chOff x="11243498" y="264800"/>
            <a:chExt cx="1600214" cy="2232330"/>
          </a:xfrm>
        </p:grpSpPr>
        <p:pic>
          <p:nvPicPr>
            <p:cNvPr id="140" name="Google Shape;140;p25" title="portrait-Huda Elkord-Spring 2025-34710.jpg"/>
            <p:cNvPicPr preferRelativeResize="0"/>
            <p:nvPr/>
          </p:nvPicPr>
          <p:blipFill>
            <a:blip r:embed="rId25">
              <a:alphaModFix/>
            </a:blip>
            <a:stretch>
              <a:fillRect/>
            </a:stretch>
          </p:blipFill>
          <p:spPr>
            <a:xfrm>
              <a:off x="11243512" y="264800"/>
              <a:ext cx="1600200" cy="2099085"/>
            </a:xfrm>
            <a:prstGeom prst="rect">
              <a:avLst/>
            </a:prstGeom>
            <a:noFill/>
            <a:ln>
              <a:noFill/>
            </a:ln>
          </p:spPr>
        </p:pic>
        <p:sp>
          <p:nvSpPr>
            <p:cNvPr id="141" name="Google Shape;141;p25"/>
            <p:cNvSpPr txBox="1"/>
            <p:nvPr/>
          </p:nvSpPr>
          <p:spPr>
            <a:xfrm>
              <a:off x="11243498" y="2353730"/>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Huda Elkord</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42" name="Google Shape;142;p25"/>
          <p:cNvGrpSpPr/>
          <p:nvPr/>
        </p:nvGrpSpPr>
        <p:grpSpPr>
          <a:xfrm>
            <a:off x="4005173" y="6798932"/>
            <a:ext cx="1600201" cy="2242480"/>
            <a:chOff x="2542598" y="331425"/>
            <a:chExt cx="1600201" cy="2242480"/>
          </a:xfrm>
        </p:grpSpPr>
        <p:pic>
          <p:nvPicPr>
            <p:cNvPr id="143" name="Google Shape;143;p25" title="portrait-Jaiyla Slaunwhite-Spring 2025-34745.jpg"/>
            <p:cNvPicPr preferRelativeResize="0"/>
            <p:nvPr/>
          </p:nvPicPr>
          <p:blipFill>
            <a:blip r:embed="rId26">
              <a:alphaModFix/>
            </a:blip>
            <a:stretch>
              <a:fillRect/>
            </a:stretch>
          </p:blipFill>
          <p:spPr>
            <a:xfrm>
              <a:off x="2542600" y="331425"/>
              <a:ext cx="1600200" cy="2099085"/>
            </a:xfrm>
            <a:prstGeom prst="rect">
              <a:avLst/>
            </a:prstGeom>
            <a:noFill/>
            <a:ln>
              <a:noFill/>
            </a:ln>
          </p:spPr>
        </p:pic>
        <p:sp>
          <p:nvSpPr>
            <p:cNvPr id="144" name="Google Shape;144;p25"/>
            <p:cNvSpPr txBox="1"/>
            <p:nvPr/>
          </p:nvSpPr>
          <p:spPr>
            <a:xfrm>
              <a:off x="2542598" y="24305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Jaiyla Slaunwhite</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45" name="Google Shape;145;p25"/>
          <p:cNvGrpSpPr/>
          <p:nvPr/>
        </p:nvGrpSpPr>
        <p:grpSpPr>
          <a:xfrm>
            <a:off x="4005173" y="4340047"/>
            <a:ext cx="1600201" cy="2239680"/>
            <a:chOff x="9534573" y="5096925"/>
            <a:chExt cx="1600201" cy="2239680"/>
          </a:xfrm>
        </p:grpSpPr>
        <p:pic>
          <p:nvPicPr>
            <p:cNvPr id="146" name="Google Shape;146;p25" title="portrait-Jurni Robinson-Spring 2025-34842.jpg"/>
            <p:cNvPicPr preferRelativeResize="0"/>
            <p:nvPr/>
          </p:nvPicPr>
          <p:blipFill>
            <a:blip r:embed="rId27">
              <a:alphaModFix/>
            </a:blip>
            <a:stretch>
              <a:fillRect/>
            </a:stretch>
          </p:blipFill>
          <p:spPr>
            <a:xfrm>
              <a:off x="9534575" y="5096925"/>
              <a:ext cx="1600200" cy="2096263"/>
            </a:xfrm>
            <a:prstGeom prst="rect">
              <a:avLst/>
            </a:prstGeom>
            <a:noFill/>
            <a:ln>
              <a:noFill/>
            </a:ln>
          </p:spPr>
        </p:pic>
        <p:sp>
          <p:nvSpPr>
            <p:cNvPr id="147" name="Google Shape;147;p25"/>
            <p:cNvSpPr txBox="1"/>
            <p:nvPr/>
          </p:nvSpPr>
          <p:spPr>
            <a:xfrm>
              <a:off x="9534573" y="71932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Jurni Robinson</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48" name="Google Shape;148;p25"/>
          <p:cNvGrpSpPr/>
          <p:nvPr/>
        </p:nvGrpSpPr>
        <p:grpSpPr>
          <a:xfrm>
            <a:off x="5834898" y="342900"/>
            <a:ext cx="1600202" cy="2242480"/>
            <a:chOff x="7825648" y="5096925"/>
            <a:chExt cx="1600202" cy="2242480"/>
          </a:xfrm>
        </p:grpSpPr>
        <p:pic>
          <p:nvPicPr>
            <p:cNvPr id="149" name="Google Shape;149;p25" title="portrait-Lochie Forde-Spring 2025-34739.jpg"/>
            <p:cNvPicPr preferRelativeResize="0"/>
            <p:nvPr/>
          </p:nvPicPr>
          <p:blipFill>
            <a:blip r:embed="rId28">
              <a:alphaModFix/>
            </a:blip>
            <a:stretch>
              <a:fillRect/>
            </a:stretch>
          </p:blipFill>
          <p:spPr>
            <a:xfrm>
              <a:off x="7825650" y="5096925"/>
              <a:ext cx="1600200" cy="2099085"/>
            </a:xfrm>
            <a:prstGeom prst="rect">
              <a:avLst/>
            </a:prstGeom>
            <a:noFill/>
            <a:ln>
              <a:noFill/>
            </a:ln>
          </p:spPr>
        </p:pic>
        <p:sp>
          <p:nvSpPr>
            <p:cNvPr id="150" name="Google Shape;150;p25"/>
            <p:cNvSpPr txBox="1"/>
            <p:nvPr/>
          </p:nvSpPr>
          <p:spPr>
            <a:xfrm>
              <a:off x="7825648" y="71960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Lochie Forde</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51" name="Google Shape;151;p25"/>
          <p:cNvGrpSpPr/>
          <p:nvPr/>
        </p:nvGrpSpPr>
        <p:grpSpPr>
          <a:xfrm>
            <a:off x="341511" y="4302467"/>
            <a:ext cx="1600202" cy="2239680"/>
            <a:chOff x="11288111" y="5823825"/>
            <a:chExt cx="1600202" cy="2239680"/>
          </a:xfrm>
        </p:grpSpPr>
        <p:pic>
          <p:nvPicPr>
            <p:cNvPr id="152" name="Google Shape;152;p25" title="portrait-Ryan Rice-Spring 2025-34668.jpg"/>
            <p:cNvPicPr preferRelativeResize="0"/>
            <p:nvPr/>
          </p:nvPicPr>
          <p:blipFill>
            <a:blip r:embed="rId29">
              <a:alphaModFix/>
            </a:blip>
            <a:stretch>
              <a:fillRect/>
            </a:stretch>
          </p:blipFill>
          <p:spPr>
            <a:xfrm>
              <a:off x="11288113" y="5823825"/>
              <a:ext cx="1600200" cy="2096263"/>
            </a:xfrm>
            <a:prstGeom prst="rect">
              <a:avLst/>
            </a:prstGeom>
            <a:noFill/>
            <a:ln>
              <a:noFill/>
            </a:ln>
          </p:spPr>
        </p:pic>
        <p:sp>
          <p:nvSpPr>
            <p:cNvPr id="153" name="Google Shape;153;p25"/>
            <p:cNvSpPr txBox="1"/>
            <p:nvPr/>
          </p:nvSpPr>
          <p:spPr>
            <a:xfrm>
              <a:off x="11288111" y="79201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Ryan Rice</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54" name="Google Shape;154;p25"/>
          <p:cNvGrpSpPr/>
          <p:nvPr/>
        </p:nvGrpSpPr>
        <p:grpSpPr>
          <a:xfrm>
            <a:off x="5832098" y="2683075"/>
            <a:ext cx="1600202" cy="2242493"/>
            <a:chOff x="9501323" y="5249313"/>
            <a:chExt cx="1600202" cy="2242493"/>
          </a:xfrm>
        </p:grpSpPr>
        <p:pic>
          <p:nvPicPr>
            <p:cNvPr id="155" name="Google Shape;155;p25" title="portrait-Covenant Bassey-Spring 2025-34752.jpg"/>
            <p:cNvPicPr preferRelativeResize="0"/>
            <p:nvPr/>
          </p:nvPicPr>
          <p:blipFill>
            <a:blip r:embed="rId30">
              <a:alphaModFix/>
            </a:blip>
            <a:stretch>
              <a:fillRect/>
            </a:stretch>
          </p:blipFill>
          <p:spPr>
            <a:xfrm>
              <a:off x="9501325" y="5249313"/>
              <a:ext cx="1600200" cy="2099085"/>
            </a:xfrm>
            <a:prstGeom prst="rect">
              <a:avLst/>
            </a:prstGeom>
            <a:noFill/>
            <a:ln>
              <a:noFill/>
            </a:ln>
          </p:spPr>
        </p:pic>
        <p:sp>
          <p:nvSpPr>
            <p:cNvPr id="156" name="Google Shape;156;p25"/>
            <p:cNvSpPr txBox="1"/>
            <p:nvPr/>
          </p:nvSpPr>
          <p:spPr>
            <a:xfrm>
              <a:off x="9501323" y="73484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Covenant Bassey</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57" name="Google Shape;157;p25"/>
          <p:cNvGrpSpPr/>
          <p:nvPr/>
        </p:nvGrpSpPr>
        <p:grpSpPr>
          <a:xfrm>
            <a:off x="342898" y="6712908"/>
            <a:ext cx="1600201" cy="2328518"/>
            <a:chOff x="8340448" y="4588213"/>
            <a:chExt cx="1600201" cy="2328518"/>
          </a:xfrm>
        </p:grpSpPr>
        <p:pic>
          <p:nvPicPr>
            <p:cNvPr id="158" name="Google Shape;158;p25" title="portrait-Advait Abhilash-Spring 2025-34709.jpg"/>
            <p:cNvPicPr preferRelativeResize="0"/>
            <p:nvPr/>
          </p:nvPicPr>
          <p:blipFill>
            <a:blip r:embed="rId31">
              <a:alphaModFix/>
            </a:blip>
            <a:stretch>
              <a:fillRect/>
            </a:stretch>
          </p:blipFill>
          <p:spPr>
            <a:xfrm>
              <a:off x="8340450" y="4588213"/>
              <a:ext cx="1600199" cy="2193215"/>
            </a:xfrm>
            <a:prstGeom prst="rect">
              <a:avLst/>
            </a:prstGeom>
            <a:noFill/>
            <a:ln>
              <a:noFill/>
            </a:ln>
          </p:spPr>
        </p:pic>
        <p:sp>
          <p:nvSpPr>
            <p:cNvPr id="159" name="Google Shape;159;p25"/>
            <p:cNvSpPr txBox="1"/>
            <p:nvPr/>
          </p:nvSpPr>
          <p:spPr>
            <a:xfrm>
              <a:off x="8340448" y="6773330"/>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Advait Abhilash</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60" name="Google Shape;160;p25"/>
          <p:cNvGrpSpPr/>
          <p:nvPr/>
        </p:nvGrpSpPr>
        <p:grpSpPr>
          <a:xfrm>
            <a:off x="342888" y="342900"/>
            <a:ext cx="1600211" cy="2242480"/>
            <a:chOff x="11243488" y="2662775"/>
            <a:chExt cx="1600211" cy="2242480"/>
          </a:xfrm>
        </p:grpSpPr>
        <p:pic>
          <p:nvPicPr>
            <p:cNvPr id="161" name="Google Shape;161;p25" title="portrait-Cohen Demers-Spring 2025-34937.jpg"/>
            <p:cNvPicPr preferRelativeResize="0"/>
            <p:nvPr/>
          </p:nvPicPr>
          <p:blipFill>
            <a:blip r:embed="rId32">
              <a:alphaModFix/>
            </a:blip>
            <a:stretch>
              <a:fillRect/>
            </a:stretch>
          </p:blipFill>
          <p:spPr>
            <a:xfrm>
              <a:off x="11243488" y="2662775"/>
              <a:ext cx="1600200" cy="2099085"/>
            </a:xfrm>
            <a:prstGeom prst="rect">
              <a:avLst/>
            </a:prstGeom>
            <a:noFill/>
            <a:ln>
              <a:noFill/>
            </a:ln>
          </p:spPr>
        </p:pic>
        <p:sp>
          <p:nvSpPr>
            <p:cNvPr id="162" name="Google Shape;162;p25"/>
            <p:cNvSpPr txBox="1"/>
            <p:nvPr/>
          </p:nvSpPr>
          <p:spPr>
            <a:xfrm>
              <a:off x="11243498" y="476185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Cohen Demers</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63" name="Google Shape;163;p25"/>
          <p:cNvGrpSpPr/>
          <p:nvPr/>
        </p:nvGrpSpPr>
        <p:grpSpPr>
          <a:xfrm>
            <a:off x="2174025" y="6798932"/>
            <a:ext cx="1600211" cy="2242493"/>
            <a:chOff x="4532063" y="2611613"/>
            <a:chExt cx="1600211" cy="2242493"/>
          </a:xfrm>
        </p:grpSpPr>
        <p:pic>
          <p:nvPicPr>
            <p:cNvPr id="164" name="Google Shape;164;p25" title="portrait-Matina Kyriakakos-Spring 2025-34939.jpg"/>
            <p:cNvPicPr preferRelativeResize="0"/>
            <p:nvPr/>
          </p:nvPicPr>
          <p:blipFill>
            <a:blip r:embed="rId33">
              <a:alphaModFix/>
            </a:blip>
            <a:stretch>
              <a:fillRect/>
            </a:stretch>
          </p:blipFill>
          <p:spPr>
            <a:xfrm>
              <a:off x="4532063" y="2611613"/>
              <a:ext cx="1600200" cy="2099085"/>
            </a:xfrm>
            <a:prstGeom prst="rect">
              <a:avLst/>
            </a:prstGeom>
            <a:noFill/>
            <a:ln>
              <a:noFill/>
            </a:ln>
          </p:spPr>
        </p:pic>
        <p:sp>
          <p:nvSpPr>
            <p:cNvPr id="165" name="Google Shape;165;p25"/>
            <p:cNvSpPr txBox="1"/>
            <p:nvPr/>
          </p:nvSpPr>
          <p:spPr>
            <a:xfrm>
              <a:off x="4532073" y="47107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Matina Kyriakakos</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grpSp>
        <p:nvGrpSpPr>
          <p:cNvPr id="166" name="Google Shape;166;p25"/>
          <p:cNvGrpSpPr/>
          <p:nvPr/>
        </p:nvGrpSpPr>
        <p:grpSpPr>
          <a:xfrm>
            <a:off x="4005173" y="338175"/>
            <a:ext cx="1600202" cy="2251918"/>
            <a:chOff x="11243498" y="5088688"/>
            <a:chExt cx="1600202" cy="2251918"/>
          </a:xfrm>
        </p:grpSpPr>
        <p:pic>
          <p:nvPicPr>
            <p:cNvPr id="167" name="Google Shape;167;p25" title="portrait-Justine Parreno-Spring 2025-34943.jpg"/>
            <p:cNvPicPr preferRelativeResize="0"/>
            <p:nvPr/>
          </p:nvPicPr>
          <p:blipFill>
            <a:blip r:embed="rId34">
              <a:alphaModFix/>
            </a:blip>
            <a:stretch>
              <a:fillRect/>
            </a:stretch>
          </p:blipFill>
          <p:spPr>
            <a:xfrm>
              <a:off x="11243500" y="5088688"/>
              <a:ext cx="1600200" cy="2108500"/>
            </a:xfrm>
            <a:prstGeom prst="rect">
              <a:avLst/>
            </a:prstGeom>
            <a:noFill/>
            <a:ln>
              <a:noFill/>
            </a:ln>
          </p:spPr>
        </p:pic>
        <p:sp>
          <p:nvSpPr>
            <p:cNvPr id="168" name="Google Shape;168;p25"/>
            <p:cNvSpPr txBox="1"/>
            <p:nvPr/>
          </p:nvSpPr>
          <p:spPr>
            <a:xfrm>
              <a:off x="11243498" y="71972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Justine Parreno</a:t>
              </a:r>
              <a:r>
                <a:rPr lang="en" sz="800">
                  <a:latin typeface="Open Sans Light"/>
                  <a:ea typeface="Open Sans Light"/>
                  <a:cs typeface="Open Sans Light"/>
                  <a:sym typeface="Open Sans Light"/>
                </a:rPr>
                <a:t>, Fall 2025</a:t>
              </a:r>
              <a:endParaRPr sz="800">
                <a:latin typeface="Open Sans Light"/>
                <a:ea typeface="Open Sans Light"/>
                <a:cs typeface="Open Sans Light"/>
                <a:sym typeface="Open Sans Light"/>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34"/>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379" name="Google Shape;379;p34"/>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380" name="Google Shape;380;p34"/>
          <p:cNvPicPr preferRelativeResize="0"/>
          <p:nvPr/>
        </p:nvPicPr>
        <p:blipFill>
          <a:blip r:embed="rId5">
            <a:alphaModFix/>
          </a:blip>
          <a:stretch>
            <a:fillRect/>
          </a:stretch>
        </p:blipFill>
        <p:spPr>
          <a:xfrm>
            <a:off x="-4535600" y="4338550"/>
            <a:ext cx="2724150" cy="2095500"/>
          </a:xfrm>
          <a:prstGeom prst="rect">
            <a:avLst/>
          </a:prstGeom>
          <a:noFill/>
          <a:ln>
            <a:noFill/>
          </a:ln>
        </p:spPr>
      </p:pic>
      <p:pic>
        <p:nvPicPr>
          <p:cNvPr id="381" name="Google Shape;381;p34"/>
          <p:cNvPicPr preferRelativeResize="0"/>
          <p:nvPr/>
        </p:nvPicPr>
        <p:blipFill>
          <a:blip r:embed="rId6">
            <a:alphaModFix/>
          </a:blip>
          <a:stretch>
            <a:fillRect/>
          </a:stretch>
        </p:blipFill>
        <p:spPr>
          <a:xfrm>
            <a:off x="-5172625" y="7862475"/>
            <a:ext cx="2541988" cy="2000250"/>
          </a:xfrm>
          <a:prstGeom prst="rect">
            <a:avLst/>
          </a:prstGeom>
          <a:noFill/>
          <a:ln>
            <a:noFill/>
          </a:ln>
        </p:spPr>
      </p:pic>
      <p:pic>
        <p:nvPicPr>
          <p:cNvPr id="382" name="Google Shape;382;p34"/>
          <p:cNvPicPr preferRelativeResize="0"/>
          <p:nvPr/>
        </p:nvPicPr>
        <p:blipFill>
          <a:blip r:embed="rId7">
            <a:alphaModFix/>
          </a:blip>
          <a:stretch>
            <a:fillRect/>
          </a:stretch>
        </p:blipFill>
        <p:spPr>
          <a:xfrm>
            <a:off x="-3709562" y="1140225"/>
            <a:ext cx="2714625" cy="2247900"/>
          </a:xfrm>
          <a:prstGeom prst="rect">
            <a:avLst/>
          </a:prstGeom>
          <a:noFill/>
          <a:ln>
            <a:noFill/>
          </a:ln>
        </p:spPr>
      </p:pic>
      <p:sp>
        <p:nvSpPr>
          <p:cNvPr id="383" name="Google Shape;383;p34"/>
          <p:cNvSpPr txBox="1"/>
          <p:nvPr/>
        </p:nvSpPr>
        <p:spPr>
          <a:xfrm>
            <a:off x="571500" y="457800"/>
            <a:ext cx="66294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Open Sans"/>
                <a:ea typeface="Open Sans"/>
                <a:cs typeface="Open Sans"/>
                <a:sym typeface="Open Sans"/>
              </a:rPr>
              <a:t>Drawing basics: </a:t>
            </a:r>
            <a:r>
              <a:rPr lang="en" sz="2000">
                <a:solidFill>
                  <a:schemeClr val="dk1"/>
                </a:solidFill>
                <a:latin typeface="Open Sans"/>
                <a:ea typeface="Open Sans"/>
                <a:cs typeface="Open Sans"/>
                <a:sym typeface="Open Sans"/>
              </a:rPr>
              <a:t>A shading reference for pears</a:t>
            </a:r>
            <a:endParaRPr sz="2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2000">
                <a:solidFill>
                  <a:schemeClr val="dk1"/>
                </a:solidFill>
                <a:latin typeface="Open Sans"/>
                <a:ea typeface="Open Sans"/>
                <a:cs typeface="Open Sans"/>
                <a:sym typeface="Open Sans"/>
              </a:rPr>
              <a:t>XXXtranslationXXX</a:t>
            </a:r>
            <a:endParaRPr b="1" sz="2000">
              <a:latin typeface="Open Sans"/>
              <a:ea typeface="Open Sans"/>
              <a:cs typeface="Open Sans"/>
              <a:sym typeface="Open Sans"/>
            </a:endParaRPr>
          </a:p>
        </p:txBody>
      </p:sp>
      <p:sp>
        <p:nvSpPr>
          <p:cNvPr id="384" name="Google Shape;384;p34"/>
          <p:cNvSpPr txBox="1"/>
          <p:nvPr/>
        </p:nvSpPr>
        <p:spPr>
          <a:xfrm>
            <a:off x="571500" y="7679950"/>
            <a:ext cx="32004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Realistic shading comes from careful observation. Choose one of these pears and draw it. Notice how the shadow changes from light to dark as it goes across the surface of the pear. Shade in the stem, the details of the surface of the skin, the darkness of the background. Go slowly so that you can observe the visual characteristics carefully.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p:txBody>
      </p:sp>
      <p:sp>
        <p:nvSpPr>
          <p:cNvPr id="385" name="Google Shape;385;p34"/>
          <p:cNvSpPr txBox="1"/>
          <p:nvPr/>
        </p:nvSpPr>
        <p:spPr>
          <a:xfrm>
            <a:off x="4000500" y="7679950"/>
            <a:ext cx="32004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Choose one picture to do well. Remember that it is better to go slowly and observe carefully that speed through and finish quickly.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Take your time:</a:t>
            </a:r>
            <a:r>
              <a:rPr lang="en" sz="900">
                <a:solidFill>
                  <a:schemeClr val="dk1"/>
                </a:solidFill>
                <a:latin typeface="Open Sans"/>
                <a:ea typeface="Open Sans"/>
                <a:cs typeface="Open Sans"/>
                <a:sym typeface="Open Sans"/>
              </a:rPr>
              <a:t> you are training your brain to observe like an artist.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p:txBody>
      </p:sp>
      <p:pic>
        <p:nvPicPr>
          <p:cNvPr id="386" name="Google Shape;386;p34"/>
          <p:cNvPicPr preferRelativeResize="0"/>
          <p:nvPr/>
        </p:nvPicPr>
        <p:blipFill rotWithShape="1">
          <a:blip r:embed="rId8">
            <a:alphaModFix/>
          </a:blip>
          <a:srcRect b="14595" l="0" r="0" t="0"/>
          <a:stretch/>
        </p:blipFill>
        <p:spPr>
          <a:xfrm>
            <a:off x="571500" y="1143150"/>
            <a:ext cx="3314700" cy="3774676"/>
          </a:xfrm>
          <a:prstGeom prst="rect">
            <a:avLst/>
          </a:prstGeom>
          <a:noFill/>
          <a:ln>
            <a:noFill/>
          </a:ln>
        </p:spPr>
      </p:pic>
      <p:pic>
        <p:nvPicPr>
          <p:cNvPr id="387" name="Google Shape;387;p34"/>
          <p:cNvPicPr preferRelativeResize="0"/>
          <p:nvPr/>
        </p:nvPicPr>
        <p:blipFill>
          <a:blip r:embed="rId9">
            <a:alphaModFix/>
          </a:blip>
          <a:stretch>
            <a:fillRect/>
          </a:stretch>
        </p:blipFill>
        <p:spPr>
          <a:xfrm>
            <a:off x="571500" y="5032129"/>
            <a:ext cx="3314701" cy="2486022"/>
          </a:xfrm>
          <a:prstGeom prst="rect">
            <a:avLst/>
          </a:prstGeom>
          <a:noFill/>
          <a:ln>
            <a:noFill/>
          </a:ln>
        </p:spPr>
      </p:pic>
      <p:pic>
        <p:nvPicPr>
          <p:cNvPr id="388" name="Google Shape;388;p34"/>
          <p:cNvPicPr preferRelativeResize="0"/>
          <p:nvPr/>
        </p:nvPicPr>
        <p:blipFill rotWithShape="1">
          <a:blip r:embed="rId8">
            <a:alphaModFix amt="0"/>
          </a:blip>
          <a:srcRect b="14595" l="0" r="0" t="0"/>
          <a:stretch/>
        </p:blipFill>
        <p:spPr>
          <a:xfrm>
            <a:off x="3886200" y="1140232"/>
            <a:ext cx="3314700" cy="3774676"/>
          </a:xfrm>
          <a:prstGeom prst="rect">
            <a:avLst/>
          </a:prstGeom>
          <a:noFill/>
          <a:ln cap="flat" cmpd="sng" w="9525">
            <a:solidFill>
              <a:srgbClr val="000000"/>
            </a:solidFill>
            <a:prstDash val="solid"/>
            <a:round/>
            <a:headEnd len="sm" w="sm" type="none"/>
            <a:tailEnd len="sm" w="sm" type="none"/>
          </a:ln>
        </p:spPr>
      </p:pic>
      <p:pic>
        <p:nvPicPr>
          <p:cNvPr id="389" name="Google Shape;389;p34"/>
          <p:cNvPicPr preferRelativeResize="0"/>
          <p:nvPr/>
        </p:nvPicPr>
        <p:blipFill>
          <a:blip r:embed="rId9">
            <a:alphaModFix amt="0"/>
          </a:blip>
          <a:stretch>
            <a:fillRect/>
          </a:stretch>
        </p:blipFill>
        <p:spPr>
          <a:xfrm>
            <a:off x="3886200" y="5029211"/>
            <a:ext cx="3314701" cy="2486022"/>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p35"/>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395" name="Google Shape;395;p35"/>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396" name="Google Shape;396;p35"/>
          <p:cNvPicPr preferRelativeResize="0"/>
          <p:nvPr/>
        </p:nvPicPr>
        <p:blipFill>
          <a:blip r:embed="rId5">
            <a:alphaModFix/>
          </a:blip>
          <a:stretch>
            <a:fillRect/>
          </a:stretch>
        </p:blipFill>
        <p:spPr>
          <a:xfrm>
            <a:off x="-4535600" y="4338550"/>
            <a:ext cx="2724150" cy="2095500"/>
          </a:xfrm>
          <a:prstGeom prst="rect">
            <a:avLst/>
          </a:prstGeom>
          <a:noFill/>
          <a:ln>
            <a:noFill/>
          </a:ln>
        </p:spPr>
      </p:pic>
      <p:pic>
        <p:nvPicPr>
          <p:cNvPr id="397" name="Google Shape;397;p35"/>
          <p:cNvPicPr preferRelativeResize="0"/>
          <p:nvPr/>
        </p:nvPicPr>
        <p:blipFill>
          <a:blip r:embed="rId6">
            <a:alphaModFix/>
          </a:blip>
          <a:stretch>
            <a:fillRect/>
          </a:stretch>
        </p:blipFill>
        <p:spPr>
          <a:xfrm>
            <a:off x="-5172625" y="7862475"/>
            <a:ext cx="2541988" cy="2000250"/>
          </a:xfrm>
          <a:prstGeom prst="rect">
            <a:avLst/>
          </a:prstGeom>
          <a:noFill/>
          <a:ln>
            <a:noFill/>
          </a:ln>
        </p:spPr>
      </p:pic>
      <p:pic>
        <p:nvPicPr>
          <p:cNvPr id="398" name="Google Shape;398;p35"/>
          <p:cNvPicPr preferRelativeResize="0"/>
          <p:nvPr/>
        </p:nvPicPr>
        <p:blipFill>
          <a:blip r:embed="rId7">
            <a:alphaModFix/>
          </a:blip>
          <a:stretch>
            <a:fillRect/>
          </a:stretch>
        </p:blipFill>
        <p:spPr>
          <a:xfrm>
            <a:off x="-3709562" y="1140225"/>
            <a:ext cx="2714625" cy="2247900"/>
          </a:xfrm>
          <a:prstGeom prst="rect">
            <a:avLst/>
          </a:prstGeom>
          <a:noFill/>
          <a:ln>
            <a:noFill/>
          </a:ln>
        </p:spPr>
      </p:pic>
      <p:sp>
        <p:nvSpPr>
          <p:cNvPr id="399" name="Google Shape;399;p35"/>
          <p:cNvSpPr txBox="1"/>
          <p:nvPr/>
        </p:nvSpPr>
        <p:spPr>
          <a:xfrm>
            <a:off x="571500" y="457800"/>
            <a:ext cx="64065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Open Sans"/>
                <a:ea typeface="Open Sans"/>
                <a:cs typeface="Open Sans"/>
                <a:sym typeface="Open Sans"/>
              </a:rPr>
              <a:t>Drawing basics: </a:t>
            </a:r>
            <a:r>
              <a:rPr lang="en" sz="2000">
                <a:solidFill>
                  <a:schemeClr val="dk1"/>
                </a:solidFill>
                <a:latin typeface="Open Sans"/>
                <a:ea typeface="Open Sans"/>
                <a:cs typeface="Open Sans"/>
                <a:sym typeface="Open Sans"/>
              </a:rPr>
              <a:t>A shading reference for pears</a:t>
            </a:r>
            <a:endParaRPr sz="2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2000">
                <a:solidFill>
                  <a:schemeClr val="dk1"/>
                </a:solidFill>
                <a:latin typeface="Open Sans"/>
                <a:ea typeface="Open Sans"/>
                <a:cs typeface="Open Sans"/>
                <a:sym typeface="Open Sans"/>
              </a:rPr>
              <a:t>XXXtranslationXXX</a:t>
            </a:r>
            <a:endParaRPr b="1" sz="2000">
              <a:latin typeface="Open Sans"/>
              <a:ea typeface="Open Sans"/>
              <a:cs typeface="Open Sans"/>
              <a:sym typeface="Open Sans"/>
            </a:endParaRPr>
          </a:p>
        </p:txBody>
      </p:sp>
      <p:pic>
        <p:nvPicPr>
          <p:cNvPr id="400" name="Google Shape;400;p35"/>
          <p:cNvPicPr preferRelativeResize="0"/>
          <p:nvPr/>
        </p:nvPicPr>
        <p:blipFill>
          <a:blip r:embed="rId8">
            <a:alphaModFix/>
          </a:blip>
          <a:stretch>
            <a:fillRect/>
          </a:stretch>
        </p:blipFill>
        <p:spPr>
          <a:xfrm>
            <a:off x="571500" y="1162069"/>
            <a:ext cx="3314700" cy="3314700"/>
          </a:xfrm>
          <a:prstGeom prst="rect">
            <a:avLst/>
          </a:prstGeom>
          <a:noFill/>
          <a:ln>
            <a:noFill/>
          </a:ln>
        </p:spPr>
      </p:pic>
      <p:pic>
        <p:nvPicPr>
          <p:cNvPr id="401" name="Google Shape;401;p35"/>
          <p:cNvPicPr preferRelativeResize="0"/>
          <p:nvPr/>
        </p:nvPicPr>
        <p:blipFill>
          <a:blip r:embed="rId9">
            <a:alphaModFix/>
          </a:blip>
          <a:stretch>
            <a:fillRect/>
          </a:stretch>
        </p:blipFill>
        <p:spPr>
          <a:xfrm>
            <a:off x="571500" y="4650994"/>
            <a:ext cx="3314700" cy="4972050"/>
          </a:xfrm>
          <a:prstGeom prst="rect">
            <a:avLst/>
          </a:prstGeom>
          <a:noFill/>
          <a:ln>
            <a:noFill/>
          </a:ln>
        </p:spPr>
      </p:pic>
      <p:pic>
        <p:nvPicPr>
          <p:cNvPr id="402" name="Google Shape;402;p35"/>
          <p:cNvPicPr preferRelativeResize="0"/>
          <p:nvPr/>
        </p:nvPicPr>
        <p:blipFill>
          <a:blip r:embed="rId8">
            <a:alphaModFix amt="0"/>
          </a:blip>
          <a:stretch>
            <a:fillRect/>
          </a:stretch>
        </p:blipFill>
        <p:spPr>
          <a:xfrm>
            <a:off x="3886200" y="1159151"/>
            <a:ext cx="3314700" cy="3314700"/>
          </a:xfrm>
          <a:prstGeom prst="rect">
            <a:avLst/>
          </a:prstGeom>
          <a:noFill/>
          <a:ln cap="flat" cmpd="sng" w="9525">
            <a:solidFill>
              <a:srgbClr val="000000"/>
            </a:solidFill>
            <a:prstDash val="solid"/>
            <a:round/>
            <a:headEnd len="sm" w="sm" type="none"/>
            <a:tailEnd len="sm" w="sm" type="none"/>
          </a:ln>
        </p:spPr>
      </p:pic>
      <p:pic>
        <p:nvPicPr>
          <p:cNvPr id="403" name="Google Shape;403;p35"/>
          <p:cNvPicPr preferRelativeResize="0"/>
          <p:nvPr/>
        </p:nvPicPr>
        <p:blipFill>
          <a:blip r:embed="rId9">
            <a:alphaModFix amt="0"/>
          </a:blip>
          <a:stretch>
            <a:fillRect/>
          </a:stretch>
        </p:blipFill>
        <p:spPr>
          <a:xfrm>
            <a:off x="3886200" y="4648076"/>
            <a:ext cx="3314700" cy="497205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6"/>
          <p:cNvSpPr txBox="1"/>
          <p:nvPr/>
        </p:nvSpPr>
        <p:spPr>
          <a:xfrm>
            <a:off x="342900" y="342900"/>
            <a:ext cx="7086600" cy="457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400">
                <a:solidFill>
                  <a:schemeClr val="dk1"/>
                </a:solidFill>
                <a:latin typeface="Open Sans"/>
                <a:ea typeface="Open Sans"/>
                <a:cs typeface="Open Sans"/>
                <a:sym typeface="Open Sans"/>
              </a:rPr>
              <a:t>Skill builder: </a:t>
            </a:r>
            <a:r>
              <a:rPr b="1" lang="en" sz="2400">
                <a:solidFill>
                  <a:schemeClr val="dk1"/>
                </a:solidFill>
                <a:latin typeface="Open Sans"/>
                <a:ea typeface="Open Sans"/>
                <a:cs typeface="Open Sans"/>
                <a:sym typeface="Open Sans"/>
              </a:rPr>
              <a:t>Parts of the face</a:t>
            </a:r>
            <a:endParaRPr b="1" sz="2400">
              <a:solidFill>
                <a:schemeClr val="dk1"/>
              </a:solidFill>
              <a:latin typeface="Open Sans"/>
              <a:ea typeface="Open Sans"/>
              <a:cs typeface="Open Sans"/>
              <a:sym typeface="Open Sans"/>
            </a:endParaRPr>
          </a:p>
          <a:p>
            <a:pPr indent="0" lvl="0" marL="0" rtl="0" algn="l">
              <a:spcBef>
                <a:spcPts val="0"/>
              </a:spcBef>
              <a:spcAft>
                <a:spcPts val="0"/>
              </a:spcAft>
              <a:buNone/>
            </a:pPr>
            <a:r>
              <a:rPr lang="en" sz="2400">
                <a:solidFill>
                  <a:schemeClr val="dk1"/>
                </a:solidFill>
                <a:latin typeface="Open Sans"/>
                <a:ea typeface="Open Sans"/>
                <a:cs typeface="Open Sans"/>
                <a:sym typeface="Open Sans"/>
              </a:rPr>
              <a:t>XXXtranslationXXX</a:t>
            </a:r>
            <a:endParaRPr sz="2400">
              <a:solidFill>
                <a:schemeClr val="dk1"/>
              </a:solidFill>
            </a:endParaRPr>
          </a:p>
        </p:txBody>
      </p:sp>
      <p:pic>
        <p:nvPicPr>
          <p:cNvPr id="409" name="Google Shape;409;p36"/>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410" name="Google Shape;410;p36"/>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411" name="Google Shape;411;p36"/>
          <p:cNvPicPr preferRelativeResize="0"/>
          <p:nvPr/>
        </p:nvPicPr>
        <p:blipFill>
          <a:blip r:embed="rId5">
            <a:alphaModFix/>
          </a:blip>
          <a:stretch>
            <a:fillRect/>
          </a:stretch>
        </p:blipFill>
        <p:spPr>
          <a:xfrm>
            <a:off x="-4535600" y="4338550"/>
            <a:ext cx="2724150" cy="2095500"/>
          </a:xfrm>
          <a:prstGeom prst="rect">
            <a:avLst/>
          </a:prstGeom>
          <a:noFill/>
          <a:ln>
            <a:noFill/>
          </a:ln>
        </p:spPr>
      </p:pic>
      <p:pic>
        <p:nvPicPr>
          <p:cNvPr id="412" name="Google Shape;412;p36"/>
          <p:cNvPicPr preferRelativeResize="0"/>
          <p:nvPr/>
        </p:nvPicPr>
        <p:blipFill>
          <a:blip r:embed="rId6">
            <a:alphaModFix/>
          </a:blip>
          <a:stretch>
            <a:fillRect/>
          </a:stretch>
        </p:blipFill>
        <p:spPr>
          <a:xfrm>
            <a:off x="-5172625" y="7862475"/>
            <a:ext cx="2541988" cy="2000250"/>
          </a:xfrm>
          <a:prstGeom prst="rect">
            <a:avLst/>
          </a:prstGeom>
          <a:noFill/>
          <a:ln>
            <a:noFill/>
          </a:ln>
        </p:spPr>
      </p:pic>
      <p:pic>
        <p:nvPicPr>
          <p:cNvPr id="413" name="Google Shape;413;p36"/>
          <p:cNvPicPr preferRelativeResize="0"/>
          <p:nvPr/>
        </p:nvPicPr>
        <p:blipFill>
          <a:blip r:embed="rId7">
            <a:alphaModFix/>
          </a:blip>
          <a:stretch>
            <a:fillRect/>
          </a:stretch>
        </p:blipFill>
        <p:spPr>
          <a:xfrm>
            <a:off x="-3709562" y="1140225"/>
            <a:ext cx="2714625" cy="2247900"/>
          </a:xfrm>
          <a:prstGeom prst="rect">
            <a:avLst/>
          </a:prstGeom>
          <a:noFill/>
          <a:ln>
            <a:noFill/>
          </a:ln>
        </p:spPr>
      </p:pic>
      <p:grpSp>
        <p:nvGrpSpPr>
          <p:cNvPr id="414" name="Google Shape;414;p36"/>
          <p:cNvGrpSpPr/>
          <p:nvPr/>
        </p:nvGrpSpPr>
        <p:grpSpPr>
          <a:xfrm>
            <a:off x="4000500" y="7346438"/>
            <a:ext cx="3429000" cy="2369063"/>
            <a:chOff x="3886200" y="7232138"/>
            <a:chExt cx="3429000" cy="2369063"/>
          </a:xfrm>
        </p:grpSpPr>
        <p:pic>
          <p:nvPicPr>
            <p:cNvPr id="415" name="Google Shape;415;p36"/>
            <p:cNvPicPr preferRelativeResize="0"/>
            <p:nvPr/>
          </p:nvPicPr>
          <p:blipFill>
            <a:blip r:embed="rId8">
              <a:alphaModFix/>
            </a:blip>
            <a:stretch>
              <a:fillRect/>
            </a:stretch>
          </p:blipFill>
          <p:spPr>
            <a:xfrm>
              <a:off x="5600700" y="7232138"/>
              <a:ext cx="1714500" cy="2369063"/>
            </a:xfrm>
            <a:prstGeom prst="rect">
              <a:avLst/>
            </a:prstGeom>
            <a:noFill/>
            <a:ln cap="flat" cmpd="sng" w="9525">
              <a:solidFill>
                <a:schemeClr val="dk2"/>
              </a:solidFill>
              <a:prstDash val="solid"/>
              <a:round/>
              <a:headEnd len="sm" w="sm" type="none"/>
              <a:tailEnd len="sm" w="sm" type="none"/>
            </a:ln>
          </p:spPr>
        </p:pic>
        <p:pic>
          <p:nvPicPr>
            <p:cNvPr id="416" name="Google Shape;416;p36"/>
            <p:cNvPicPr preferRelativeResize="0"/>
            <p:nvPr/>
          </p:nvPicPr>
          <p:blipFill>
            <a:blip r:embed="rId9">
              <a:alphaModFix/>
            </a:blip>
            <a:stretch>
              <a:fillRect/>
            </a:stretch>
          </p:blipFill>
          <p:spPr>
            <a:xfrm>
              <a:off x="3886200" y="7232138"/>
              <a:ext cx="1714500" cy="2369063"/>
            </a:xfrm>
            <a:prstGeom prst="rect">
              <a:avLst/>
            </a:prstGeom>
            <a:noFill/>
            <a:ln cap="flat" cmpd="sng" w="9525">
              <a:solidFill>
                <a:schemeClr val="dk2"/>
              </a:solidFill>
              <a:prstDash val="solid"/>
              <a:round/>
              <a:headEnd len="sm" w="sm" type="none"/>
              <a:tailEnd len="sm" w="sm" type="none"/>
            </a:ln>
          </p:spPr>
        </p:pic>
      </p:grpSp>
      <p:grpSp>
        <p:nvGrpSpPr>
          <p:cNvPr id="417" name="Google Shape;417;p36"/>
          <p:cNvGrpSpPr/>
          <p:nvPr/>
        </p:nvGrpSpPr>
        <p:grpSpPr>
          <a:xfrm>
            <a:off x="4000500" y="1195141"/>
            <a:ext cx="3429000" cy="1672841"/>
            <a:chOff x="3886200" y="1435295"/>
            <a:chExt cx="3429000" cy="1672841"/>
          </a:xfrm>
        </p:grpSpPr>
        <p:pic>
          <p:nvPicPr>
            <p:cNvPr id="418" name="Google Shape;418;p36"/>
            <p:cNvPicPr preferRelativeResize="0"/>
            <p:nvPr/>
          </p:nvPicPr>
          <p:blipFill>
            <a:blip r:embed="rId10">
              <a:alphaModFix/>
            </a:blip>
            <a:stretch>
              <a:fillRect/>
            </a:stretch>
          </p:blipFill>
          <p:spPr>
            <a:xfrm>
              <a:off x="5600700" y="1435295"/>
              <a:ext cx="1714500" cy="1672828"/>
            </a:xfrm>
            <a:prstGeom prst="rect">
              <a:avLst/>
            </a:prstGeom>
            <a:noFill/>
            <a:ln cap="flat" cmpd="sng" w="9525">
              <a:solidFill>
                <a:schemeClr val="dk2"/>
              </a:solidFill>
              <a:prstDash val="solid"/>
              <a:round/>
              <a:headEnd len="sm" w="sm" type="none"/>
              <a:tailEnd len="sm" w="sm" type="none"/>
            </a:ln>
          </p:spPr>
        </p:pic>
        <p:pic>
          <p:nvPicPr>
            <p:cNvPr id="419" name="Google Shape;419;p36"/>
            <p:cNvPicPr preferRelativeResize="0"/>
            <p:nvPr/>
          </p:nvPicPr>
          <p:blipFill>
            <a:blip r:embed="rId11">
              <a:alphaModFix/>
            </a:blip>
            <a:stretch>
              <a:fillRect/>
            </a:stretch>
          </p:blipFill>
          <p:spPr>
            <a:xfrm>
              <a:off x="3886200" y="1435308"/>
              <a:ext cx="1714500" cy="1672828"/>
            </a:xfrm>
            <a:prstGeom prst="rect">
              <a:avLst/>
            </a:prstGeom>
            <a:noFill/>
            <a:ln cap="flat" cmpd="sng" w="9525">
              <a:solidFill>
                <a:schemeClr val="dk2"/>
              </a:solidFill>
              <a:prstDash val="solid"/>
              <a:round/>
              <a:headEnd len="sm" w="sm" type="none"/>
              <a:tailEnd len="sm" w="sm" type="none"/>
            </a:ln>
          </p:spPr>
        </p:pic>
      </p:grpSp>
      <p:grpSp>
        <p:nvGrpSpPr>
          <p:cNvPr id="420" name="Google Shape;420;p36"/>
          <p:cNvGrpSpPr/>
          <p:nvPr/>
        </p:nvGrpSpPr>
        <p:grpSpPr>
          <a:xfrm>
            <a:off x="347850" y="7426433"/>
            <a:ext cx="3429000" cy="2289067"/>
            <a:chOff x="457200" y="7312133"/>
            <a:chExt cx="3429000" cy="2289067"/>
          </a:xfrm>
        </p:grpSpPr>
        <p:pic>
          <p:nvPicPr>
            <p:cNvPr id="421" name="Google Shape;421;p36"/>
            <p:cNvPicPr preferRelativeResize="0"/>
            <p:nvPr/>
          </p:nvPicPr>
          <p:blipFill>
            <a:blip r:embed="rId12">
              <a:alphaModFix/>
            </a:blip>
            <a:stretch>
              <a:fillRect/>
            </a:stretch>
          </p:blipFill>
          <p:spPr>
            <a:xfrm>
              <a:off x="457200" y="7312133"/>
              <a:ext cx="1714500" cy="2289067"/>
            </a:xfrm>
            <a:prstGeom prst="rect">
              <a:avLst/>
            </a:prstGeom>
            <a:noFill/>
            <a:ln cap="flat" cmpd="sng" w="9525">
              <a:solidFill>
                <a:schemeClr val="dk1"/>
              </a:solidFill>
              <a:prstDash val="solid"/>
              <a:round/>
              <a:headEnd len="sm" w="sm" type="none"/>
              <a:tailEnd len="sm" w="sm" type="none"/>
            </a:ln>
          </p:spPr>
        </p:pic>
        <p:pic>
          <p:nvPicPr>
            <p:cNvPr id="422" name="Google Shape;422;p36"/>
            <p:cNvPicPr preferRelativeResize="0"/>
            <p:nvPr/>
          </p:nvPicPr>
          <p:blipFill>
            <a:blip r:embed="rId13">
              <a:alphaModFix/>
            </a:blip>
            <a:stretch>
              <a:fillRect/>
            </a:stretch>
          </p:blipFill>
          <p:spPr>
            <a:xfrm>
              <a:off x="2171700" y="7312133"/>
              <a:ext cx="1714500" cy="2289067"/>
            </a:xfrm>
            <a:prstGeom prst="rect">
              <a:avLst/>
            </a:prstGeom>
            <a:noFill/>
            <a:ln cap="flat" cmpd="sng" w="9525">
              <a:solidFill>
                <a:srgbClr val="000000"/>
              </a:solidFill>
              <a:prstDash val="solid"/>
              <a:round/>
              <a:headEnd len="sm" w="sm" type="none"/>
              <a:tailEnd len="sm" w="sm" type="none"/>
            </a:ln>
          </p:spPr>
        </p:pic>
      </p:grpSp>
      <p:grpSp>
        <p:nvGrpSpPr>
          <p:cNvPr id="423" name="Google Shape;423;p36"/>
          <p:cNvGrpSpPr/>
          <p:nvPr/>
        </p:nvGrpSpPr>
        <p:grpSpPr>
          <a:xfrm>
            <a:off x="347850" y="1195151"/>
            <a:ext cx="3429000" cy="1356530"/>
            <a:chOff x="457200" y="1432770"/>
            <a:chExt cx="3429000" cy="1356530"/>
          </a:xfrm>
        </p:grpSpPr>
        <p:pic>
          <p:nvPicPr>
            <p:cNvPr id="424" name="Google Shape;424;p36"/>
            <p:cNvPicPr preferRelativeResize="0"/>
            <p:nvPr/>
          </p:nvPicPr>
          <p:blipFill>
            <a:blip r:embed="rId14">
              <a:alphaModFix/>
            </a:blip>
            <a:stretch>
              <a:fillRect/>
            </a:stretch>
          </p:blipFill>
          <p:spPr>
            <a:xfrm>
              <a:off x="457200" y="1432770"/>
              <a:ext cx="1714500" cy="1356530"/>
            </a:xfrm>
            <a:prstGeom prst="rect">
              <a:avLst/>
            </a:prstGeom>
            <a:noFill/>
            <a:ln cap="flat" cmpd="sng" w="9525">
              <a:solidFill>
                <a:schemeClr val="dk2"/>
              </a:solidFill>
              <a:prstDash val="solid"/>
              <a:round/>
              <a:headEnd len="sm" w="sm" type="none"/>
              <a:tailEnd len="sm" w="sm" type="none"/>
            </a:ln>
          </p:spPr>
        </p:pic>
        <p:pic>
          <p:nvPicPr>
            <p:cNvPr id="425" name="Google Shape;425;p36"/>
            <p:cNvPicPr preferRelativeResize="0"/>
            <p:nvPr/>
          </p:nvPicPr>
          <p:blipFill>
            <a:blip r:embed="rId15">
              <a:alphaModFix/>
            </a:blip>
            <a:stretch>
              <a:fillRect/>
            </a:stretch>
          </p:blipFill>
          <p:spPr>
            <a:xfrm>
              <a:off x="2171700" y="1432770"/>
              <a:ext cx="1714500" cy="1356530"/>
            </a:xfrm>
            <a:prstGeom prst="rect">
              <a:avLst/>
            </a:prstGeom>
            <a:noFill/>
            <a:ln cap="flat" cmpd="sng" w="9525">
              <a:solidFill>
                <a:schemeClr val="dk2"/>
              </a:solidFill>
              <a:prstDash val="solid"/>
              <a:round/>
              <a:headEnd len="sm" w="sm" type="none"/>
              <a:tailEnd len="sm" w="sm" type="none"/>
            </a:ln>
          </p:spPr>
        </p:pic>
      </p:grpSp>
      <p:grpSp>
        <p:nvGrpSpPr>
          <p:cNvPr id="426" name="Google Shape;426;p36"/>
          <p:cNvGrpSpPr/>
          <p:nvPr/>
        </p:nvGrpSpPr>
        <p:grpSpPr>
          <a:xfrm>
            <a:off x="4123300" y="3550202"/>
            <a:ext cx="3183400" cy="3636175"/>
            <a:chOff x="457200" y="2964112"/>
            <a:chExt cx="3183400" cy="3636175"/>
          </a:xfrm>
        </p:grpSpPr>
        <p:pic>
          <p:nvPicPr>
            <p:cNvPr id="427" name="Google Shape;427;p36"/>
            <p:cNvPicPr preferRelativeResize="0"/>
            <p:nvPr/>
          </p:nvPicPr>
          <p:blipFill>
            <a:blip r:embed="rId16">
              <a:alphaModFix/>
            </a:blip>
            <a:stretch>
              <a:fillRect/>
            </a:stretch>
          </p:blipFill>
          <p:spPr>
            <a:xfrm>
              <a:off x="457200" y="2964112"/>
              <a:ext cx="3183400" cy="1818087"/>
            </a:xfrm>
            <a:prstGeom prst="rect">
              <a:avLst/>
            </a:prstGeom>
            <a:noFill/>
            <a:ln cap="flat" cmpd="sng" w="9525">
              <a:solidFill>
                <a:schemeClr val="dk2"/>
              </a:solidFill>
              <a:prstDash val="solid"/>
              <a:round/>
              <a:headEnd len="sm" w="sm" type="none"/>
              <a:tailEnd len="sm" w="sm" type="none"/>
            </a:ln>
          </p:spPr>
        </p:pic>
        <p:pic>
          <p:nvPicPr>
            <p:cNvPr id="428" name="Google Shape;428;p36"/>
            <p:cNvPicPr preferRelativeResize="0"/>
            <p:nvPr/>
          </p:nvPicPr>
          <p:blipFill>
            <a:blip r:embed="rId17">
              <a:alphaModFix/>
            </a:blip>
            <a:stretch>
              <a:fillRect/>
            </a:stretch>
          </p:blipFill>
          <p:spPr>
            <a:xfrm>
              <a:off x="457200" y="4782200"/>
              <a:ext cx="3183400" cy="1818087"/>
            </a:xfrm>
            <a:prstGeom prst="rect">
              <a:avLst/>
            </a:prstGeom>
            <a:noFill/>
            <a:ln cap="flat" cmpd="sng" w="9525">
              <a:solidFill>
                <a:schemeClr val="dk2"/>
              </a:solidFill>
              <a:prstDash val="solid"/>
              <a:round/>
              <a:headEnd len="sm" w="sm" type="none"/>
              <a:tailEnd len="sm" w="sm" type="none"/>
            </a:ln>
          </p:spPr>
        </p:pic>
      </p:grpSp>
      <p:grpSp>
        <p:nvGrpSpPr>
          <p:cNvPr id="429" name="Google Shape;429;p36"/>
          <p:cNvGrpSpPr/>
          <p:nvPr/>
        </p:nvGrpSpPr>
        <p:grpSpPr>
          <a:xfrm>
            <a:off x="466391" y="3382815"/>
            <a:ext cx="3191909" cy="3786150"/>
            <a:chOff x="4123291" y="3221425"/>
            <a:chExt cx="3191909" cy="3786150"/>
          </a:xfrm>
        </p:grpSpPr>
        <p:pic>
          <p:nvPicPr>
            <p:cNvPr id="430" name="Google Shape;430;p36"/>
            <p:cNvPicPr preferRelativeResize="0"/>
            <p:nvPr/>
          </p:nvPicPr>
          <p:blipFill>
            <a:blip r:embed="rId18">
              <a:alphaModFix/>
            </a:blip>
            <a:stretch>
              <a:fillRect/>
            </a:stretch>
          </p:blipFill>
          <p:spPr>
            <a:xfrm>
              <a:off x="4131791" y="3221425"/>
              <a:ext cx="3183409" cy="1893075"/>
            </a:xfrm>
            <a:prstGeom prst="rect">
              <a:avLst/>
            </a:prstGeom>
            <a:noFill/>
            <a:ln cap="flat" cmpd="sng" w="9525">
              <a:solidFill>
                <a:schemeClr val="dk2"/>
              </a:solidFill>
              <a:prstDash val="solid"/>
              <a:round/>
              <a:headEnd len="sm" w="sm" type="none"/>
              <a:tailEnd len="sm" w="sm" type="none"/>
            </a:ln>
          </p:spPr>
        </p:pic>
        <p:pic>
          <p:nvPicPr>
            <p:cNvPr id="431" name="Google Shape;431;p36"/>
            <p:cNvPicPr preferRelativeResize="0"/>
            <p:nvPr/>
          </p:nvPicPr>
          <p:blipFill>
            <a:blip r:embed="rId19">
              <a:alphaModFix/>
            </a:blip>
            <a:stretch>
              <a:fillRect/>
            </a:stretch>
          </p:blipFill>
          <p:spPr>
            <a:xfrm>
              <a:off x="4123291" y="5114500"/>
              <a:ext cx="3183409" cy="1893075"/>
            </a:xfrm>
            <a:prstGeom prst="rect">
              <a:avLst/>
            </a:prstGeom>
            <a:noFill/>
            <a:ln cap="flat" cmpd="sng" w="9525">
              <a:solidFill>
                <a:schemeClr val="dk2"/>
              </a:solidFill>
              <a:prstDash val="solid"/>
              <a:round/>
              <a:headEnd len="sm" w="sm" type="none"/>
              <a:tailEnd len="sm" w="sm" type="none"/>
            </a:ln>
          </p:spPr>
        </p:pic>
      </p:grpSp>
      <p:sp>
        <p:nvSpPr>
          <p:cNvPr id="432" name="Google Shape;432;p36"/>
          <p:cNvSpPr txBox="1"/>
          <p:nvPr/>
        </p:nvSpPr>
        <p:spPr>
          <a:xfrm>
            <a:off x="457200" y="2551674"/>
            <a:ext cx="3210300" cy="831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latin typeface="Open Sans"/>
                <a:ea typeface="Open Sans"/>
                <a:cs typeface="Open Sans"/>
                <a:sym typeface="Open Sans"/>
              </a:rPr>
              <a:t>Draw each part of the face in the empty rectangles.</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XXXtranslationXXX</a:t>
            </a:r>
            <a:endParaRPr sz="1000">
              <a:latin typeface="Open Sans"/>
              <a:ea typeface="Open Sans"/>
              <a:cs typeface="Open Sans"/>
              <a:sym typeface="Open Sans"/>
            </a:endParaRPr>
          </a:p>
        </p:txBody>
      </p:sp>
      <p:sp>
        <p:nvSpPr>
          <p:cNvPr id="433" name="Google Shape;433;p36"/>
          <p:cNvSpPr txBox="1"/>
          <p:nvPr/>
        </p:nvSpPr>
        <p:spPr>
          <a:xfrm>
            <a:off x="4123300" y="2867974"/>
            <a:ext cx="3183300" cy="682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latin typeface="Open Sans"/>
                <a:ea typeface="Open Sans"/>
                <a:cs typeface="Open Sans"/>
                <a:sym typeface="Open Sans"/>
              </a:rPr>
              <a:t>Start by </a:t>
            </a:r>
            <a:r>
              <a:rPr b="1" lang="en" sz="1000">
                <a:latin typeface="Open Sans"/>
                <a:ea typeface="Open Sans"/>
                <a:cs typeface="Open Sans"/>
                <a:sym typeface="Open Sans"/>
              </a:rPr>
              <a:t>outlining </a:t>
            </a:r>
            <a:r>
              <a:rPr lang="en" sz="1000">
                <a:latin typeface="Open Sans"/>
                <a:ea typeface="Open Sans"/>
                <a:cs typeface="Open Sans"/>
                <a:sym typeface="Open Sans"/>
              </a:rPr>
              <a:t>the major parts </a:t>
            </a:r>
            <a:r>
              <a:rPr b="1" lang="en" sz="1000">
                <a:latin typeface="Open Sans"/>
                <a:ea typeface="Open Sans"/>
                <a:cs typeface="Open Sans"/>
                <a:sym typeface="Open Sans"/>
              </a:rPr>
              <a:t>very lightly</a:t>
            </a:r>
            <a:r>
              <a:rPr lang="en" sz="1000">
                <a:latin typeface="Open Sans"/>
                <a:ea typeface="Open Sans"/>
                <a:cs typeface="Open Sans"/>
                <a:sym typeface="Open Sans"/>
              </a:rPr>
              <a:t>. Use a light grid, if you like.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XXXtranslationXXX</a:t>
            </a:r>
            <a:endParaRPr sz="1000">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grpSp>
        <p:nvGrpSpPr>
          <p:cNvPr id="438" name="Google Shape;438;p37"/>
          <p:cNvGrpSpPr/>
          <p:nvPr/>
        </p:nvGrpSpPr>
        <p:grpSpPr>
          <a:xfrm>
            <a:off x="342900" y="7442977"/>
            <a:ext cx="3429000" cy="2272524"/>
            <a:chOff x="457200" y="7442977"/>
            <a:chExt cx="3429000" cy="2272524"/>
          </a:xfrm>
        </p:grpSpPr>
        <p:pic>
          <p:nvPicPr>
            <p:cNvPr id="439" name="Google Shape;439;p37"/>
            <p:cNvPicPr preferRelativeResize="0"/>
            <p:nvPr/>
          </p:nvPicPr>
          <p:blipFill>
            <a:blip r:embed="rId3">
              <a:alphaModFix/>
            </a:blip>
            <a:stretch>
              <a:fillRect/>
            </a:stretch>
          </p:blipFill>
          <p:spPr>
            <a:xfrm>
              <a:off x="457200" y="7442977"/>
              <a:ext cx="1714500" cy="2272524"/>
            </a:xfrm>
            <a:prstGeom prst="rect">
              <a:avLst/>
            </a:prstGeom>
            <a:noFill/>
            <a:ln cap="flat" cmpd="sng" w="9525">
              <a:solidFill>
                <a:schemeClr val="dk2"/>
              </a:solidFill>
              <a:prstDash val="solid"/>
              <a:round/>
              <a:headEnd len="sm" w="sm" type="none"/>
              <a:tailEnd len="sm" w="sm" type="none"/>
            </a:ln>
          </p:spPr>
        </p:pic>
        <p:pic>
          <p:nvPicPr>
            <p:cNvPr id="440" name="Google Shape;440;p37"/>
            <p:cNvPicPr preferRelativeResize="0"/>
            <p:nvPr/>
          </p:nvPicPr>
          <p:blipFill>
            <a:blip r:embed="rId4">
              <a:alphaModFix/>
            </a:blip>
            <a:stretch>
              <a:fillRect/>
            </a:stretch>
          </p:blipFill>
          <p:spPr>
            <a:xfrm>
              <a:off x="2171700" y="7442977"/>
              <a:ext cx="1714500" cy="2272524"/>
            </a:xfrm>
            <a:prstGeom prst="rect">
              <a:avLst/>
            </a:prstGeom>
            <a:noFill/>
            <a:ln cap="flat" cmpd="sng" w="9525">
              <a:solidFill>
                <a:schemeClr val="dk2"/>
              </a:solidFill>
              <a:prstDash val="solid"/>
              <a:round/>
              <a:headEnd len="sm" w="sm" type="none"/>
              <a:tailEnd len="sm" w="sm" type="none"/>
            </a:ln>
          </p:spPr>
        </p:pic>
      </p:grpSp>
      <p:grpSp>
        <p:nvGrpSpPr>
          <p:cNvPr id="441" name="Google Shape;441;p37"/>
          <p:cNvGrpSpPr/>
          <p:nvPr/>
        </p:nvGrpSpPr>
        <p:grpSpPr>
          <a:xfrm>
            <a:off x="4000750" y="7559307"/>
            <a:ext cx="3429000" cy="2155465"/>
            <a:chOff x="4000500" y="7610349"/>
            <a:chExt cx="3429000" cy="2105151"/>
          </a:xfrm>
        </p:grpSpPr>
        <p:pic>
          <p:nvPicPr>
            <p:cNvPr id="442" name="Google Shape;442;p37"/>
            <p:cNvPicPr preferRelativeResize="0"/>
            <p:nvPr/>
          </p:nvPicPr>
          <p:blipFill>
            <a:blip r:embed="rId5">
              <a:alphaModFix/>
            </a:blip>
            <a:stretch>
              <a:fillRect/>
            </a:stretch>
          </p:blipFill>
          <p:spPr>
            <a:xfrm>
              <a:off x="4000500" y="7610349"/>
              <a:ext cx="1714500" cy="2105151"/>
            </a:xfrm>
            <a:prstGeom prst="rect">
              <a:avLst/>
            </a:prstGeom>
            <a:noFill/>
            <a:ln cap="flat" cmpd="sng" w="9525">
              <a:solidFill>
                <a:schemeClr val="dk2"/>
              </a:solidFill>
              <a:prstDash val="solid"/>
              <a:round/>
              <a:headEnd len="sm" w="sm" type="none"/>
              <a:tailEnd len="sm" w="sm" type="none"/>
            </a:ln>
          </p:spPr>
        </p:pic>
        <p:pic>
          <p:nvPicPr>
            <p:cNvPr id="443" name="Google Shape;443;p37"/>
            <p:cNvPicPr preferRelativeResize="0"/>
            <p:nvPr/>
          </p:nvPicPr>
          <p:blipFill>
            <a:blip r:embed="rId6">
              <a:alphaModFix/>
            </a:blip>
            <a:stretch>
              <a:fillRect/>
            </a:stretch>
          </p:blipFill>
          <p:spPr>
            <a:xfrm>
              <a:off x="5715000" y="7610349"/>
              <a:ext cx="1714500" cy="2105151"/>
            </a:xfrm>
            <a:prstGeom prst="rect">
              <a:avLst/>
            </a:prstGeom>
            <a:noFill/>
            <a:ln cap="flat" cmpd="sng" w="9525">
              <a:solidFill>
                <a:schemeClr val="dk2"/>
              </a:solidFill>
              <a:prstDash val="solid"/>
              <a:round/>
              <a:headEnd len="sm" w="sm" type="none"/>
              <a:tailEnd len="sm" w="sm" type="none"/>
            </a:ln>
          </p:spPr>
        </p:pic>
      </p:grpSp>
      <p:grpSp>
        <p:nvGrpSpPr>
          <p:cNvPr id="444" name="Google Shape;444;p37"/>
          <p:cNvGrpSpPr/>
          <p:nvPr/>
        </p:nvGrpSpPr>
        <p:grpSpPr>
          <a:xfrm>
            <a:off x="342900" y="342912"/>
            <a:ext cx="3429000" cy="1398820"/>
            <a:chOff x="342900" y="342912"/>
            <a:chExt cx="3429000" cy="1398820"/>
          </a:xfrm>
        </p:grpSpPr>
        <p:pic>
          <p:nvPicPr>
            <p:cNvPr id="445" name="Google Shape;445;p37"/>
            <p:cNvPicPr preferRelativeResize="0"/>
            <p:nvPr/>
          </p:nvPicPr>
          <p:blipFill>
            <a:blip r:embed="rId7">
              <a:alphaModFix/>
            </a:blip>
            <a:stretch>
              <a:fillRect/>
            </a:stretch>
          </p:blipFill>
          <p:spPr>
            <a:xfrm>
              <a:off x="342900" y="342912"/>
              <a:ext cx="1714500" cy="1398820"/>
            </a:xfrm>
            <a:prstGeom prst="rect">
              <a:avLst/>
            </a:prstGeom>
            <a:noFill/>
            <a:ln cap="flat" cmpd="sng" w="9525">
              <a:solidFill>
                <a:schemeClr val="dk2"/>
              </a:solidFill>
              <a:prstDash val="solid"/>
              <a:round/>
              <a:headEnd len="sm" w="sm" type="none"/>
              <a:tailEnd len="sm" w="sm" type="none"/>
            </a:ln>
          </p:spPr>
        </p:pic>
        <p:pic>
          <p:nvPicPr>
            <p:cNvPr id="446" name="Google Shape;446;p37"/>
            <p:cNvPicPr preferRelativeResize="0"/>
            <p:nvPr/>
          </p:nvPicPr>
          <p:blipFill>
            <a:blip r:embed="rId8">
              <a:alphaModFix/>
            </a:blip>
            <a:stretch>
              <a:fillRect/>
            </a:stretch>
          </p:blipFill>
          <p:spPr>
            <a:xfrm>
              <a:off x="2057400" y="342912"/>
              <a:ext cx="1714500" cy="1398820"/>
            </a:xfrm>
            <a:prstGeom prst="rect">
              <a:avLst/>
            </a:prstGeom>
            <a:noFill/>
            <a:ln cap="flat" cmpd="sng" w="9525">
              <a:solidFill>
                <a:schemeClr val="dk2"/>
              </a:solidFill>
              <a:prstDash val="solid"/>
              <a:round/>
              <a:headEnd len="sm" w="sm" type="none"/>
              <a:tailEnd len="sm" w="sm" type="none"/>
            </a:ln>
          </p:spPr>
        </p:pic>
      </p:grpSp>
      <p:grpSp>
        <p:nvGrpSpPr>
          <p:cNvPr id="447" name="Google Shape;447;p37"/>
          <p:cNvGrpSpPr/>
          <p:nvPr/>
        </p:nvGrpSpPr>
        <p:grpSpPr>
          <a:xfrm>
            <a:off x="4000500" y="342900"/>
            <a:ext cx="3429000" cy="1490883"/>
            <a:chOff x="4000500" y="342900"/>
            <a:chExt cx="3429000" cy="1490883"/>
          </a:xfrm>
        </p:grpSpPr>
        <p:pic>
          <p:nvPicPr>
            <p:cNvPr id="448" name="Google Shape;448;p37"/>
            <p:cNvPicPr preferRelativeResize="0"/>
            <p:nvPr/>
          </p:nvPicPr>
          <p:blipFill>
            <a:blip r:embed="rId9">
              <a:alphaModFix/>
            </a:blip>
            <a:stretch>
              <a:fillRect/>
            </a:stretch>
          </p:blipFill>
          <p:spPr>
            <a:xfrm>
              <a:off x="5715000" y="342900"/>
              <a:ext cx="1714500" cy="1490883"/>
            </a:xfrm>
            <a:prstGeom prst="rect">
              <a:avLst/>
            </a:prstGeom>
            <a:noFill/>
            <a:ln cap="flat" cmpd="sng" w="9525">
              <a:solidFill>
                <a:schemeClr val="dk2"/>
              </a:solidFill>
              <a:prstDash val="solid"/>
              <a:round/>
              <a:headEnd len="sm" w="sm" type="none"/>
              <a:tailEnd len="sm" w="sm" type="none"/>
            </a:ln>
          </p:spPr>
        </p:pic>
        <p:pic>
          <p:nvPicPr>
            <p:cNvPr id="449" name="Google Shape;449;p37"/>
            <p:cNvPicPr preferRelativeResize="0"/>
            <p:nvPr/>
          </p:nvPicPr>
          <p:blipFill>
            <a:blip r:embed="rId10">
              <a:alphaModFix/>
            </a:blip>
            <a:stretch>
              <a:fillRect/>
            </a:stretch>
          </p:blipFill>
          <p:spPr>
            <a:xfrm>
              <a:off x="4000500" y="342900"/>
              <a:ext cx="1714500" cy="1490883"/>
            </a:xfrm>
            <a:prstGeom prst="rect">
              <a:avLst/>
            </a:prstGeom>
            <a:noFill/>
            <a:ln cap="flat" cmpd="sng" w="9525">
              <a:solidFill>
                <a:schemeClr val="dk2"/>
              </a:solidFill>
              <a:prstDash val="solid"/>
              <a:round/>
              <a:headEnd len="sm" w="sm" type="none"/>
              <a:tailEnd len="sm" w="sm" type="none"/>
            </a:ln>
          </p:spPr>
        </p:pic>
      </p:grpSp>
      <p:grpSp>
        <p:nvGrpSpPr>
          <p:cNvPr id="450" name="Google Shape;450;p37"/>
          <p:cNvGrpSpPr/>
          <p:nvPr/>
        </p:nvGrpSpPr>
        <p:grpSpPr>
          <a:xfrm>
            <a:off x="4000508" y="2355983"/>
            <a:ext cx="3429057" cy="3553225"/>
            <a:chOff x="457200" y="2092225"/>
            <a:chExt cx="3314700" cy="3450403"/>
          </a:xfrm>
        </p:grpSpPr>
        <p:pic>
          <p:nvPicPr>
            <p:cNvPr id="451" name="Google Shape;451;p37"/>
            <p:cNvPicPr preferRelativeResize="0"/>
            <p:nvPr/>
          </p:nvPicPr>
          <p:blipFill>
            <a:blip r:embed="rId11">
              <a:alphaModFix/>
            </a:blip>
            <a:stretch>
              <a:fillRect/>
            </a:stretch>
          </p:blipFill>
          <p:spPr>
            <a:xfrm>
              <a:off x="457200" y="2092225"/>
              <a:ext cx="3314700" cy="1725203"/>
            </a:xfrm>
            <a:prstGeom prst="rect">
              <a:avLst/>
            </a:prstGeom>
            <a:noFill/>
            <a:ln cap="flat" cmpd="sng" w="9525">
              <a:solidFill>
                <a:schemeClr val="dk2"/>
              </a:solidFill>
              <a:prstDash val="solid"/>
              <a:round/>
              <a:headEnd len="sm" w="sm" type="none"/>
              <a:tailEnd len="sm" w="sm" type="none"/>
            </a:ln>
          </p:spPr>
        </p:pic>
        <p:pic>
          <p:nvPicPr>
            <p:cNvPr id="452" name="Google Shape;452;p37"/>
            <p:cNvPicPr preferRelativeResize="0"/>
            <p:nvPr/>
          </p:nvPicPr>
          <p:blipFill>
            <a:blip r:embed="rId12">
              <a:alphaModFix/>
            </a:blip>
            <a:stretch>
              <a:fillRect/>
            </a:stretch>
          </p:blipFill>
          <p:spPr>
            <a:xfrm>
              <a:off x="457200" y="3817425"/>
              <a:ext cx="3314700" cy="1725203"/>
            </a:xfrm>
            <a:prstGeom prst="rect">
              <a:avLst/>
            </a:prstGeom>
            <a:noFill/>
            <a:ln cap="flat" cmpd="sng" w="9525">
              <a:solidFill>
                <a:schemeClr val="dk2"/>
              </a:solidFill>
              <a:prstDash val="solid"/>
              <a:round/>
              <a:headEnd len="sm" w="sm" type="none"/>
              <a:tailEnd len="sm" w="sm" type="none"/>
            </a:ln>
          </p:spPr>
        </p:pic>
      </p:grpSp>
      <p:grpSp>
        <p:nvGrpSpPr>
          <p:cNvPr id="453" name="Google Shape;453;p37"/>
          <p:cNvGrpSpPr/>
          <p:nvPr/>
        </p:nvGrpSpPr>
        <p:grpSpPr>
          <a:xfrm>
            <a:off x="342869" y="2349578"/>
            <a:ext cx="3429057" cy="3369808"/>
            <a:chOff x="4000500" y="2092225"/>
            <a:chExt cx="3314700" cy="3288901"/>
          </a:xfrm>
        </p:grpSpPr>
        <p:pic>
          <p:nvPicPr>
            <p:cNvPr id="454" name="Google Shape;454;p37"/>
            <p:cNvPicPr preferRelativeResize="0"/>
            <p:nvPr/>
          </p:nvPicPr>
          <p:blipFill>
            <a:blip r:embed="rId13">
              <a:alphaModFix/>
            </a:blip>
            <a:stretch>
              <a:fillRect/>
            </a:stretch>
          </p:blipFill>
          <p:spPr>
            <a:xfrm>
              <a:off x="4000500" y="2092225"/>
              <a:ext cx="3314700" cy="1644451"/>
            </a:xfrm>
            <a:prstGeom prst="rect">
              <a:avLst/>
            </a:prstGeom>
            <a:noFill/>
            <a:ln cap="flat" cmpd="sng" w="9525">
              <a:solidFill>
                <a:schemeClr val="dk2"/>
              </a:solidFill>
              <a:prstDash val="solid"/>
              <a:round/>
              <a:headEnd len="sm" w="sm" type="none"/>
              <a:tailEnd len="sm" w="sm" type="none"/>
            </a:ln>
          </p:spPr>
        </p:pic>
        <p:pic>
          <p:nvPicPr>
            <p:cNvPr id="455" name="Google Shape;455;p37"/>
            <p:cNvPicPr preferRelativeResize="0"/>
            <p:nvPr/>
          </p:nvPicPr>
          <p:blipFill>
            <a:blip r:embed="rId14">
              <a:alphaModFix/>
            </a:blip>
            <a:stretch>
              <a:fillRect/>
            </a:stretch>
          </p:blipFill>
          <p:spPr>
            <a:xfrm>
              <a:off x="4000500" y="3736675"/>
              <a:ext cx="3314700" cy="1644451"/>
            </a:xfrm>
            <a:prstGeom prst="rect">
              <a:avLst/>
            </a:prstGeom>
            <a:noFill/>
            <a:ln cap="flat" cmpd="sng" w="9525">
              <a:solidFill>
                <a:schemeClr val="dk2"/>
              </a:solidFill>
              <a:prstDash val="solid"/>
              <a:round/>
              <a:headEnd len="sm" w="sm" type="none"/>
              <a:tailEnd len="sm" w="sm" type="none"/>
            </a:ln>
          </p:spPr>
        </p:pic>
      </p:grpSp>
      <p:sp>
        <p:nvSpPr>
          <p:cNvPr id="456" name="Google Shape;456;p37"/>
          <p:cNvSpPr txBox="1"/>
          <p:nvPr/>
        </p:nvSpPr>
        <p:spPr>
          <a:xfrm>
            <a:off x="325800" y="5719379"/>
            <a:ext cx="3463200" cy="17235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latin typeface="Open Sans"/>
                <a:ea typeface="Open Sans"/>
                <a:cs typeface="Open Sans"/>
                <a:sym typeface="Open Sans"/>
              </a:rPr>
              <a:t>When your drawing is finished, there should </a:t>
            </a:r>
            <a:r>
              <a:rPr b="1" lang="en" sz="1000">
                <a:latin typeface="Open Sans"/>
                <a:ea typeface="Open Sans"/>
                <a:cs typeface="Open Sans"/>
                <a:sym typeface="Open Sans"/>
              </a:rPr>
              <a:t>not be any outlines</a:t>
            </a:r>
            <a:r>
              <a:rPr lang="en" sz="1000">
                <a:latin typeface="Open Sans"/>
                <a:ea typeface="Open Sans"/>
                <a:cs typeface="Open Sans"/>
                <a:sym typeface="Open Sans"/>
              </a:rPr>
              <a:t>. Remember that photographs capture the world by recording patterns and shapes of light and dark.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XXXtranslationXXX</a:t>
            </a:r>
            <a:endParaRPr sz="1000">
              <a:latin typeface="Open Sans"/>
              <a:ea typeface="Open Sans"/>
              <a:cs typeface="Open Sans"/>
              <a:sym typeface="Open Sans"/>
            </a:endParaRPr>
          </a:p>
        </p:txBody>
      </p:sp>
      <p:sp>
        <p:nvSpPr>
          <p:cNvPr id="457" name="Google Shape;457;p37"/>
          <p:cNvSpPr txBox="1"/>
          <p:nvPr/>
        </p:nvSpPr>
        <p:spPr>
          <a:xfrm>
            <a:off x="3983400" y="5909203"/>
            <a:ext cx="3463200" cy="16500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1000">
                <a:latin typeface="Open Sans"/>
                <a:ea typeface="Open Sans"/>
                <a:cs typeface="Open Sans"/>
                <a:sym typeface="Open Sans"/>
              </a:rPr>
              <a:t>Build up the darkness in </a:t>
            </a:r>
            <a:r>
              <a:rPr b="1" lang="en" sz="1000">
                <a:latin typeface="Open Sans"/>
                <a:ea typeface="Open Sans"/>
                <a:cs typeface="Open Sans"/>
                <a:sym typeface="Open Sans"/>
              </a:rPr>
              <a:t>several layers</a:t>
            </a:r>
            <a:r>
              <a:rPr lang="en" sz="1000">
                <a:latin typeface="Open Sans"/>
                <a:ea typeface="Open Sans"/>
                <a:cs typeface="Open Sans"/>
                <a:sym typeface="Open Sans"/>
              </a:rPr>
              <a:t> in order to make things black enough. Use your blender at </a:t>
            </a:r>
            <a:r>
              <a:rPr b="1" lang="en" sz="1000">
                <a:latin typeface="Open Sans"/>
                <a:ea typeface="Open Sans"/>
                <a:cs typeface="Open Sans"/>
                <a:sym typeface="Open Sans"/>
              </a:rPr>
              <a:t>the very end</a:t>
            </a:r>
            <a:r>
              <a:rPr lang="en" sz="1000">
                <a:latin typeface="Open Sans"/>
                <a:ea typeface="Open Sans"/>
                <a:cs typeface="Open Sans"/>
                <a:sym typeface="Open Sans"/>
              </a:rPr>
              <a:t>. If possible, do all of the smoothing carefully with your pencil. </a:t>
            </a:r>
            <a:endParaRPr sz="1000">
              <a:latin typeface="Open Sans"/>
              <a:ea typeface="Open Sans"/>
              <a:cs typeface="Open Sans"/>
              <a:sym typeface="Open Sans"/>
            </a:endParaRPr>
          </a:p>
          <a:p>
            <a:pPr indent="0" lvl="0" marL="0" rtl="0" algn="l">
              <a:spcBef>
                <a:spcPts val="0"/>
              </a:spcBef>
              <a:spcAft>
                <a:spcPts val="0"/>
              </a:spcAft>
              <a:buNone/>
            </a:pPr>
            <a:r>
              <a:t/>
            </a:r>
            <a:endParaRPr sz="1000">
              <a:latin typeface="Open Sans"/>
              <a:ea typeface="Open Sans"/>
              <a:cs typeface="Open Sans"/>
              <a:sym typeface="Open Sans"/>
            </a:endParaRPr>
          </a:p>
          <a:p>
            <a:pPr indent="0" lvl="0" marL="0" rtl="0" algn="l">
              <a:spcBef>
                <a:spcPts val="0"/>
              </a:spcBef>
              <a:spcAft>
                <a:spcPts val="0"/>
              </a:spcAft>
              <a:buNone/>
            </a:pPr>
            <a:r>
              <a:rPr lang="en" sz="1000">
                <a:latin typeface="Open Sans"/>
                <a:ea typeface="Open Sans"/>
                <a:cs typeface="Open Sans"/>
                <a:sym typeface="Open Sans"/>
              </a:rPr>
              <a:t>XXXtranslationXXX</a:t>
            </a:r>
            <a:endParaRPr sz="1000">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grpSp>
        <p:nvGrpSpPr>
          <p:cNvPr id="462" name="Google Shape;462;p38"/>
          <p:cNvGrpSpPr/>
          <p:nvPr/>
        </p:nvGrpSpPr>
        <p:grpSpPr>
          <a:xfrm>
            <a:off x="5374125" y="345000"/>
            <a:ext cx="2057401" cy="2835100"/>
            <a:chOff x="5374125" y="345000"/>
            <a:chExt cx="2057401" cy="2835100"/>
          </a:xfrm>
        </p:grpSpPr>
        <p:pic>
          <p:nvPicPr>
            <p:cNvPr id="463" name="Google Shape;463;p38"/>
            <p:cNvPicPr preferRelativeResize="0"/>
            <p:nvPr/>
          </p:nvPicPr>
          <p:blipFill>
            <a:blip r:embed="rId3">
              <a:alphaModFix/>
            </a:blip>
            <a:stretch>
              <a:fillRect/>
            </a:stretch>
          </p:blipFill>
          <p:spPr>
            <a:xfrm>
              <a:off x="5374125" y="345000"/>
              <a:ext cx="2057401" cy="2691698"/>
            </a:xfrm>
            <a:prstGeom prst="rect">
              <a:avLst/>
            </a:prstGeom>
            <a:noFill/>
            <a:ln>
              <a:noFill/>
            </a:ln>
          </p:spPr>
        </p:pic>
        <p:sp>
          <p:nvSpPr>
            <p:cNvPr id="464" name="Google Shape;464;p38"/>
            <p:cNvSpPr txBox="1"/>
            <p:nvPr/>
          </p:nvSpPr>
          <p:spPr>
            <a:xfrm>
              <a:off x="5374125" y="3036700"/>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Sophia Falle, Spring 2023</a:t>
              </a:r>
              <a:endParaRPr sz="800">
                <a:latin typeface="Open Sans Light"/>
                <a:ea typeface="Open Sans Light"/>
                <a:cs typeface="Open Sans Light"/>
                <a:sym typeface="Open Sans Light"/>
              </a:endParaRPr>
            </a:p>
          </p:txBody>
        </p:sp>
      </p:grpSp>
      <p:grpSp>
        <p:nvGrpSpPr>
          <p:cNvPr id="465" name="Google Shape;465;p38"/>
          <p:cNvGrpSpPr/>
          <p:nvPr/>
        </p:nvGrpSpPr>
        <p:grpSpPr>
          <a:xfrm>
            <a:off x="2854263" y="347463"/>
            <a:ext cx="2057400" cy="2828413"/>
            <a:chOff x="2918975" y="348338"/>
            <a:chExt cx="2057400" cy="2828413"/>
          </a:xfrm>
        </p:grpSpPr>
        <p:pic>
          <p:nvPicPr>
            <p:cNvPr id="466" name="Google Shape;466;p38"/>
            <p:cNvPicPr preferRelativeResize="0"/>
            <p:nvPr/>
          </p:nvPicPr>
          <p:blipFill>
            <a:blip r:embed="rId4">
              <a:alphaModFix/>
            </a:blip>
            <a:stretch>
              <a:fillRect/>
            </a:stretch>
          </p:blipFill>
          <p:spPr>
            <a:xfrm>
              <a:off x="2918975" y="348338"/>
              <a:ext cx="2057399" cy="2685010"/>
            </a:xfrm>
            <a:prstGeom prst="rect">
              <a:avLst/>
            </a:prstGeom>
            <a:noFill/>
            <a:ln>
              <a:noFill/>
            </a:ln>
          </p:spPr>
        </p:pic>
        <p:sp>
          <p:nvSpPr>
            <p:cNvPr id="467" name="Google Shape;467;p38"/>
            <p:cNvSpPr txBox="1"/>
            <p:nvPr/>
          </p:nvSpPr>
          <p:spPr>
            <a:xfrm>
              <a:off x="2918975" y="3033350"/>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Max Seale, Spring 2023</a:t>
              </a:r>
              <a:endParaRPr sz="800">
                <a:latin typeface="Open Sans Light"/>
                <a:ea typeface="Open Sans Light"/>
                <a:cs typeface="Open Sans Light"/>
                <a:sym typeface="Open Sans Light"/>
              </a:endParaRPr>
            </a:p>
          </p:txBody>
        </p:sp>
      </p:grpSp>
      <p:grpSp>
        <p:nvGrpSpPr>
          <p:cNvPr id="468" name="Google Shape;468;p38"/>
          <p:cNvGrpSpPr/>
          <p:nvPr/>
        </p:nvGrpSpPr>
        <p:grpSpPr>
          <a:xfrm>
            <a:off x="334400" y="342900"/>
            <a:ext cx="2057400" cy="2833850"/>
            <a:chOff x="334400" y="342900"/>
            <a:chExt cx="2057400" cy="2833850"/>
          </a:xfrm>
        </p:grpSpPr>
        <p:pic>
          <p:nvPicPr>
            <p:cNvPr id="469" name="Google Shape;469;p38"/>
            <p:cNvPicPr preferRelativeResize="0"/>
            <p:nvPr/>
          </p:nvPicPr>
          <p:blipFill>
            <a:blip r:embed="rId5">
              <a:alphaModFix/>
            </a:blip>
            <a:stretch>
              <a:fillRect/>
            </a:stretch>
          </p:blipFill>
          <p:spPr>
            <a:xfrm>
              <a:off x="334400" y="342900"/>
              <a:ext cx="2057400" cy="2695903"/>
            </a:xfrm>
            <a:prstGeom prst="rect">
              <a:avLst/>
            </a:prstGeom>
            <a:noFill/>
            <a:ln>
              <a:noFill/>
            </a:ln>
          </p:spPr>
        </p:pic>
        <p:sp>
          <p:nvSpPr>
            <p:cNvPr id="470" name="Google Shape;470;p38"/>
            <p:cNvSpPr txBox="1"/>
            <p:nvPr/>
          </p:nvSpPr>
          <p:spPr>
            <a:xfrm>
              <a:off x="334400" y="3033350"/>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Mica Paul, Spring 2023</a:t>
              </a:r>
              <a:endParaRPr sz="800">
                <a:latin typeface="Open Sans Light"/>
                <a:ea typeface="Open Sans Light"/>
                <a:cs typeface="Open Sans Light"/>
                <a:sym typeface="Open Sans Light"/>
              </a:endParaRPr>
            </a:p>
          </p:txBody>
        </p:sp>
      </p:grpSp>
      <p:grpSp>
        <p:nvGrpSpPr>
          <p:cNvPr id="471" name="Google Shape;471;p38"/>
          <p:cNvGrpSpPr/>
          <p:nvPr/>
        </p:nvGrpSpPr>
        <p:grpSpPr>
          <a:xfrm>
            <a:off x="2854262" y="3613035"/>
            <a:ext cx="2057401" cy="2835165"/>
            <a:chOff x="2918975" y="3205710"/>
            <a:chExt cx="2057401" cy="2835165"/>
          </a:xfrm>
        </p:grpSpPr>
        <p:pic>
          <p:nvPicPr>
            <p:cNvPr id="472" name="Google Shape;472;p38"/>
            <p:cNvPicPr preferRelativeResize="0"/>
            <p:nvPr/>
          </p:nvPicPr>
          <p:blipFill>
            <a:blip r:embed="rId6">
              <a:alphaModFix/>
            </a:blip>
            <a:stretch>
              <a:fillRect/>
            </a:stretch>
          </p:blipFill>
          <p:spPr>
            <a:xfrm>
              <a:off x="2918975" y="3205710"/>
              <a:ext cx="2057401" cy="2691765"/>
            </a:xfrm>
            <a:prstGeom prst="rect">
              <a:avLst/>
            </a:prstGeom>
            <a:noFill/>
            <a:ln>
              <a:noFill/>
            </a:ln>
          </p:spPr>
        </p:pic>
        <p:sp>
          <p:nvSpPr>
            <p:cNvPr id="473" name="Google Shape;473;p38"/>
            <p:cNvSpPr txBox="1"/>
            <p:nvPr/>
          </p:nvSpPr>
          <p:spPr>
            <a:xfrm>
              <a:off x="2918975" y="5897475"/>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Johnylah James, Spring 2023</a:t>
              </a:r>
              <a:endParaRPr sz="800">
                <a:latin typeface="Open Sans Light"/>
                <a:ea typeface="Open Sans Light"/>
                <a:cs typeface="Open Sans Light"/>
                <a:sym typeface="Open Sans Light"/>
              </a:endParaRPr>
            </a:p>
          </p:txBody>
        </p:sp>
      </p:grpSp>
      <p:grpSp>
        <p:nvGrpSpPr>
          <p:cNvPr id="474" name="Google Shape;474;p38"/>
          <p:cNvGrpSpPr/>
          <p:nvPr/>
        </p:nvGrpSpPr>
        <p:grpSpPr>
          <a:xfrm>
            <a:off x="2859063" y="6885361"/>
            <a:ext cx="2057413" cy="2827372"/>
            <a:chOff x="2918963" y="6182088"/>
            <a:chExt cx="2057413" cy="2827372"/>
          </a:xfrm>
        </p:grpSpPr>
        <p:pic>
          <p:nvPicPr>
            <p:cNvPr id="475" name="Google Shape;475;p38"/>
            <p:cNvPicPr preferRelativeResize="0"/>
            <p:nvPr/>
          </p:nvPicPr>
          <p:blipFill>
            <a:blip r:embed="rId7">
              <a:alphaModFix/>
            </a:blip>
            <a:stretch>
              <a:fillRect/>
            </a:stretch>
          </p:blipFill>
          <p:spPr>
            <a:xfrm>
              <a:off x="2918963" y="6182088"/>
              <a:ext cx="2057401" cy="2674621"/>
            </a:xfrm>
            <a:prstGeom prst="rect">
              <a:avLst/>
            </a:prstGeom>
            <a:noFill/>
            <a:ln>
              <a:noFill/>
            </a:ln>
          </p:spPr>
        </p:pic>
        <p:sp>
          <p:nvSpPr>
            <p:cNvPr id="476" name="Google Shape;476;p38"/>
            <p:cNvSpPr txBox="1"/>
            <p:nvPr/>
          </p:nvSpPr>
          <p:spPr>
            <a:xfrm>
              <a:off x="2918975" y="8866059"/>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Alexa Maillet, Spring 2023</a:t>
              </a:r>
              <a:endParaRPr sz="800">
                <a:latin typeface="Open Sans Light"/>
                <a:ea typeface="Open Sans Light"/>
                <a:cs typeface="Open Sans Light"/>
                <a:sym typeface="Open Sans Light"/>
              </a:endParaRPr>
            </a:p>
          </p:txBody>
        </p:sp>
      </p:grpSp>
      <p:grpSp>
        <p:nvGrpSpPr>
          <p:cNvPr id="477" name="Google Shape;477;p38"/>
          <p:cNvGrpSpPr/>
          <p:nvPr/>
        </p:nvGrpSpPr>
        <p:grpSpPr>
          <a:xfrm>
            <a:off x="342900" y="6882598"/>
            <a:ext cx="2057400" cy="2832909"/>
            <a:chOff x="463825" y="6182088"/>
            <a:chExt cx="2057400" cy="2832909"/>
          </a:xfrm>
        </p:grpSpPr>
        <p:pic>
          <p:nvPicPr>
            <p:cNvPr id="478" name="Google Shape;478;p38"/>
            <p:cNvPicPr preferRelativeResize="0"/>
            <p:nvPr/>
          </p:nvPicPr>
          <p:blipFill>
            <a:blip r:embed="rId8">
              <a:alphaModFix/>
            </a:blip>
            <a:stretch>
              <a:fillRect/>
            </a:stretch>
          </p:blipFill>
          <p:spPr>
            <a:xfrm>
              <a:off x="463825" y="6182087"/>
              <a:ext cx="2057399" cy="2683971"/>
            </a:xfrm>
            <a:prstGeom prst="rect">
              <a:avLst/>
            </a:prstGeom>
            <a:noFill/>
            <a:ln>
              <a:noFill/>
            </a:ln>
          </p:spPr>
        </p:pic>
        <p:sp>
          <p:nvSpPr>
            <p:cNvPr id="479" name="Google Shape;479;p38"/>
            <p:cNvSpPr txBox="1"/>
            <p:nvPr/>
          </p:nvSpPr>
          <p:spPr>
            <a:xfrm>
              <a:off x="463825" y="8871597"/>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Lexy Berry, Spring 2023</a:t>
              </a:r>
              <a:endParaRPr sz="800">
                <a:latin typeface="Open Sans Light"/>
                <a:ea typeface="Open Sans Light"/>
                <a:cs typeface="Open Sans Light"/>
                <a:sym typeface="Open Sans Light"/>
              </a:endParaRPr>
            </a:p>
          </p:txBody>
        </p:sp>
      </p:grpSp>
      <p:grpSp>
        <p:nvGrpSpPr>
          <p:cNvPr id="480" name="Google Shape;480;p38"/>
          <p:cNvGrpSpPr/>
          <p:nvPr/>
        </p:nvGrpSpPr>
        <p:grpSpPr>
          <a:xfrm>
            <a:off x="5374113" y="3613296"/>
            <a:ext cx="2057413" cy="2833250"/>
            <a:chOff x="5374113" y="3278950"/>
            <a:chExt cx="2057413" cy="2833250"/>
          </a:xfrm>
        </p:grpSpPr>
        <p:pic>
          <p:nvPicPr>
            <p:cNvPr id="481" name="Google Shape;481;p38"/>
            <p:cNvPicPr preferRelativeResize="0"/>
            <p:nvPr/>
          </p:nvPicPr>
          <p:blipFill>
            <a:blip r:embed="rId9">
              <a:alphaModFix/>
            </a:blip>
            <a:stretch>
              <a:fillRect/>
            </a:stretch>
          </p:blipFill>
          <p:spPr>
            <a:xfrm>
              <a:off x="5374113" y="3278950"/>
              <a:ext cx="2057401" cy="2689850"/>
            </a:xfrm>
            <a:prstGeom prst="rect">
              <a:avLst/>
            </a:prstGeom>
            <a:noFill/>
            <a:ln>
              <a:noFill/>
            </a:ln>
          </p:spPr>
        </p:pic>
        <p:sp>
          <p:nvSpPr>
            <p:cNvPr id="482" name="Google Shape;482;p38"/>
            <p:cNvSpPr txBox="1"/>
            <p:nvPr/>
          </p:nvSpPr>
          <p:spPr>
            <a:xfrm>
              <a:off x="5374125" y="5968800"/>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Elle Langley, Spring 2023</a:t>
              </a:r>
              <a:endParaRPr sz="800">
                <a:latin typeface="Open Sans Light"/>
                <a:ea typeface="Open Sans Light"/>
                <a:cs typeface="Open Sans Light"/>
                <a:sym typeface="Open Sans Light"/>
              </a:endParaRPr>
            </a:p>
          </p:txBody>
        </p:sp>
      </p:grpSp>
      <p:grpSp>
        <p:nvGrpSpPr>
          <p:cNvPr id="483" name="Google Shape;483;p38"/>
          <p:cNvGrpSpPr/>
          <p:nvPr/>
        </p:nvGrpSpPr>
        <p:grpSpPr>
          <a:xfrm>
            <a:off x="334400" y="3612085"/>
            <a:ext cx="2057401" cy="2835178"/>
            <a:chOff x="334400" y="3205698"/>
            <a:chExt cx="2057401" cy="2835178"/>
          </a:xfrm>
        </p:grpSpPr>
        <p:pic>
          <p:nvPicPr>
            <p:cNvPr id="484" name="Google Shape;484;p38"/>
            <p:cNvPicPr preferRelativeResize="0"/>
            <p:nvPr/>
          </p:nvPicPr>
          <p:blipFill>
            <a:blip r:embed="rId10">
              <a:alphaModFix/>
            </a:blip>
            <a:stretch>
              <a:fillRect/>
            </a:stretch>
          </p:blipFill>
          <p:spPr>
            <a:xfrm>
              <a:off x="334400" y="3205697"/>
              <a:ext cx="2057401" cy="2691765"/>
            </a:xfrm>
            <a:prstGeom prst="rect">
              <a:avLst/>
            </a:prstGeom>
            <a:noFill/>
            <a:ln>
              <a:noFill/>
            </a:ln>
          </p:spPr>
        </p:pic>
        <p:sp>
          <p:nvSpPr>
            <p:cNvPr id="485" name="Google Shape;485;p38"/>
            <p:cNvSpPr txBox="1"/>
            <p:nvPr/>
          </p:nvSpPr>
          <p:spPr>
            <a:xfrm>
              <a:off x="334400" y="5897475"/>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Reid Gillis, Spring 2023</a:t>
              </a:r>
              <a:endParaRPr sz="800">
                <a:latin typeface="Open Sans Light"/>
                <a:ea typeface="Open Sans Light"/>
                <a:cs typeface="Open Sans Light"/>
                <a:sym typeface="Open Sans Light"/>
              </a:endParaRPr>
            </a:p>
          </p:txBody>
        </p:sp>
      </p:grpSp>
      <p:grpSp>
        <p:nvGrpSpPr>
          <p:cNvPr id="486" name="Google Shape;486;p38"/>
          <p:cNvGrpSpPr/>
          <p:nvPr/>
        </p:nvGrpSpPr>
        <p:grpSpPr>
          <a:xfrm>
            <a:off x="5375260" y="6879741"/>
            <a:ext cx="2057426" cy="2838618"/>
            <a:chOff x="5374125" y="6211054"/>
            <a:chExt cx="2057426" cy="2838618"/>
          </a:xfrm>
        </p:grpSpPr>
        <p:pic>
          <p:nvPicPr>
            <p:cNvPr id="487" name="Google Shape;487;p38"/>
            <p:cNvPicPr preferRelativeResize="0"/>
            <p:nvPr/>
          </p:nvPicPr>
          <p:blipFill>
            <a:blip r:embed="rId11">
              <a:alphaModFix/>
            </a:blip>
            <a:stretch>
              <a:fillRect/>
            </a:stretch>
          </p:blipFill>
          <p:spPr>
            <a:xfrm>
              <a:off x="5374125" y="6211054"/>
              <a:ext cx="2057426" cy="2695213"/>
            </a:xfrm>
            <a:prstGeom prst="rect">
              <a:avLst/>
            </a:prstGeom>
            <a:noFill/>
            <a:ln>
              <a:noFill/>
            </a:ln>
          </p:spPr>
        </p:pic>
        <p:sp>
          <p:nvSpPr>
            <p:cNvPr id="488" name="Google Shape;488;p38"/>
            <p:cNvSpPr txBox="1"/>
            <p:nvPr/>
          </p:nvSpPr>
          <p:spPr>
            <a:xfrm>
              <a:off x="5374136" y="8906272"/>
              <a:ext cx="19476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Andel Brown, Fall 2023</a:t>
              </a:r>
              <a:endParaRPr sz="800">
                <a:latin typeface="Open Sans Light"/>
                <a:ea typeface="Open Sans Light"/>
                <a:cs typeface="Open Sans Light"/>
                <a:sym typeface="Open Sans Ligh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39"/>
          <p:cNvSpPr txBox="1"/>
          <p:nvPr/>
        </p:nvSpPr>
        <p:spPr>
          <a:xfrm>
            <a:off x="457200" y="457800"/>
            <a:ext cx="68580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800">
                <a:solidFill>
                  <a:schemeClr val="dk1"/>
                </a:solidFill>
                <a:highlight>
                  <a:srgbClr val="FFFFFF"/>
                </a:highlight>
                <a:latin typeface="Open Sans"/>
                <a:ea typeface="Open Sans"/>
                <a:cs typeface="Open Sans"/>
                <a:sym typeface="Open Sans"/>
              </a:rPr>
              <a:t>Portraiture</a:t>
            </a:r>
            <a:r>
              <a:rPr lang="en" sz="2800">
                <a:solidFill>
                  <a:schemeClr val="dk1"/>
                </a:solidFill>
                <a:highlight>
                  <a:srgbClr val="FFFFFF"/>
                </a:highlight>
                <a:latin typeface="Open Sans"/>
                <a:ea typeface="Open Sans"/>
                <a:cs typeface="Open Sans"/>
                <a:sym typeface="Open Sans"/>
              </a:rPr>
              <a:t> — Shading hair textures  </a:t>
            </a:r>
            <a:endParaRPr/>
          </a:p>
        </p:txBody>
      </p:sp>
      <p:pic>
        <p:nvPicPr>
          <p:cNvPr descr="Group 235, Grouped object" id="494" name="Google Shape;494;p39"/>
          <p:cNvPicPr preferRelativeResize="0"/>
          <p:nvPr/>
        </p:nvPicPr>
        <p:blipFill>
          <a:blip r:embed="rId3">
            <a:alphaModFix/>
          </a:blip>
          <a:stretch>
            <a:fillRect/>
          </a:stretch>
        </p:blipFill>
        <p:spPr>
          <a:xfrm>
            <a:off x="461963" y="923925"/>
            <a:ext cx="6848475" cy="8677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Group 173, Grouped object" id="499" name="Google Shape;499;p40"/>
          <p:cNvPicPr preferRelativeResize="0"/>
          <p:nvPr/>
        </p:nvPicPr>
        <p:blipFill>
          <a:blip r:embed="rId3">
            <a:alphaModFix/>
          </a:blip>
          <a:stretch>
            <a:fillRect/>
          </a:stretch>
        </p:blipFill>
        <p:spPr>
          <a:xfrm>
            <a:off x="442925" y="1071992"/>
            <a:ext cx="6886575" cy="3438525"/>
          </a:xfrm>
          <a:prstGeom prst="rect">
            <a:avLst/>
          </a:prstGeom>
          <a:noFill/>
          <a:ln>
            <a:noFill/>
          </a:ln>
        </p:spPr>
      </p:pic>
      <p:pic>
        <p:nvPicPr>
          <p:cNvPr descr="Group 172, Grouped object" id="500" name="Google Shape;500;p40"/>
          <p:cNvPicPr preferRelativeResize="0"/>
          <p:nvPr/>
        </p:nvPicPr>
        <p:blipFill>
          <a:blip r:embed="rId4">
            <a:alphaModFix/>
          </a:blip>
          <a:stretch>
            <a:fillRect/>
          </a:stretch>
        </p:blipFill>
        <p:spPr>
          <a:xfrm>
            <a:off x="442913" y="4729850"/>
            <a:ext cx="6886575" cy="4962525"/>
          </a:xfrm>
          <a:prstGeom prst="rect">
            <a:avLst/>
          </a:prstGeom>
          <a:noFill/>
          <a:ln>
            <a:noFill/>
          </a:ln>
        </p:spPr>
      </p:pic>
      <p:sp>
        <p:nvSpPr>
          <p:cNvPr id="501" name="Google Shape;501;p40"/>
          <p:cNvSpPr txBox="1"/>
          <p:nvPr/>
        </p:nvSpPr>
        <p:spPr>
          <a:xfrm>
            <a:off x="366750" y="345175"/>
            <a:ext cx="6948600" cy="571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400">
                <a:highlight>
                  <a:srgbClr val="FFFFFF"/>
                </a:highlight>
                <a:latin typeface="Open Sans"/>
                <a:ea typeface="Open Sans"/>
                <a:cs typeface="Open Sans"/>
                <a:sym typeface="Open Sans"/>
              </a:rPr>
              <a:t>Portraiture</a:t>
            </a:r>
            <a:r>
              <a:rPr lang="en" sz="2400">
                <a:highlight>
                  <a:srgbClr val="FFFFFF"/>
                </a:highlight>
                <a:latin typeface="Open Sans"/>
                <a:ea typeface="Open Sans"/>
                <a:cs typeface="Open Sans"/>
                <a:sym typeface="Open Sans"/>
              </a:rPr>
              <a:t> — Shading and proportion  </a:t>
            </a:r>
            <a:endParaRPr sz="2800">
              <a:highlight>
                <a:srgbClr val="FFFFFF"/>
              </a:highlight>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Group 169, Grouped object" id="506" name="Google Shape;506;p41"/>
          <p:cNvPicPr preferRelativeResize="0"/>
          <p:nvPr/>
        </p:nvPicPr>
        <p:blipFill>
          <a:blip r:embed="rId3">
            <a:alphaModFix/>
          </a:blip>
          <a:stretch>
            <a:fillRect/>
          </a:stretch>
        </p:blipFill>
        <p:spPr>
          <a:xfrm>
            <a:off x="442900" y="442913"/>
            <a:ext cx="6886575" cy="9172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42"/>
          <p:cNvSpPr txBox="1"/>
          <p:nvPr/>
        </p:nvSpPr>
        <p:spPr>
          <a:xfrm>
            <a:off x="457200" y="457200"/>
            <a:ext cx="3210300" cy="825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800">
                <a:solidFill>
                  <a:schemeClr val="dk1"/>
                </a:solidFill>
                <a:latin typeface="Open Sans"/>
                <a:ea typeface="Open Sans"/>
                <a:cs typeface="Open Sans"/>
                <a:sym typeface="Open Sans"/>
              </a:rPr>
              <a:t>Skill builder  </a:t>
            </a:r>
            <a:endParaRPr sz="2800">
              <a:solidFill>
                <a:schemeClr val="dk1"/>
              </a:solidFill>
              <a:latin typeface="Open Sans"/>
              <a:ea typeface="Open Sans"/>
              <a:cs typeface="Open Sans"/>
              <a:sym typeface="Open Sans"/>
            </a:endParaRPr>
          </a:p>
          <a:p>
            <a:pPr indent="0" lvl="0" marL="0" rtl="0" algn="l">
              <a:spcBef>
                <a:spcPts val="0"/>
              </a:spcBef>
              <a:spcAft>
                <a:spcPts val="0"/>
              </a:spcAft>
              <a:buNone/>
            </a:pPr>
            <a:r>
              <a:rPr b="1" lang="en" sz="2800">
                <a:solidFill>
                  <a:schemeClr val="dk1"/>
                </a:solidFill>
                <a:latin typeface="Open Sans"/>
                <a:ea typeface="Open Sans"/>
                <a:cs typeface="Open Sans"/>
                <a:sym typeface="Open Sans"/>
              </a:rPr>
              <a:t>Half portraits</a:t>
            </a:r>
            <a:endParaRPr b="1" sz="2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1"/>
              </a:solidFill>
              <a:latin typeface="Open Sans"/>
              <a:ea typeface="Open Sans"/>
              <a:cs typeface="Open Sans"/>
              <a:sym typeface="Open Sans"/>
            </a:endParaRPr>
          </a:p>
          <a:p>
            <a:pPr indent="0" lvl="0" marL="0" marR="38100" rtl="0" algn="l">
              <a:lnSpc>
                <a:spcPct val="115000"/>
              </a:lnSpc>
              <a:spcBef>
                <a:spcPts val="0"/>
              </a:spcBef>
              <a:spcAft>
                <a:spcPts val="0"/>
              </a:spcAft>
              <a:buNone/>
            </a:pPr>
            <a:r>
              <a:rPr b="1" lang="en" sz="1000">
                <a:solidFill>
                  <a:schemeClr val="dk1"/>
                </a:solidFill>
                <a:latin typeface="Open Sans"/>
                <a:ea typeface="Open Sans"/>
                <a:cs typeface="Open Sans"/>
                <a:sym typeface="Open Sans"/>
              </a:rPr>
              <a:t>Put it all together.</a:t>
            </a:r>
            <a:r>
              <a:rPr lang="en" sz="1000">
                <a:solidFill>
                  <a:schemeClr val="dk1"/>
                </a:solidFill>
                <a:latin typeface="Open Sans"/>
                <a:ea typeface="Open Sans"/>
                <a:cs typeface="Open Sans"/>
                <a:sym typeface="Open Sans"/>
              </a:rPr>
              <a:t> Choose one portrait to complete. You can finish by copying, or flipping it like a mirror.</a:t>
            </a:r>
            <a:endParaRPr sz="1000">
              <a:solidFill>
                <a:schemeClr val="dk1"/>
              </a:solidFill>
              <a:latin typeface="Open Sans"/>
              <a:ea typeface="Open Sans"/>
              <a:cs typeface="Open Sans"/>
              <a:sym typeface="Open Sans"/>
            </a:endParaRPr>
          </a:p>
          <a:p>
            <a:pPr indent="0" lvl="0" marL="0" marR="3810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marR="38100" rtl="0" algn="l">
              <a:lnSpc>
                <a:spcPct val="115000"/>
              </a:lnSpc>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Or</a:t>
            </a:r>
            <a:r>
              <a:rPr lang="en" sz="1000">
                <a:solidFill>
                  <a:schemeClr val="dk1"/>
                </a:solidFill>
                <a:latin typeface="Open Sans"/>
                <a:ea typeface="Open Sans"/>
                <a:cs typeface="Open Sans"/>
                <a:sym typeface="Open Sans"/>
              </a:rPr>
              <a:t>, find a picture of someone else and draw half of their face instead. </a:t>
            </a:r>
            <a:endParaRPr sz="1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800">
              <a:solidFill>
                <a:schemeClr val="dk1"/>
              </a:solidFill>
              <a:latin typeface="Open Sans"/>
              <a:ea typeface="Open Sans"/>
              <a:cs typeface="Open Sans"/>
              <a:sym typeface="Open Sans"/>
            </a:endParaRPr>
          </a:p>
          <a:p>
            <a:pPr indent="0" lvl="0" marL="0" marR="38100" rtl="0" algn="l">
              <a:lnSpc>
                <a:spcPct val="115000"/>
              </a:lnSpc>
              <a:spcBef>
                <a:spcPts val="0"/>
              </a:spcBef>
              <a:spcAft>
                <a:spcPts val="0"/>
              </a:spcAft>
              <a:buNone/>
            </a:pPr>
            <a:r>
              <a:t/>
            </a:r>
            <a:endParaRPr b="1" sz="1000">
              <a:solidFill>
                <a:schemeClr val="dk1"/>
              </a:solidFill>
              <a:latin typeface="Open Sans"/>
              <a:ea typeface="Open Sans"/>
              <a:cs typeface="Open Sans"/>
              <a:sym typeface="Open Sans"/>
            </a:endParaRPr>
          </a:p>
          <a:p>
            <a:pPr indent="0" lvl="0" marL="0" marR="38100" rtl="0" algn="l">
              <a:lnSpc>
                <a:spcPct val="115000"/>
              </a:lnSpc>
              <a:spcBef>
                <a:spcPts val="0"/>
              </a:spcBef>
              <a:spcAft>
                <a:spcPts val="0"/>
              </a:spcAft>
              <a:buNone/>
            </a:pPr>
            <a:r>
              <a:t/>
            </a:r>
            <a:endParaRPr sz="1100">
              <a:solidFill>
                <a:schemeClr val="dk1"/>
              </a:solidFill>
            </a:endParaRPr>
          </a:p>
        </p:txBody>
      </p:sp>
      <p:pic>
        <p:nvPicPr>
          <p:cNvPr id="512" name="Google Shape;512;p42"/>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513" name="Google Shape;513;p42"/>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514" name="Google Shape;514;p42"/>
          <p:cNvPicPr preferRelativeResize="0"/>
          <p:nvPr/>
        </p:nvPicPr>
        <p:blipFill>
          <a:blip r:embed="rId5">
            <a:alphaModFix/>
          </a:blip>
          <a:stretch>
            <a:fillRect/>
          </a:stretch>
        </p:blipFill>
        <p:spPr>
          <a:xfrm>
            <a:off x="3886200" y="457200"/>
            <a:ext cx="1720436" cy="4686300"/>
          </a:xfrm>
          <a:prstGeom prst="rect">
            <a:avLst/>
          </a:prstGeom>
          <a:noFill/>
          <a:ln cap="flat" cmpd="sng" w="9525">
            <a:solidFill>
              <a:schemeClr val="dk2"/>
            </a:solidFill>
            <a:prstDash val="solid"/>
            <a:round/>
            <a:headEnd len="sm" w="sm" type="none"/>
            <a:tailEnd len="sm" w="sm" type="none"/>
          </a:ln>
        </p:spPr>
      </p:pic>
      <p:pic>
        <p:nvPicPr>
          <p:cNvPr id="515" name="Google Shape;515;p42"/>
          <p:cNvPicPr preferRelativeResize="0"/>
          <p:nvPr/>
        </p:nvPicPr>
        <p:blipFill>
          <a:blip r:embed="rId6">
            <a:alphaModFix/>
          </a:blip>
          <a:stretch>
            <a:fillRect/>
          </a:stretch>
        </p:blipFill>
        <p:spPr>
          <a:xfrm>
            <a:off x="2244503" y="5143500"/>
            <a:ext cx="1787297" cy="4457699"/>
          </a:xfrm>
          <a:prstGeom prst="rect">
            <a:avLst/>
          </a:prstGeom>
          <a:noFill/>
          <a:ln cap="flat" cmpd="sng" w="9525">
            <a:solidFill>
              <a:schemeClr val="dk2"/>
            </a:solidFill>
            <a:prstDash val="solid"/>
            <a:round/>
            <a:headEnd len="sm" w="sm" type="none"/>
            <a:tailEnd len="sm" w="sm" type="none"/>
          </a:ln>
        </p:spPr>
      </p:pic>
      <p:pic>
        <p:nvPicPr>
          <p:cNvPr id="516" name="Google Shape;516;p42"/>
          <p:cNvPicPr preferRelativeResize="0"/>
          <p:nvPr/>
        </p:nvPicPr>
        <p:blipFill>
          <a:blip r:embed="rId7">
            <a:alphaModFix/>
          </a:blip>
          <a:stretch>
            <a:fillRect/>
          </a:stretch>
        </p:blipFill>
        <p:spPr>
          <a:xfrm>
            <a:off x="5606625" y="457200"/>
            <a:ext cx="1720436" cy="4686300"/>
          </a:xfrm>
          <a:prstGeom prst="rect">
            <a:avLst/>
          </a:prstGeom>
          <a:noFill/>
          <a:ln cap="flat" cmpd="sng" w="9525">
            <a:solidFill>
              <a:srgbClr val="000000"/>
            </a:solidFill>
            <a:prstDash val="solid"/>
            <a:round/>
            <a:headEnd len="sm" w="sm" type="none"/>
            <a:tailEnd len="sm" w="sm" type="none"/>
          </a:ln>
        </p:spPr>
      </p:pic>
      <p:pic>
        <p:nvPicPr>
          <p:cNvPr id="517" name="Google Shape;517;p42"/>
          <p:cNvPicPr preferRelativeResize="0"/>
          <p:nvPr/>
        </p:nvPicPr>
        <p:blipFill>
          <a:blip r:embed="rId8">
            <a:alphaModFix/>
          </a:blip>
          <a:stretch>
            <a:fillRect/>
          </a:stretch>
        </p:blipFill>
        <p:spPr>
          <a:xfrm>
            <a:off x="457203" y="5143500"/>
            <a:ext cx="1787297" cy="4457699"/>
          </a:xfrm>
          <a:prstGeom prst="rect">
            <a:avLst/>
          </a:prstGeom>
          <a:noFill/>
          <a:ln cap="flat" cmpd="sng" w="9525">
            <a:solidFill>
              <a:schemeClr val="dk2"/>
            </a:solidFill>
            <a:prstDash val="solid"/>
            <a:round/>
            <a:headEnd len="sm" w="sm" type="none"/>
            <a:tailEnd len="sm" w="sm" type="none"/>
          </a:ln>
        </p:spPr>
      </p:pic>
      <p:pic>
        <p:nvPicPr>
          <p:cNvPr id="518" name="Google Shape;518;p42"/>
          <p:cNvPicPr preferRelativeResize="0"/>
          <p:nvPr/>
        </p:nvPicPr>
        <p:blipFill>
          <a:blip r:embed="rId9">
            <a:alphaModFix/>
          </a:blip>
          <a:stretch>
            <a:fillRect/>
          </a:stretch>
        </p:blipFill>
        <p:spPr>
          <a:xfrm>
            <a:off x="4321975" y="5504377"/>
            <a:ext cx="2993226" cy="3709075"/>
          </a:xfrm>
          <a:prstGeom prst="rect">
            <a:avLst/>
          </a:prstGeom>
          <a:noFill/>
          <a:ln>
            <a:noFill/>
          </a:ln>
        </p:spPr>
      </p:pic>
      <p:sp>
        <p:nvSpPr>
          <p:cNvPr id="519" name="Google Shape;519;p42"/>
          <p:cNvSpPr txBox="1"/>
          <p:nvPr/>
        </p:nvSpPr>
        <p:spPr>
          <a:xfrm>
            <a:off x="4318600" y="9213452"/>
            <a:ext cx="3000000" cy="405600"/>
          </a:xfrm>
          <a:prstGeom prst="rect">
            <a:avLst/>
          </a:prstGeom>
          <a:noFill/>
          <a:ln>
            <a:noFill/>
          </a:ln>
        </p:spPr>
        <p:txBody>
          <a:bodyPr anchorCtr="0" anchor="t" bIns="0" lIns="0" spcFirstLastPara="1" rIns="0" wrap="square" tIns="0">
            <a:noAutofit/>
          </a:bodyPr>
          <a:lstStyle/>
          <a:p>
            <a:pPr indent="0" lvl="0" marL="0" marR="38100" rtl="0" algn="l">
              <a:lnSpc>
                <a:spcPct val="115000"/>
              </a:lnSpc>
              <a:spcBef>
                <a:spcPts val="0"/>
              </a:spcBef>
              <a:spcAft>
                <a:spcPts val="0"/>
              </a:spcAft>
              <a:buNone/>
            </a:pPr>
            <a:r>
              <a:rPr lang="en" sz="1000">
                <a:solidFill>
                  <a:schemeClr val="dk1"/>
                </a:solidFill>
                <a:latin typeface="Open Sans"/>
                <a:ea typeface="Open Sans"/>
                <a:cs typeface="Open Sans"/>
                <a:sym typeface="Open Sans"/>
              </a:rPr>
              <a:t>Heny Patel, Spring 2019</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id="524" name="Google Shape;524;p43"/>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525" name="Google Shape;525;p43"/>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526" name="Google Shape;526;p43"/>
          <p:cNvPicPr preferRelativeResize="0"/>
          <p:nvPr/>
        </p:nvPicPr>
        <p:blipFill>
          <a:blip r:embed="rId5">
            <a:alphaModFix/>
          </a:blip>
          <a:stretch>
            <a:fillRect/>
          </a:stretch>
        </p:blipFill>
        <p:spPr>
          <a:xfrm>
            <a:off x="3886205" y="457200"/>
            <a:ext cx="3395345" cy="5029200"/>
          </a:xfrm>
          <a:prstGeom prst="rect">
            <a:avLst/>
          </a:prstGeom>
          <a:noFill/>
          <a:ln cap="flat" cmpd="sng" w="9525">
            <a:solidFill>
              <a:schemeClr val="dk2"/>
            </a:solidFill>
            <a:prstDash val="solid"/>
            <a:round/>
            <a:headEnd len="sm" w="sm" type="none"/>
            <a:tailEnd len="sm" w="sm" type="none"/>
          </a:ln>
        </p:spPr>
      </p:pic>
      <p:pic>
        <p:nvPicPr>
          <p:cNvPr id="527" name="Google Shape;527;p43"/>
          <p:cNvPicPr preferRelativeResize="0"/>
          <p:nvPr/>
        </p:nvPicPr>
        <p:blipFill rotWithShape="1">
          <a:blip r:embed="rId6">
            <a:alphaModFix/>
          </a:blip>
          <a:srcRect b="0" l="20641" r="0" t="0"/>
          <a:stretch/>
        </p:blipFill>
        <p:spPr>
          <a:xfrm>
            <a:off x="458902" y="5943600"/>
            <a:ext cx="1712800" cy="3657600"/>
          </a:xfrm>
          <a:prstGeom prst="rect">
            <a:avLst/>
          </a:prstGeom>
          <a:noFill/>
          <a:ln cap="flat" cmpd="sng" w="9525">
            <a:solidFill>
              <a:schemeClr val="dk2"/>
            </a:solidFill>
            <a:prstDash val="solid"/>
            <a:round/>
            <a:headEnd len="sm" w="sm" type="none"/>
            <a:tailEnd len="sm" w="sm" type="none"/>
          </a:ln>
        </p:spPr>
      </p:pic>
      <p:pic>
        <p:nvPicPr>
          <p:cNvPr id="528" name="Google Shape;528;p43"/>
          <p:cNvPicPr preferRelativeResize="0"/>
          <p:nvPr/>
        </p:nvPicPr>
        <p:blipFill rotWithShape="1">
          <a:blip r:embed="rId7">
            <a:alphaModFix/>
          </a:blip>
          <a:srcRect b="0" l="0" r="10817" t="0"/>
          <a:stretch/>
        </p:blipFill>
        <p:spPr>
          <a:xfrm>
            <a:off x="5602405" y="5943600"/>
            <a:ext cx="1712796" cy="3657601"/>
          </a:xfrm>
          <a:prstGeom prst="rect">
            <a:avLst/>
          </a:prstGeom>
          <a:noFill/>
          <a:ln cap="flat" cmpd="sng" w="9525">
            <a:solidFill>
              <a:schemeClr val="dk2"/>
            </a:solidFill>
            <a:prstDash val="solid"/>
            <a:round/>
            <a:headEnd len="sm" w="sm" type="none"/>
            <a:tailEnd len="sm" w="sm" type="none"/>
          </a:ln>
        </p:spPr>
      </p:pic>
      <p:pic>
        <p:nvPicPr>
          <p:cNvPr id="529" name="Google Shape;529;p43"/>
          <p:cNvPicPr preferRelativeResize="0"/>
          <p:nvPr/>
        </p:nvPicPr>
        <p:blipFill>
          <a:blip r:embed="rId8">
            <a:alphaModFix/>
          </a:blip>
          <a:stretch>
            <a:fillRect/>
          </a:stretch>
        </p:blipFill>
        <p:spPr>
          <a:xfrm>
            <a:off x="490855" y="457200"/>
            <a:ext cx="3395345" cy="5029200"/>
          </a:xfrm>
          <a:prstGeom prst="rect">
            <a:avLst/>
          </a:prstGeom>
          <a:noFill/>
          <a:ln cap="flat" cmpd="sng" w="9525">
            <a:solidFill>
              <a:schemeClr val="dk2"/>
            </a:solidFill>
            <a:prstDash val="solid"/>
            <a:round/>
            <a:headEnd len="sm" w="sm" type="none"/>
            <a:tailEnd len="sm" w="sm" type="none"/>
          </a:ln>
        </p:spPr>
      </p:pic>
      <p:pic>
        <p:nvPicPr>
          <p:cNvPr id="530" name="Google Shape;530;p43"/>
          <p:cNvPicPr preferRelativeResize="0"/>
          <p:nvPr/>
        </p:nvPicPr>
        <p:blipFill rotWithShape="1">
          <a:blip r:embed="rId9">
            <a:alphaModFix/>
          </a:blip>
          <a:srcRect b="0" l="20641" r="0" t="0"/>
          <a:stretch/>
        </p:blipFill>
        <p:spPr>
          <a:xfrm>
            <a:off x="2171702" y="5943600"/>
            <a:ext cx="1712800" cy="3657600"/>
          </a:xfrm>
          <a:prstGeom prst="rect">
            <a:avLst/>
          </a:prstGeom>
          <a:noFill/>
          <a:ln cap="flat" cmpd="sng" w="9525">
            <a:solidFill>
              <a:schemeClr val="dk2"/>
            </a:solidFill>
            <a:prstDash val="solid"/>
            <a:round/>
            <a:headEnd len="sm" w="sm" type="none"/>
            <a:tailEnd len="sm" w="sm" type="none"/>
          </a:ln>
        </p:spPr>
      </p:pic>
      <p:pic>
        <p:nvPicPr>
          <p:cNvPr id="531" name="Google Shape;531;p43"/>
          <p:cNvPicPr preferRelativeResize="0"/>
          <p:nvPr/>
        </p:nvPicPr>
        <p:blipFill rotWithShape="1">
          <a:blip r:embed="rId10">
            <a:alphaModFix/>
          </a:blip>
          <a:srcRect b="0" l="0" r="10817" t="0"/>
          <a:stretch/>
        </p:blipFill>
        <p:spPr>
          <a:xfrm>
            <a:off x="3889605" y="5943600"/>
            <a:ext cx="1712796" cy="365760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6"/>
          <p:cNvSpPr txBox="1"/>
          <p:nvPr/>
        </p:nvSpPr>
        <p:spPr>
          <a:xfrm>
            <a:off x="342900" y="342900"/>
            <a:ext cx="7090800" cy="2063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1500">
                <a:latin typeface="Open Sans"/>
                <a:ea typeface="Open Sans"/>
                <a:cs typeface="Open Sans"/>
                <a:sym typeface="Open Sans"/>
              </a:rPr>
              <a:t>Self-portrait evaluation </a:t>
            </a:r>
            <a:r>
              <a:rPr lang="en" sz="1500">
                <a:latin typeface="Open Sans Medium"/>
                <a:ea typeface="Open Sans Medium"/>
                <a:cs typeface="Open Sans Medium"/>
                <a:sym typeface="Open Sans Medium"/>
              </a:rPr>
              <a:t>and </a:t>
            </a:r>
            <a:r>
              <a:rPr b="1" lang="en" sz="1500">
                <a:latin typeface="Open Sans"/>
                <a:ea typeface="Open Sans"/>
                <a:cs typeface="Open Sans"/>
                <a:sym typeface="Open Sans"/>
              </a:rPr>
              <a:t>building your skills step-by-step</a:t>
            </a:r>
            <a:endParaRPr b="1" sz="1500">
              <a:latin typeface="Open Sans"/>
              <a:ea typeface="Open Sans"/>
              <a:cs typeface="Open Sans"/>
              <a:sym typeface="Open Sans"/>
            </a:endParaRPr>
          </a:p>
          <a:p>
            <a:pPr indent="0" lvl="0" marL="0" rtl="0" algn="l">
              <a:lnSpc>
                <a:spcPct val="115000"/>
              </a:lnSpc>
              <a:spcBef>
                <a:spcPts val="0"/>
              </a:spcBef>
              <a:spcAft>
                <a:spcPts val="0"/>
              </a:spcAft>
              <a:buNone/>
            </a:pPr>
            <a:r>
              <a:rPr lang="en" sz="1500">
                <a:latin typeface="Open Sans"/>
                <a:ea typeface="Open Sans"/>
                <a:cs typeface="Open Sans"/>
                <a:sym typeface="Open Sans"/>
              </a:rPr>
              <a:t>XXXtranslationXXX</a:t>
            </a:r>
            <a:endParaRPr sz="1500">
              <a:latin typeface="Open Sans"/>
              <a:ea typeface="Open Sans"/>
              <a:cs typeface="Open Sans"/>
              <a:sym typeface="Open Sans"/>
            </a:endParaRPr>
          </a:p>
          <a:p>
            <a:pPr indent="0" lvl="0" marL="0" rtl="0" algn="l">
              <a:lnSpc>
                <a:spcPct val="115000"/>
              </a:lnSpc>
              <a:spcBef>
                <a:spcPts val="0"/>
              </a:spcBef>
              <a:spcAft>
                <a:spcPts val="0"/>
              </a:spcAft>
              <a:buNone/>
            </a:pPr>
            <a:r>
              <a:t/>
            </a:r>
            <a:endParaRPr sz="1100">
              <a:latin typeface="Open Sans SemiBold"/>
              <a:ea typeface="Open Sans SemiBold"/>
              <a:cs typeface="Open Sans SemiBold"/>
              <a:sym typeface="Open Sans SemiBold"/>
            </a:endParaRPr>
          </a:p>
          <a:p>
            <a:pPr indent="0" lvl="0" marL="0" rtl="0" algn="l">
              <a:lnSpc>
                <a:spcPct val="115000"/>
              </a:lnSpc>
              <a:spcBef>
                <a:spcPts val="0"/>
              </a:spcBef>
              <a:spcAft>
                <a:spcPts val="0"/>
              </a:spcAft>
              <a:buNone/>
            </a:pPr>
            <a:r>
              <a:rPr lang="en" sz="1100">
                <a:latin typeface="Open Sans SemiBold"/>
                <a:ea typeface="Open Sans SemiBold"/>
                <a:cs typeface="Open Sans SemiBold"/>
                <a:sym typeface="Open Sans SemiBold"/>
              </a:rPr>
              <a:t>Proportion and detail:</a:t>
            </a:r>
            <a:r>
              <a:rPr lang="en" sz="1100">
                <a:latin typeface="Open Sans"/>
                <a:ea typeface="Open Sans"/>
                <a:cs typeface="Open Sans"/>
                <a:sym typeface="Open Sans"/>
              </a:rPr>
              <a:t> </a:t>
            </a:r>
            <a:r>
              <a:rPr lang="en" sz="1100">
                <a:latin typeface="Open Sans Light"/>
                <a:ea typeface="Open Sans Light"/>
                <a:cs typeface="Open Sans Light"/>
                <a:sym typeface="Open Sans Light"/>
              </a:rPr>
              <a:t>Shapes, sizes, and contour</a:t>
            </a:r>
            <a:endParaRPr sz="1100">
              <a:latin typeface="Open Sans Light"/>
              <a:ea typeface="Open Sans Light"/>
              <a:cs typeface="Open Sans Light"/>
              <a:sym typeface="Open Sans Light"/>
            </a:endParaRPr>
          </a:p>
          <a:p>
            <a:pPr indent="457200" lvl="0" marL="0" rtl="0" algn="l">
              <a:lnSpc>
                <a:spcPct val="115000"/>
              </a:lnSpc>
              <a:spcBef>
                <a:spcPts val="0"/>
              </a:spcBef>
              <a:spcAft>
                <a:spcPts val="0"/>
              </a:spcAft>
              <a:buClr>
                <a:schemeClr val="dk1"/>
              </a:buClr>
              <a:buSzPts val="1100"/>
              <a:buFont typeface="Arial"/>
              <a:buNone/>
            </a:pPr>
            <a:r>
              <a:rPr lang="en" sz="1100">
                <a:solidFill>
                  <a:schemeClr val="dk1"/>
                </a:solidFill>
                <a:latin typeface="Open Sans Light"/>
                <a:ea typeface="Open Sans Light"/>
                <a:cs typeface="Open Sans Light"/>
                <a:sym typeface="Open Sans Light"/>
              </a:rPr>
              <a:t>XXXtranslationXXX</a:t>
            </a:r>
            <a:endParaRPr sz="1100">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sz="1100">
                <a:latin typeface="Open Sans SemiBold"/>
                <a:ea typeface="Open Sans SemiBold"/>
                <a:cs typeface="Open Sans SemiBold"/>
                <a:sym typeface="Open Sans SemiBold"/>
              </a:rPr>
              <a:t>Shading technique:</a:t>
            </a:r>
            <a:r>
              <a:rPr lang="en" sz="1100">
                <a:latin typeface="Open Sans"/>
                <a:ea typeface="Open Sans"/>
                <a:cs typeface="Open Sans"/>
                <a:sym typeface="Open Sans"/>
              </a:rPr>
              <a:t> </a:t>
            </a:r>
            <a:r>
              <a:rPr lang="en" sz="1100">
                <a:latin typeface="Open Sans Light"/>
                <a:ea typeface="Open Sans Light"/>
                <a:cs typeface="Open Sans Light"/>
                <a:sym typeface="Open Sans Light"/>
              </a:rPr>
              <a:t>Deep black colours, smoothness, and blending</a:t>
            </a:r>
            <a:endParaRPr sz="1100">
              <a:latin typeface="Open Sans Light"/>
              <a:ea typeface="Open Sans Light"/>
              <a:cs typeface="Open Sans Light"/>
              <a:sym typeface="Open Sans Light"/>
            </a:endParaRPr>
          </a:p>
          <a:p>
            <a:pPr indent="457200" lvl="0" marL="0" rtl="0" algn="l">
              <a:lnSpc>
                <a:spcPct val="115000"/>
              </a:lnSpc>
              <a:spcBef>
                <a:spcPts val="0"/>
              </a:spcBef>
              <a:spcAft>
                <a:spcPts val="0"/>
              </a:spcAft>
              <a:buNone/>
            </a:pPr>
            <a:r>
              <a:rPr lang="en" sz="1100">
                <a:latin typeface="Open Sans Light"/>
                <a:ea typeface="Open Sans Light"/>
                <a:cs typeface="Open Sans Light"/>
                <a:sym typeface="Open Sans Light"/>
              </a:rPr>
              <a:t>XXXtranslationXXX</a:t>
            </a:r>
            <a:endParaRPr sz="1100">
              <a:latin typeface="Open Sans Light"/>
              <a:ea typeface="Open Sans Light"/>
              <a:cs typeface="Open Sans Light"/>
              <a:sym typeface="Open Sans Light"/>
            </a:endParaRPr>
          </a:p>
          <a:p>
            <a:pPr indent="0" lvl="0" marL="0" rtl="0" algn="l">
              <a:lnSpc>
                <a:spcPct val="115000"/>
              </a:lnSpc>
              <a:spcBef>
                <a:spcPts val="0"/>
              </a:spcBef>
              <a:spcAft>
                <a:spcPts val="0"/>
              </a:spcAft>
              <a:buNone/>
            </a:pPr>
            <a:r>
              <a:rPr lang="en" sz="1100">
                <a:latin typeface="Open Sans SemiBold"/>
                <a:ea typeface="Open Sans SemiBold"/>
                <a:cs typeface="Open Sans SemiBold"/>
                <a:sym typeface="Open Sans SemiBold"/>
              </a:rPr>
              <a:t>Composition:</a:t>
            </a:r>
            <a:r>
              <a:rPr lang="en" sz="1100">
                <a:latin typeface="Open Sans"/>
                <a:ea typeface="Open Sans"/>
                <a:cs typeface="Open Sans"/>
                <a:sym typeface="Open Sans"/>
              </a:rPr>
              <a:t> </a:t>
            </a:r>
            <a:r>
              <a:rPr lang="en" sz="1100">
                <a:latin typeface="Open Sans Light"/>
                <a:ea typeface="Open Sans Light"/>
                <a:cs typeface="Open Sans Light"/>
                <a:sym typeface="Open Sans Light"/>
              </a:rPr>
              <a:t>Complete, full, finished, and balanced</a:t>
            </a:r>
            <a:endParaRPr sz="1100">
              <a:latin typeface="Open Sans Light"/>
              <a:ea typeface="Open Sans Light"/>
              <a:cs typeface="Open Sans Light"/>
              <a:sym typeface="Open Sans Light"/>
            </a:endParaRPr>
          </a:p>
          <a:p>
            <a:pPr indent="457200" lvl="0" marL="0" rtl="0" algn="l">
              <a:lnSpc>
                <a:spcPct val="115000"/>
              </a:lnSpc>
              <a:spcBef>
                <a:spcPts val="0"/>
              </a:spcBef>
              <a:spcAft>
                <a:spcPts val="0"/>
              </a:spcAft>
              <a:buNone/>
            </a:pPr>
            <a:r>
              <a:rPr lang="en" sz="1100">
                <a:latin typeface="Open Sans Light"/>
                <a:ea typeface="Open Sans Light"/>
                <a:cs typeface="Open Sans Light"/>
                <a:sym typeface="Open Sans Light"/>
              </a:rPr>
              <a:t>XXXtranslationXXX</a:t>
            </a:r>
            <a:endParaRPr sz="1100">
              <a:latin typeface="Open Sans Light"/>
              <a:ea typeface="Open Sans Light"/>
              <a:cs typeface="Open Sans Light"/>
              <a:sym typeface="Open Sans Light"/>
            </a:endParaRPr>
          </a:p>
          <a:p>
            <a:pPr indent="0" lvl="0" marL="0" rtl="0" algn="l">
              <a:lnSpc>
                <a:spcPct val="115000"/>
              </a:lnSpc>
              <a:spcBef>
                <a:spcPts val="0"/>
              </a:spcBef>
              <a:spcAft>
                <a:spcPts val="0"/>
              </a:spcAft>
              <a:buNone/>
            </a:pPr>
            <a:r>
              <a:t/>
            </a:r>
            <a:endParaRPr sz="1100">
              <a:latin typeface="Open Sans Light"/>
              <a:ea typeface="Open Sans Light"/>
              <a:cs typeface="Open Sans Light"/>
              <a:sym typeface="Open Sans Light"/>
            </a:endParaRPr>
          </a:p>
        </p:txBody>
      </p:sp>
      <p:pic>
        <p:nvPicPr>
          <p:cNvPr id="174" name="Google Shape;174;p26"/>
          <p:cNvPicPr preferRelativeResize="0"/>
          <p:nvPr/>
        </p:nvPicPr>
        <p:blipFill>
          <a:blip r:embed="rId3">
            <a:alphaModFix/>
          </a:blip>
          <a:stretch>
            <a:fillRect/>
          </a:stretch>
        </p:blipFill>
        <p:spPr>
          <a:xfrm>
            <a:off x="4152123" y="2405431"/>
            <a:ext cx="827639" cy="1056839"/>
          </a:xfrm>
          <a:prstGeom prst="rect">
            <a:avLst/>
          </a:prstGeom>
          <a:noFill/>
          <a:ln cap="flat" cmpd="sng" w="9525">
            <a:solidFill>
              <a:srgbClr val="B7B7B7"/>
            </a:solidFill>
            <a:prstDash val="solid"/>
            <a:round/>
            <a:headEnd len="sm" w="sm" type="none"/>
            <a:tailEnd len="sm" w="sm" type="none"/>
          </a:ln>
        </p:spPr>
      </p:pic>
      <p:pic>
        <p:nvPicPr>
          <p:cNvPr id="175" name="Google Shape;175;p26"/>
          <p:cNvPicPr preferRelativeResize="0"/>
          <p:nvPr/>
        </p:nvPicPr>
        <p:blipFill>
          <a:blip r:embed="rId4">
            <a:alphaModFix/>
          </a:blip>
          <a:stretch>
            <a:fillRect/>
          </a:stretch>
        </p:blipFill>
        <p:spPr>
          <a:xfrm>
            <a:off x="4979766" y="2405431"/>
            <a:ext cx="829198" cy="1056839"/>
          </a:xfrm>
          <a:prstGeom prst="rect">
            <a:avLst/>
          </a:prstGeom>
          <a:noFill/>
          <a:ln cap="flat" cmpd="sng" w="9525">
            <a:solidFill>
              <a:srgbClr val="B7B7B7"/>
            </a:solidFill>
            <a:prstDash val="solid"/>
            <a:round/>
            <a:headEnd len="sm" w="sm" type="none"/>
            <a:tailEnd len="sm" w="sm" type="none"/>
          </a:ln>
        </p:spPr>
      </p:pic>
      <p:pic>
        <p:nvPicPr>
          <p:cNvPr id="176" name="Google Shape;176;p26"/>
          <p:cNvPicPr preferRelativeResize="0"/>
          <p:nvPr/>
        </p:nvPicPr>
        <p:blipFill>
          <a:blip r:embed="rId5">
            <a:alphaModFix/>
          </a:blip>
          <a:stretch>
            <a:fillRect/>
          </a:stretch>
        </p:blipFill>
        <p:spPr>
          <a:xfrm>
            <a:off x="5783041" y="2405421"/>
            <a:ext cx="824423" cy="1056839"/>
          </a:xfrm>
          <a:prstGeom prst="rect">
            <a:avLst/>
          </a:prstGeom>
          <a:noFill/>
          <a:ln cap="flat" cmpd="sng" w="9525">
            <a:solidFill>
              <a:srgbClr val="B7B7B7"/>
            </a:solidFill>
            <a:prstDash val="solid"/>
            <a:round/>
            <a:headEnd len="sm" w="sm" type="none"/>
            <a:tailEnd len="sm" w="sm" type="none"/>
          </a:ln>
        </p:spPr>
      </p:pic>
      <p:pic>
        <p:nvPicPr>
          <p:cNvPr id="177" name="Google Shape;177;p26"/>
          <p:cNvPicPr preferRelativeResize="0"/>
          <p:nvPr/>
        </p:nvPicPr>
        <p:blipFill>
          <a:blip r:embed="rId6">
            <a:alphaModFix/>
          </a:blip>
          <a:stretch>
            <a:fillRect/>
          </a:stretch>
        </p:blipFill>
        <p:spPr>
          <a:xfrm>
            <a:off x="6607449" y="2405416"/>
            <a:ext cx="818238" cy="1056839"/>
          </a:xfrm>
          <a:prstGeom prst="rect">
            <a:avLst/>
          </a:prstGeom>
          <a:noFill/>
          <a:ln cap="flat" cmpd="sng" w="9525">
            <a:solidFill>
              <a:srgbClr val="B7B7B7"/>
            </a:solidFill>
            <a:prstDash val="solid"/>
            <a:round/>
            <a:headEnd len="sm" w="sm" type="none"/>
            <a:tailEnd len="sm" w="sm" type="none"/>
          </a:ln>
        </p:spPr>
      </p:pic>
      <p:sp>
        <p:nvSpPr>
          <p:cNvPr id="178" name="Google Shape;178;p26"/>
          <p:cNvSpPr txBox="1"/>
          <p:nvPr/>
        </p:nvSpPr>
        <p:spPr>
          <a:xfrm>
            <a:off x="2996975" y="2406300"/>
            <a:ext cx="1143000" cy="1070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7</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Practice drawing it </a:t>
            </a:r>
            <a:r>
              <a:rPr b="1" lang="en" sz="800">
                <a:solidFill>
                  <a:schemeClr val="dk1"/>
                </a:solidFill>
                <a:latin typeface="Open Sans"/>
                <a:ea typeface="Open Sans"/>
                <a:cs typeface="Open Sans"/>
                <a:sym typeface="Open Sans"/>
              </a:rPr>
              <a:t>all together.</a:t>
            </a:r>
            <a:endParaRPr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179" name="Google Shape;179;p26"/>
          <p:cNvPicPr preferRelativeResize="0"/>
          <p:nvPr/>
        </p:nvPicPr>
        <p:blipFill>
          <a:blip r:embed="rId7">
            <a:alphaModFix/>
          </a:blip>
          <a:stretch>
            <a:fillRect/>
          </a:stretch>
        </p:blipFill>
        <p:spPr>
          <a:xfrm>
            <a:off x="1376100" y="2397451"/>
            <a:ext cx="1369770" cy="1070492"/>
          </a:xfrm>
          <a:prstGeom prst="rect">
            <a:avLst/>
          </a:prstGeom>
          <a:noFill/>
          <a:ln cap="flat" cmpd="sng" w="9525">
            <a:solidFill>
              <a:srgbClr val="B7B7B7"/>
            </a:solidFill>
            <a:prstDash val="solid"/>
            <a:round/>
            <a:headEnd len="sm" w="sm" type="none"/>
            <a:tailEnd len="sm" w="sm" type="none"/>
          </a:ln>
        </p:spPr>
      </p:pic>
      <p:sp>
        <p:nvSpPr>
          <p:cNvPr id="180" name="Google Shape;180;p26"/>
          <p:cNvSpPr txBox="1"/>
          <p:nvPr/>
        </p:nvSpPr>
        <p:spPr>
          <a:xfrm>
            <a:off x="342888" y="2397500"/>
            <a:ext cx="1033200" cy="10704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1. </a:t>
            </a:r>
            <a:r>
              <a:rPr lang="en" sz="800">
                <a:solidFill>
                  <a:schemeClr val="dk1"/>
                </a:solidFill>
                <a:latin typeface="Open Sans"/>
                <a:ea typeface="Open Sans"/>
                <a:cs typeface="Open Sans"/>
                <a:sym typeface="Open Sans"/>
              </a:rPr>
              <a:t>Learn the difference between</a:t>
            </a:r>
            <a:r>
              <a:rPr b="1" lang="en" sz="800">
                <a:solidFill>
                  <a:schemeClr val="dk1"/>
                </a:solidFill>
                <a:latin typeface="Open Sans"/>
                <a:ea typeface="Open Sans"/>
                <a:cs typeface="Open Sans"/>
                <a:sym typeface="Open Sans"/>
              </a:rPr>
              <a:t> looking and seeing.</a:t>
            </a:r>
            <a:endParaRPr b="1" sz="800">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181" name="Google Shape;181;p26"/>
          <p:cNvPicPr preferRelativeResize="0"/>
          <p:nvPr/>
        </p:nvPicPr>
        <p:blipFill>
          <a:blip r:embed="rId8">
            <a:alphaModFix/>
          </a:blip>
          <a:stretch>
            <a:fillRect/>
          </a:stretch>
        </p:blipFill>
        <p:spPr>
          <a:xfrm>
            <a:off x="1376119" y="3715614"/>
            <a:ext cx="1369770" cy="1070492"/>
          </a:xfrm>
          <a:prstGeom prst="rect">
            <a:avLst/>
          </a:prstGeom>
          <a:noFill/>
          <a:ln cap="flat" cmpd="sng" w="9525">
            <a:solidFill>
              <a:srgbClr val="B7B7B7"/>
            </a:solidFill>
            <a:prstDash val="solid"/>
            <a:round/>
            <a:headEnd len="sm" w="sm" type="none"/>
            <a:tailEnd len="sm" w="sm" type="none"/>
          </a:ln>
        </p:spPr>
      </p:pic>
      <p:sp>
        <p:nvSpPr>
          <p:cNvPr id="182" name="Google Shape;182;p26"/>
          <p:cNvSpPr txBox="1"/>
          <p:nvPr/>
        </p:nvSpPr>
        <p:spPr>
          <a:xfrm>
            <a:off x="342912" y="3715615"/>
            <a:ext cx="1033200" cy="1069800"/>
          </a:xfrm>
          <a:prstGeom prst="rect">
            <a:avLst/>
          </a:prstGeom>
          <a:noFill/>
          <a:ln>
            <a:noFill/>
          </a:ln>
        </p:spPr>
        <p:txBody>
          <a:bodyPr anchorCtr="0" anchor="ctr" bIns="0" lIns="0" spcFirstLastPara="1" rIns="0" wrap="square" tIns="0">
            <a:noAutofit/>
          </a:bodyPr>
          <a:lstStyle/>
          <a:p>
            <a:pPr indent="0" lvl="0" marL="0" marR="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2</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Improve your ability to </a:t>
            </a:r>
            <a:r>
              <a:rPr b="1" lang="en" sz="800">
                <a:solidFill>
                  <a:schemeClr val="dk1"/>
                </a:solidFill>
                <a:latin typeface="Open Sans"/>
                <a:ea typeface="Open Sans"/>
                <a:cs typeface="Open Sans"/>
                <a:sym typeface="Open Sans"/>
              </a:rPr>
              <a:t>see</a:t>
            </a:r>
            <a:r>
              <a:rPr lang="en" sz="800">
                <a:solidFill>
                  <a:schemeClr val="dk1"/>
                </a:solidFill>
                <a:latin typeface="Open Sans"/>
                <a:ea typeface="Open Sans"/>
                <a:cs typeface="Open Sans"/>
                <a:sym typeface="Open Sans"/>
              </a:rPr>
              <a:t> and </a:t>
            </a:r>
            <a:r>
              <a:rPr b="1" lang="en" sz="800">
                <a:solidFill>
                  <a:schemeClr val="dk1"/>
                </a:solidFill>
                <a:latin typeface="Open Sans"/>
                <a:ea typeface="Open Sans"/>
                <a:cs typeface="Open Sans"/>
                <a:sym typeface="Open Sans"/>
              </a:rPr>
              <a:t>draw details.</a:t>
            </a:r>
            <a:endParaRPr b="1" sz="800">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183" name="Google Shape;183;p26"/>
          <p:cNvPicPr preferRelativeResize="0"/>
          <p:nvPr/>
        </p:nvPicPr>
        <p:blipFill>
          <a:blip r:embed="rId9">
            <a:alphaModFix/>
          </a:blip>
          <a:stretch>
            <a:fillRect/>
          </a:stretch>
        </p:blipFill>
        <p:spPr>
          <a:xfrm>
            <a:off x="1376115" y="5033776"/>
            <a:ext cx="1369770" cy="1070492"/>
          </a:xfrm>
          <a:prstGeom prst="rect">
            <a:avLst/>
          </a:prstGeom>
          <a:noFill/>
          <a:ln cap="flat" cmpd="sng" w="9525">
            <a:solidFill>
              <a:srgbClr val="B7B7B7"/>
            </a:solidFill>
            <a:prstDash val="solid"/>
            <a:round/>
            <a:headEnd len="sm" w="sm" type="none"/>
            <a:tailEnd len="sm" w="sm" type="none"/>
          </a:ln>
        </p:spPr>
      </p:pic>
      <p:sp>
        <p:nvSpPr>
          <p:cNvPr id="184" name="Google Shape;184;p26"/>
          <p:cNvSpPr txBox="1"/>
          <p:nvPr/>
        </p:nvSpPr>
        <p:spPr>
          <a:xfrm>
            <a:off x="342908" y="5040061"/>
            <a:ext cx="1033200" cy="10698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3</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Practice </a:t>
            </a:r>
            <a:r>
              <a:rPr b="1" lang="en" sz="800">
                <a:solidFill>
                  <a:schemeClr val="dk1"/>
                </a:solidFill>
                <a:latin typeface="Open Sans"/>
                <a:ea typeface="Open Sans"/>
                <a:cs typeface="Open Sans"/>
                <a:sym typeface="Open Sans"/>
              </a:rPr>
              <a:t>drawing angles </a:t>
            </a:r>
            <a:r>
              <a:rPr lang="en" sz="800">
                <a:solidFill>
                  <a:schemeClr val="dk1"/>
                </a:solidFill>
                <a:latin typeface="Open Sans"/>
                <a:ea typeface="Open Sans"/>
                <a:cs typeface="Open Sans"/>
                <a:sym typeface="Open Sans"/>
              </a:rPr>
              <a:t>and </a:t>
            </a:r>
            <a:r>
              <a:rPr b="1" lang="en" sz="800">
                <a:solidFill>
                  <a:schemeClr val="dk1"/>
                </a:solidFill>
                <a:latin typeface="Open Sans"/>
                <a:ea typeface="Open Sans"/>
                <a:cs typeface="Open Sans"/>
                <a:sym typeface="Open Sans"/>
              </a:rPr>
              <a:t>shading.</a:t>
            </a:r>
            <a:endParaRPr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sp>
        <p:nvSpPr>
          <p:cNvPr id="185" name="Google Shape;185;p26"/>
          <p:cNvSpPr txBox="1"/>
          <p:nvPr/>
        </p:nvSpPr>
        <p:spPr>
          <a:xfrm>
            <a:off x="342900" y="6357532"/>
            <a:ext cx="1033200" cy="8961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4</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Practice </a:t>
            </a:r>
            <a:r>
              <a:rPr b="1" lang="en" sz="800">
                <a:solidFill>
                  <a:schemeClr val="dk1"/>
                </a:solidFill>
                <a:latin typeface="Open Sans"/>
                <a:ea typeface="Open Sans"/>
                <a:cs typeface="Open Sans"/>
                <a:sym typeface="Open Sans"/>
              </a:rPr>
              <a:t>blending to make things look 3D.</a:t>
            </a:r>
            <a:endParaRPr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186" name="Google Shape;186;p26" title="art10-drawingBasics-A shading reference for pears - English.jpg"/>
          <p:cNvPicPr preferRelativeResize="0"/>
          <p:nvPr/>
        </p:nvPicPr>
        <p:blipFill>
          <a:blip r:embed="rId10">
            <a:alphaModFix/>
          </a:blip>
          <a:stretch>
            <a:fillRect/>
          </a:stretch>
        </p:blipFill>
        <p:spPr>
          <a:xfrm>
            <a:off x="1376150" y="6359497"/>
            <a:ext cx="684857" cy="892193"/>
          </a:xfrm>
          <a:prstGeom prst="rect">
            <a:avLst/>
          </a:prstGeom>
          <a:noFill/>
          <a:ln cap="flat" cmpd="sng" w="9525">
            <a:solidFill>
              <a:srgbClr val="B7B7B7"/>
            </a:solidFill>
            <a:prstDash val="solid"/>
            <a:round/>
            <a:headEnd len="sm" w="sm" type="none"/>
            <a:tailEnd len="sm" w="sm" type="none"/>
          </a:ln>
        </p:spPr>
      </p:pic>
      <p:pic>
        <p:nvPicPr>
          <p:cNvPr id="187" name="Google Shape;187;p26" title="art10-drawingBasics-A shading reference for pears - English (1).jpg"/>
          <p:cNvPicPr preferRelativeResize="0"/>
          <p:nvPr/>
        </p:nvPicPr>
        <p:blipFill>
          <a:blip r:embed="rId11">
            <a:alphaModFix/>
          </a:blip>
          <a:stretch>
            <a:fillRect/>
          </a:stretch>
        </p:blipFill>
        <p:spPr>
          <a:xfrm>
            <a:off x="2061000" y="6359504"/>
            <a:ext cx="684857" cy="892193"/>
          </a:xfrm>
          <a:prstGeom prst="rect">
            <a:avLst/>
          </a:prstGeom>
          <a:noFill/>
          <a:ln cap="flat" cmpd="sng" w="9525">
            <a:solidFill>
              <a:srgbClr val="B7B7B7"/>
            </a:solidFill>
            <a:prstDash val="solid"/>
            <a:round/>
            <a:headEnd len="sm" w="sm" type="none"/>
            <a:tailEnd len="sm" w="sm" type="none"/>
          </a:ln>
        </p:spPr>
      </p:pic>
      <p:pic>
        <p:nvPicPr>
          <p:cNvPr id="188" name="Google Shape;188;p26"/>
          <p:cNvPicPr preferRelativeResize="0"/>
          <p:nvPr/>
        </p:nvPicPr>
        <p:blipFill rotWithShape="1">
          <a:blip r:embed="rId12">
            <a:alphaModFix/>
          </a:blip>
          <a:srcRect b="11229" l="0" r="0" t="0"/>
          <a:stretch/>
        </p:blipFill>
        <p:spPr>
          <a:xfrm>
            <a:off x="4148838" y="4005205"/>
            <a:ext cx="944364" cy="1252728"/>
          </a:xfrm>
          <a:prstGeom prst="rect">
            <a:avLst/>
          </a:prstGeom>
          <a:noFill/>
          <a:ln>
            <a:noFill/>
          </a:ln>
        </p:spPr>
      </p:pic>
      <p:sp>
        <p:nvSpPr>
          <p:cNvPr id="189" name="Google Shape;189;p26"/>
          <p:cNvSpPr txBox="1"/>
          <p:nvPr/>
        </p:nvSpPr>
        <p:spPr>
          <a:xfrm>
            <a:off x="3001185" y="4005204"/>
            <a:ext cx="1143000" cy="1239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8.</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Choose a </a:t>
            </a:r>
            <a:r>
              <a:rPr b="1" lang="en" sz="800">
                <a:solidFill>
                  <a:schemeClr val="dk1"/>
                </a:solidFill>
                <a:latin typeface="Open Sans"/>
                <a:ea typeface="Open Sans"/>
                <a:cs typeface="Open Sans"/>
                <a:sym typeface="Open Sans"/>
              </a:rPr>
              <a:t>reference photo </a:t>
            </a:r>
            <a:r>
              <a:rPr lang="en" sz="800">
                <a:solidFill>
                  <a:schemeClr val="dk1"/>
                </a:solidFill>
                <a:latin typeface="Open Sans"/>
                <a:ea typeface="Open Sans"/>
                <a:cs typeface="Open Sans"/>
                <a:sym typeface="Open Sans"/>
              </a:rPr>
              <a:t>with good </a:t>
            </a:r>
            <a:r>
              <a:rPr b="1" lang="en" sz="800">
                <a:solidFill>
                  <a:schemeClr val="dk1"/>
                </a:solidFill>
                <a:latin typeface="Open Sans"/>
                <a:ea typeface="Open Sans"/>
                <a:cs typeface="Open Sans"/>
                <a:sym typeface="Open Sans"/>
              </a:rPr>
              <a:t>lighting.</a:t>
            </a:r>
            <a:endParaRPr b="1"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190" name="Google Shape;190;p26" title="portraitProcess-Esja Nener-Spring 2025-27428.jpg"/>
          <p:cNvPicPr preferRelativeResize="0"/>
          <p:nvPr/>
        </p:nvPicPr>
        <p:blipFill>
          <a:blip r:embed="rId13">
            <a:alphaModFix/>
          </a:blip>
          <a:stretch>
            <a:fillRect/>
          </a:stretch>
        </p:blipFill>
        <p:spPr>
          <a:xfrm>
            <a:off x="6495590" y="4005207"/>
            <a:ext cx="945857" cy="1252728"/>
          </a:xfrm>
          <a:prstGeom prst="rect">
            <a:avLst/>
          </a:prstGeom>
          <a:noFill/>
          <a:ln>
            <a:noFill/>
          </a:ln>
        </p:spPr>
      </p:pic>
      <p:sp>
        <p:nvSpPr>
          <p:cNvPr id="191" name="Google Shape;191;p26"/>
          <p:cNvSpPr txBox="1"/>
          <p:nvPr/>
        </p:nvSpPr>
        <p:spPr>
          <a:xfrm>
            <a:off x="5348526" y="4005162"/>
            <a:ext cx="1143000" cy="12528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12.</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Shade the </a:t>
            </a:r>
            <a:r>
              <a:rPr b="1" lang="en" sz="800">
                <a:solidFill>
                  <a:schemeClr val="dk1"/>
                </a:solidFill>
                <a:latin typeface="Open Sans"/>
                <a:ea typeface="Open Sans"/>
                <a:cs typeface="Open Sans"/>
                <a:sym typeface="Open Sans"/>
              </a:rPr>
              <a:t>lighter </a:t>
            </a:r>
            <a:r>
              <a:rPr lang="en" sz="800">
                <a:solidFill>
                  <a:schemeClr val="dk1"/>
                </a:solidFill>
                <a:latin typeface="Open Sans"/>
                <a:ea typeface="Open Sans"/>
                <a:cs typeface="Open Sans"/>
                <a:sym typeface="Open Sans"/>
              </a:rPr>
              <a:t>parts of the </a:t>
            </a:r>
            <a:r>
              <a:rPr b="1" lang="en" sz="800">
                <a:solidFill>
                  <a:schemeClr val="dk1"/>
                </a:solidFill>
                <a:latin typeface="Open Sans"/>
                <a:ea typeface="Open Sans"/>
                <a:cs typeface="Open Sans"/>
                <a:sym typeface="Open Sans"/>
              </a:rPr>
              <a:t>shirt </a:t>
            </a:r>
            <a:r>
              <a:rPr lang="en" sz="800">
                <a:solidFill>
                  <a:schemeClr val="dk1"/>
                </a:solidFill>
                <a:latin typeface="Open Sans"/>
                <a:ea typeface="Open Sans"/>
                <a:cs typeface="Open Sans"/>
                <a:sym typeface="Open Sans"/>
              </a:rPr>
              <a:t>and </a:t>
            </a:r>
            <a:r>
              <a:rPr b="1" lang="en" sz="800">
                <a:solidFill>
                  <a:schemeClr val="dk1"/>
                </a:solidFill>
                <a:latin typeface="Open Sans"/>
                <a:ea typeface="Open Sans"/>
                <a:cs typeface="Open Sans"/>
                <a:sym typeface="Open Sans"/>
              </a:rPr>
              <a:t>neck.</a:t>
            </a:r>
            <a:endParaRPr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sp>
        <p:nvSpPr>
          <p:cNvPr id="192" name="Google Shape;192;p26"/>
          <p:cNvSpPr txBox="1"/>
          <p:nvPr/>
        </p:nvSpPr>
        <p:spPr>
          <a:xfrm>
            <a:off x="2992152" y="5481623"/>
            <a:ext cx="1143000" cy="1263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9</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Write one goal each day.</a:t>
            </a:r>
            <a:endParaRPr b="1"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193" name="Google Shape;193;p26" title="Portrait goal-setting 2025 - English.jpg"/>
          <p:cNvPicPr preferRelativeResize="0"/>
          <p:nvPr/>
        </p:nvPicPr>
        <p:blipFill>
          <a:blip r:embed="rId14">
            <a:alphaModFix/>
          </a:blip>
          <a:stretch>
            <a:fillRect/>
          </a:stretch>
        </p:blipFill>
        <p:spPr>
          <a:xfrm>
            <a:off x="4130175" y="5493633"/>
            <a:ext cx="963637" cy="1252728"/>
          </a:xfrm>
          <a:prstGeom prst="rect">
            <a:avLst/>
          </a:prstGeom>
          <a:noFill/>
          <a:ln cap="flat" cmpd="sng" w="9525">
            <a:solidFill>
              <a:schemeClr val="dk2"/>
            </a:solidFill>
            <a:prstDash val="solid"/>
            <a:round/>
            <a:headEnd len="sm" w="sm" type="none"/>
            <a:tailEnd len="sm" w="sm" type="none"/>
          </a:ln>
        </p:spPr>
      </p:pic>
      <p:pic>
        <p:nvPicPr>
          <p:cNvPr id="194" name="Google Shape;194;p26" title="portraitProcess-Esja Nener-Spring 2025-27818.jpg"/>
          <p:cNvPicPr preferRelativeResize="0"/>
          <p:nvPr/>
        </p:nvPicPr>
        <p:blipFill>
          <a:blip r:embed="rId15">
            <a:alphaModFix/>
          </a:blip>
          <a:stretch>
            <a:fillRect/>
          </a:stretch>
        </p:blipFill>
        <p:spPr>
          <a:xfrm>
            <a:off x="6506725" y="5487623"/>
            <a:ext cx="934729" cy="1252727"/>
          </a:xfrm>
          <a:prstGeom prst="rect">
            <a:avLst/>
          </a:prstGeom>
          <a:noFill/>
          <a:ln>
            <a:noFill/>
          </a:ln>
        </p:spPr>
      </p:pic>
      <p:sp>
        <p:nvSpPr>
          <p:cNvPr id="195" name="Google Shape;195;p26"/>
          <p:cNvSpPr txBox="1"/>
          <p:nvPr/>
        </p:nvSpPr>
        <p:spPr>
          <a:xfrm>
            <a:off x="5340875" y="5487600"/>
            <a:ext cx="1177200" cy="12528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13</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Shade the </a:t>
            </a:r>
            <a:r>
              <a:rPr b="1" lang="en" sz="800">
                <a:solidFill>
                  <a:schemeClr val="dk1"/>
                </a:solidFill>
                <a:latin typeface="Open Sans"/>
                <a:ea typeface="Open Sans"/>
                <a:cs typeface="Open Sans"/>
                <a:sym typeface="Open Sans"/>
              </a:rPr>
              <a:t>dark </a:t>
            </a:r>
            <a:r>
              <a:rPr lang="en" sz="800">
                <a:solidFill>
                  <a:schemeClr val="dk1"/>
                </a:solidFill>
                <a:latin typeface="Open Sans"/>
                <a:ea typeface="Open Sans"/>
                <a:cs typeface="Open Sans"/>
                <a:sym typeface="Open Sans"/>
              </a:rPr>
              <a:t>parts of the </a:t>
            </a:r>
            <a:r>
              <a:rPr b="1" lang="en" sz="800">
                <a:solidFill>
                  <a:schemeClr val="dk1"/>
                </a:solidFill>
                <a:latin typeface="Open Sans"/>
                <a:ea typeface="Open Sans"/>
                <a:cs typeface="Open Sans"/>
                <a:sym typeface="Open Sans"/>
              </a:rPr>
              <a:t>hair, </a:t>
            </a:r>
            <a:r>
              <a:rPr lang="en" sz="800">
                <a:solidFill>
                  <a:schemeClr val="dk1"/>
                </a:solidFill>
                <a:latin typeface="Open Sans"/>
                <a:ea typeface="Open Sans"/>
                <a:cs typeface="Open Sans"/>
                <a:sym typeface="Open Sans"/>
              </a:rPr>
              <a:t>then the </a:t>
            </a:r>
            <a:r>
              <a:rPr b="1" lang="en" sz="800">
                <a:solidFill>
                  <a:schemeClr val="dk1"/>
                </a:solidFill>
                <a:latin typeface="Open Sans"/>
                <a:ea typeface="Open Sans"/>
                <a:cs typeface="Open Sans"/>
                <a:sym typeface="Open Sans"/>
              </a:rPr>
              <a:t>light.</a:t>
            </a:r>
            <a:endParaRPr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196" name="Google Shape;196;p26"/>
          <p:cNvPicPr preferRelativeResize="0"/>
          <p:nvPr/>
        </p:nvPicPr>
        <p:blipFill>
          <a:blip r:embed="rId16">
            <a:alphaModFix/>
          </a:blip>
          <a:stretch>
            <a:fillRect/>
          </a:stretch>
        </p:blipFill>
        <p:spPr>
          <a:xfrm>
            <a:off x="1919188" y="8645072"/>
            <a:ext cx="826701" cy="1069849"/>
          </a:xfrm>
          <a:prstGeom prst="rect">
            <a:avLst/>
          </a:prstGeom>
          <a:noFill/>
          <a:ln cap="flat" cmpd="sng" w="9525">
            <a:solidFill>
              <a:srgbClr val="B7B7B7"/>
            </a:solidFill>
            <a:prstDash val="solid"/>
            <a:round/>
            <a:headEnd len="sm" w="sm" type="none"/>
            <a:tailEnd len="sm" w="sm" type="none"/>
          </a:ln>
        </p:spPr>
      </p:pic>
      <p:sp>
        <p:nvSpPr>
          <p:cNvPr id="197" name="Google Shape;197;p26"/>
          <p:cNvSpPr txBox="1"/>
          <p:nvPr/>
        </p:nvSpPr>
        <p:spPr>
          <a:xfrm>
            <a:off x="342900" y="8645100"/>
            <a:ext cx="1588800" cy="10704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6</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Improve how you draw </a:t>
            </a:r>
            <a:r>
              <a:rPr b="1" lang="en" sz="800">
                <a:solidFill>
                  <a:schemeClr val="dk1"/>
                </a:solidFill>
                <a:latin typeface="Open Sans"/>
                <a:ea typeface="Open Sans"/>
                <a:cs typeface="Open Sans"/>
                <a:sym typeface="Open Sans"/>
              </a:rPr>
              <a:t>hair textures.</a:t>
            </a:r>
            <a:endParaRPr b="1"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sp>
        <p:nvSpPr>
          <p:cNvPr id="198" name="Google Shape;198;p26"/>
          <p:cNvSpPr txBox="1"/>
          <p:nvPr/>
        </p:nvSpPr>
        <p:spPr>
          <a:xfrm>
            <a:off x="2992758" y="8473800"/>
            <a:ext cx="1158900" cy="1239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11</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Shade the </a:t>
            </a:r>
            <a:r>
              <a:rPr b="1" lang="en" sz="800">
                <a:solidFill>
                  <a:schemeClr val="dk1"/>
                </a:solidFill>
                <a:latin typeface="Open Sans"/>
                <a:ea typeface="Open Sans"/>
                <a:cs typeface="Open Sans"/>
                <a:sym typeface="Open Sans"/>
              </a:rPr>
              <a:t>darkest</a:t>
            </a:r>
            <a:r>
              <a:rPr lang="en" sz="800">
                <a:solidFill>
                  <a:schemeClr val="dk1"/>
                </a:solidFill>
                <a:latin typeface="Open Sans"/>
                <a:ea typeface="Open Sans"/>
                <a:cs typeface="Open Sans"/>
                <a:sym typeface="Open Sans"/>
              </a:rPr>
              <a:t> parts of the </a:t>
            </a:r>
            <a:r>
              <a:rPr b="1" lang="en" sz="800">
                <a:solidFill>
                  <a:schemeClr val="dk1"/>
                </a:solidFill>
                <a:latin typeface="Open Sans"/>
                <a:ea typeface="Open Sans"/>
                <a:cs typeface="Open Sans"/>
                <a:sym typeface="Open Sans"/>
              </a:rPr>
              <a:t>neck </a:t>
            </a:r>
            <a:r>
              <a:rPr lang="en" sz="800">
                <a:solidFill>
                  <a:schemeClr val="dk1"/>
                </a:solidFill>
                <a:latin typeface="Open Sans"/>
                <a:ea typeface="Open Sans"/>
                <a:cs typeface="Open Sans"/>
                <a:sym typeface="Open Sans"/>
              </a:rPr>
              <a:t>and </a:t>
            </a:r>
            <a:r>
              <a:rPr b="1" lang="en" sz="800">
                <a:solidFill>
                  <a:schemeClr val="dk1"/>
                </a:solidFill>
                <a:latin typeface="Open Sans"/>
                <a:ea typeface="Open Sans"/>
                <a:cs typeface="Open Sans"/>
                <a:sym typeface="Open Sans"/>
              </a:rPr>
              <a:t>shirt.</a:t>
            </a:r>
            <a:endParaRPr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199" name="Google Shape;199;p26" title="portraitProcess-Esja Nener-Spring 2025-27312.jpg"/>
          <p:cNvPicPr preferRelativeResize="0"/>
          <p:nvPr/>
        </p:nvPicPr>
        <p:blipFill>
          <a:blip r:embed="rId17">
            <a:alphaModFix/>
          </a:blip>
          <a:stretch>
            <a:fillRect/>
          </a:stretch>
        </p:blipFill>
        <p:spPr>
          <a:xfrm>
            <a:off x="4150271" y="8464530"/>
            <a:ext cx="944364" cy="1252727"/>
          </a:xfrm>
          <a:prstGeom prst="rect">
            <a:avLst/>
          </a:prstGeom>
          <a:noFill/>
          <a:ln>
            <a:noFill/>
          </a:ln>
        </p:spPr>
      </p:pic>
      <p:pic>
        <p:nvPicPr>
          <p:cNvPr id="200" name="Google Shape;200;p26" title="portrait-Esja Nener-Spring 2025-28129.jpg"/>
          <p:cNvPicPr preferRelativeResize="0"/>
          <p:nvPr/>
        </p:nvPicPr>
        <p:blipFill>
          <a:blip r:embed="rId18">
            <a:alphaModFix/>
          </a:blip>
          <a:stretch>
            <a:fillRect/>
          </a:stretch>
        </p:blipFill>
        <p:spPr>
          <a:xfrm>
            <a:off x="6484500" y="8458183"/>
            <a:ext cx="954001" cy="1252727"/>
          </a:xfrm>
          <a:prstGeom prst="rect">
            <a:avLst/>
          </a:prstGeom>
          <a:noFill/>
          <a:ln>
            <a:noFill/>
          </a:ln>
        </p:spPr>
      </p:pic>
      <p:sp>
        <p:nvSpPr>
          <p:cNvPr id="201" name="Google Shape;201;p26"/>
          <p:cNvSpPr txBox="1"/>
          <p:nvPr/>
        </p:nvSpPr>
        <p:spPr>
          <a:xfrm>
            <a:off x="5341503" y="8453048"/>
            <a:ext cx="1143000" cy="12630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15</a:t>
            </a:r>
            <a:r>
              <a:rPr lang="en" sz="1000">
                <a:solidFill>
                  <a:schemeClr val="dk1"/>
                </a:solidFill>
                <a:latin typeface="Open Sans"/>
                <a:ea typeface="Open Sans"/>
                <a:cs typeface="Open Sans"/>
                <a:sym typeface="Open Sans"/>
              </a:rPr>
              <a:t>. </a:t>
            </a:r>
            <a:r>
              <a:rPr b="1" lang="en" sz="800">
                <a:solidFill>
                  <a:schemeClr val="dk1"/>
                </a:solidFill>
                <a:latin typeface="Open Sans"/>
                <a:ea typeface="Open Sans"/>
                <a:cs typeface="Open Sans"/>
                <a:sym typeface="Open Sans"/>
              </a:rPr>
              <a:t>Shade to connect </a:t>
            </a:r>
            <a:r>
              <a:rPr lang="en" sz="800">
                <a:solidFill>
                  <a:schemeClr val="dk1"/>
                </a:solidFill>
                <a:latin typeface="Open Sans"/>
                <a:ea typeface="Open Sans"/>
                <a:cs typeface="Open Sans"/>
                <a:sym typeface="Open Sans"/>
              </a:rPr>
              <a:t>the parts, &amp; </a:t>
            </a:r>
            <a:r>
              <a:rPr b="1" lang="en" sz="800">
                <a:solidFill>
                  <a:schemeClr val="dk1"/>
                </a:solidFill>
                <a:latin typeface="Open Sans"/>
                <a:ea typeface="Open Sans"/>
                <a:cs typeface="Open Sans"/>
                <a:sym typeface="Open Sans"/>
              </a:rPr>
              <a:t>find improvements.</a:t>
            </a:r>
            <a:endParaRPr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202" name="Google Shape;202;p26"/>
          <p:cNvPicPr preferRelativeResize="0"/>
          <p:nvPr/>
        </p:nvPicPr>
        <p:blipFill>
          <a:blip r:embed="rId19">
            <a:alphaModFix/>
          </a:blip>
          <a:stretch>
            <a:fillRect/>
          </a:stretch>
        </p:blipFill>
        <p:spPr>
          <a:xfrm>
            <a:off x="2061096" y="7502316"/>
            <a:ext cx="684811" cy="892089"/>
          </a:xfrm>
          <a:prstGeom prst="rect">
            <a:avLst/>
          </a:prstGeom>
          <a:noFill/>
          <a:ln cap="flat" cmpd="sng" w="9525">
            <a:solidFill>
              <a:srgbClr val="B7B7B7"/>
            </a:solidFill>
            <a:prstDash val="solid"/>
            <a:round/>
            <a:headEnd len="sm" w="sm" type="none"/>
            <a:tailEnd len="sm" w="sm" type="none"/>
          </a:ln>
        </p:spPr>
      </p:pic>
      <p:pic>
        <p:nvPicPr>
          <p:cNvPr id="203" name="Google Shape;203;p26"/>
          <p:cNvPicPr preferRelativeResize="0"/>
          <p:nvPr/>
        </p:nvPicPr>
        <p:blipFill>
          <a:blip r:embed="rId20">
            <a:alphaModFix/>
          </a:blip>
          <a:stretch>
            <a:fillRect/>
          </a:stretch>
        </p:blipFill>
        <p:spPr>
          <a:xfrm>
            <a:off x="1376110" y="7502313"/>
            <a:ext cx="684983" cy="892089"/>
          </a:xfrm>
          <a:prstGeom prst="rect">
            <a:avLst/>
          </a:prstGeom>
          <a:noFill/>
          <a:ln cap="flat" cmpd="sng" w="9525">
            <a:solidFill>
              <a:srgbClr val="B7B7B7"/>
            </a:solidFill>
            <a:prstDash val="solid"/>
            <a:round/>
            <a:headEnd len="sm" w="sm" type="none"/>
            <a:tailEnd len="sm" w="sm" type="none"/>
          </a:ln>
        </p:spPr>
      </p:pic>
      <p:sp>
        <p:nvSpPr>
          <p:cNvPr id="204" name="Google Shape;204;p26"/>
          <p:cNvSpPr txBox="1"/>
          <p:nvPr/>
        </p:nvSpPr>
        <p:spPr>
          <a:xfrm>
            <a:off x="342889" y="7501302"/>
            <a:ext cx="1033200" cy="896100"/>
          </a:xfrm>
          <a:prstGeom prst="rect">
            <a:avLst/>
          </a:prstGeom>
          <a:noFill/>
          <a:ln>
            <a:noFill/>
          </a:ln>
        </p:spPr>
        <p:txBody>
          <a:bodyPr anchorCtr="0" anchor="ctr" bIns="0" lIns="0" spcFirstLastPara="1" rIns="0" wrap="square" tIns="0">
            <a:noAutofit/>
          </a:bodyPr>
          <a:lstStyle/>
          <a:p>
            <a:pPr indent="0" lvl="0" marL="0" marR="45720" rtl="0" algn="l">
              <a:lnSpc>
                <a:spcPct val="115000"/>
              </a:lnSpc>
              <a:spcBef>
                <a:spcPts val="0"/>
              </a:spcBef>
              <a:spcAft>
                <a:spcPts val="0"/>
              </a:spcAft>
              <a:buClr>
                <a:schemeClr val="dk1"/>
              </a:buClr>
              <a:buSzPts val="1100"/>
              <a:buFont typeface="Arial"/>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5</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Practice drawing </a:t>
            </a:r>
            <a:r>
              <a:rPr b="1" lang="en" sz="800">
                <a:solidFill>
                  <a:schemeClr val="dk1"/>
                </a:solidFill>
                <a:latin typeface="Open Sans"/>
                <a:ea typeface="Open Sans"/>
                <a:cs typeface="Open Sans"/>
                <a:sym typeface="Open Sans"/>
              </a:rPr>
              <a:t>parts of the face. </a:t>
            </a:r>
            <a:endParaRPr b="1"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205" name="Google Shape;205;p26" title="portraitProcess-Esja Nener-Spring 2025-27189.jpg"/>
          <p:cNvPicPr preferRelativeResize="0"/>
          <p:nvPr/>
        </p:nvPicPr>
        <p:blipFill>
          <a:blip r:embed="rId21">
            <a:alphaModFix/>
          </a:blip>
          <a:stretch>
            <a:fillRect/>
          </a:stretch>
        </p:blipFill>
        <p:spPr>
          <a:xfrm>
            <a:off x="4154175" y="6973295"/>
            <a:ext cx="941029" cy="1252727"/>
          </a:xfrm>
          <a:prstGeom prst="rect">
            <a:avLst/>
          </a:prstGeom>
          <a:noFill/>
          <a:ln>
            <a:noFill/>
          </a:ln>
        </p:spPr>
      </p:pic>
      <p:sp>
        <p:nvSpPr>
          <p:cNvPr id="206" name="Google Shape;206;p26"/>
          <p:cNvSpPr txBox="1"/>
          <p:nvPr/>
        </p:nvSpPr>
        <p:spPr>
          <a:xfrm>
            <a:off x="2992150" y="6973302"/>
            <a:ext cx="1172700" cy="12528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10</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Trace a </a:t>
            </a:r>
            <a:r>
              <a:rPr b="1" lang="en" sz="800">
                <a:solidFill>
                  <a:schemeClr val="dk1"/>
                </a:solidFill>
                <a:latin typeface="Open Sans"/>
                <a:ea typeface="Open Sans"/>
                <a:cs typeface="Open Sans"/>
                <a:sym typeface="Open Sans"/>
              </a:rPr>
              <a:t>light outline.</a:t>
            </a:r>
            <a:endParaRPr b="1"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pic>
        <p:nvPicPr>
          <p:cNvPr id="207" name="Google Shape;207;p26" title="portraitProcess-Esja Nener-Spring 2025-27941.jpg"/>
          <p:cNvPicPr preferRelativeResize="0"/>
          <p:nvPr/>
        </p:nvPicPr>
        <p:blipFill>
          <a:blip r:embed="rId22">
            <a:alphaModFix/>
          </a:blip>
          <a:stretch>
            <a:fillRect/>
          </a:stretch>
        </p:blipFill>
        <p:spPr>
          <a:xfrm>
            <a:off x="6489325" y="6970022"/>
            <a:ext cx="944364" cy="1252727"/>
          </a:xfrm>
          <a:prstGeom prst="rect">
            <a:avLst/>
          </a:prstGeom>
          <a:noFill/>
          <a:ln>
            <a:noFill/>
          </a:ln>
        </p:spPr>
      </p:pic>
      <p:sp>
        <p:nvSpPr>
          <p:cNvPr id="208" name="Google Shape;208;p26"/>
          <p:cNvSpPr txBox="1"/>
          <p:nvPr/>
        </p:nvSpPr>
        <p:spPr>
          <a:xfrm>
            <a:off x="5341453" y="6976587"/>
            <a:ext cx="1143000" cy="1252800"/>
          </a:xfrm>
          <a:prstGeom prst="rect">
            <a:avLst/>
          </a:prstGeom>
          <a:noFill/>
          <a:ln>
            <a:noFill/>
          </a:ln>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14</a:t>
            </a:r>
            <a:r>
              <a:rPr lang="en" sz="1000">
                <a:solidFill>
                  <a:schemeClr val="dk1"/>
                </a:solidFill>
                <a:latin typeface="Open Sans"/>
                <a:ea typeface="Open Sans"/>
                <a:cs typeface="Open Sans"/>
                <a:sym typeface="Open Sans"/>
              </a:rPr>
              <a:t>. </a:t>
            </a:r>
            <a:r>
              <a:rPr lang="en" sz="800">
                <a:solidFill>
                  <a:schemeClr val="dk1"/>
                </a:solidFill>
                <a:latin typeface="Open Sans"/>
                <a:ea typeface="Open Sans"/>
                <a:cs typeface="Open Sans"/>
                <a:sym typeface="Open Sans"/>
              </a:rPr>
              <a:t>Shade the </a:t>
            </a:r>
            <a:r>
              <a:rPr b="1" lang="en" sz="800">
                <a:solidFill>
                  <a:schemeClr val="dk1"/>
                </a:solidFill>
                <a:latin typeface="Open Sans"/>
                <a:ea typeface="Open Sans"/>
                <a:cs typeface="Open Sans"/>
                <a:sym typeface="Open Sans"/>
              </a:rPr>
              <a:t>dark </a:t>
            </a:r>
            <a:r>
              <a:rPr lang="en" sz="800">
                <a:solidFill>
                  <a:schemeClr val="dk1"/>
                </a:solidFill>
                <a:latin typeface="Open Sans"/>
                <a:ea typeface="Open Sans"/>
                <a:cs typeface="Open Sans"/>
                <a:sym typeface="Open Sans"/>
              </a:rPr>
              <a:t>parts of the </a:t>
            </a:r>
            <a:r>
              <a:rPr b="1" lang="en" sz="800">
                <a:solidFill>
                  <a:schemeClr val="dk1"/>
                </a:solidFill>
                <a:latin typeface="Open Sans"/>
                <a:ea typeface="Open Sans"/>
                <a:cs typeface="Open Sans"/>
                <a:sym typeface="Open Sans"/>
              </a:rPr>
              <a:t>face, </a:t>
            </a:r>
            <a:r>
              <a:rPr lang="en" sz="800">
                <a:solidFill>
                  <a:schemeClr val="dk1"/>
                </a:solidFill>
                <a:latin typeface="Open Sans"/>
                <a:ea typeface="Open Sans"/>
                <a:cs typeface="Open Sans"/>
                <a:sym typeface="Open Sans"/>
              </a:rPr>
              <a:t>then the </a:t>
            </a:r>
            <a:r>
              <a:rPr b="1" lang="en" sz="800">
                <a:solidFill>
                  <a:schemeClr val="dk1"/>
                </a:solidFill>
                <a:latin typeface="Open Sans"/>
                <a:ea typeface="Open Sans"/>
                <a:cs typeface="Open Sans"/>
                <a:sym typeface="Open Sans"/>
              </a:rPr>
              <a:t>lights.</a:t>
            </a:r>
            <a:endParaRPr b="1" sz="8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8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44"/>
          <p:cNvSpPr txBox="1"/>
          <p:nvPr/>
        </p:nvSpPr>
        <p:spPr>
          <a:xfrm>
            <a:off x="457200" y="457200"/>
            <a:ext cx="6858000" cy="9144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3000">
                <a:latin typeface="Open Sans"/>
                <a:ea typeface="Open Sans"/>
                <a:cs typeface="Open Sans"/>
                <a:sym typeface="Open Sans"/>
              </a:rPr>
              <a:t>Creativity </a:t>
            </a:r>
            <a:r>
              <a:rPr lang="en" sz="3000">
                <a:latin typeface="Open Sans"/>
                <a:ea typeface="Open Sans"/>
                <a:cs typeface="Open Sans"/>
                <a:sym typeface="Open Sans"/>
              </a:rPr>
              <a:t>— Brainstorming practice I</a:t>
            </a:r>
            <a:endParaRPr sz="3000">
              <a:latin typeface="Open Sans"/>
              <a:ea typeface="Open Sans"/>
              <a:cs typeface="Open Sans"/>
              <a:sym typeface="Open Sans"/>
            </a:endParaRPr>
          </a:p>
          <a:p>
            <a:pPr indent="0" lvl="0" marL="0" rtl="0" algn="l">
              <a:lnSpc>
                <a:spcPct val="115000"/>
              </a:lnSpc>
              <a:spcBef>
                <a:spcPts val="0"/>
              </a:spcBef>
              <a:spcAft>
                <a:spcPts val="0"/>
              </a:spcAft>
              <a:buNone/>
            </a:pPr>
            <a:r>
              <a:rPr lang="en" sz="3000">
                <a:latin typeface="Open Sans"/>
                <a:ea typeface="Open Sans"/>
                <a:cs typeface="Open Sans"/>
                <a:sym typeface="Open Sans"/>
              </a:rPr>
              <a:t>XXXtranslationXXX</a:t>
            </a:r>
            <a:endParaRPr sz="30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Creativity can be learned. </a:t>
            </a:r>
            <a:r>
              <a:rPr lang="en" sz="900">
                <a:latin typeface="Open Sans"/>
                <a:ea typeface="Open Sans"/>
                <a:cs typeface="Open Sans"/>
                <a:sym typeface="Open Sans"/>
              </a:rPr>
              <a:t>The biggest mistake for beginners is trying to keep all of your ideas in your head. You are going to practise listing a large number of ideas in order to improve your creative skills.</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XXXtranslationXXX</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285750" lvl="0" marL="457200" rtl="0" algn="l">
              <a:lnSpc>
                <a:spcPct val="115000"/>
              </a:lnSpc>
              <a:spcBef>
                <a:spcPts val="0"/>
              </a:spcBef>
              <a:spcAft>
                <a:spcPts val="0"/>
              </a:spcAft>
              <a:buSzPts val="900"/>
              <a:buFont typeface="Open Sans"/>
              <a:buChar char="●"/>
            </a:pPr>
            <a:r>
              <a:rPr lang="en" sz="900">
                <a:latin typeface="Open Sans"/>
                <a:ea typeface="Open Sans"/>
                <a:cs typeface="Open Sans"/>
                <a:sym typeface="Open Sans"/>
              </a:rPr>
              <a:t>You will improve your ability to generate a large number of ideas.</a:t>
            </a:r>
            <a:endParaRPr sz="900">
              <a:latin typeface="Open Sans"/>
              <a:ea typeface="Open Sans"/>
              <a:cs typeface="Open Sans"/>
              <a:sym typeface="Open Sans"/>
            </a:endParaRPr>
          </a:p>
          <a:p>
            <a:pPr indent="0" lvl="0" marL="457200" rtl="0" algn="l">
              <a:lnSpc>
                <a:spcPct val="115000"/>
              </a:lnSpc>
              <a:spcBef>
                <a:spcPts val="0"/>
              </a:spcBef>
              <a:spcAft>
                <a:spcPts val="0"/>
              </a:spcAft>
              <a:buNone/>
            </a:pPr>
            <a:r>
              <a:rPr lang="en" sz="900">
                <a:latin typeface="Open Sans"/>
                <a:ea typeface="Open Sans"/>
                <a:cs typeface="Open Sans"/>
                <a:sym typeface="Open Sans"/>
              </a:rPr>
              <a:t>XXXtranslationXXX</a:t>
            </a:r>
            <a:endParaRPr sz="900">
              <a:latin typeface="Open Sans"/>
              <a:ea typeface="Open Sans"/>
              <a:cs typeface="Open Sans"/>
              <a:sym typeface="Open Sans"/>
            </a:endParaRPr>
          </a:p>
          <a:p>
            <a:pPr indent="-285750" lvl="0" marL="457200" rtl="0" algn="l">
              <a:lnSpc>
                <a:spcPct val="115000"/>
              </a:lnSpc>
              <a:spcBef>
                <a:spcPts val="0"/>
              </a:spcBef>
              <a:spcAft>
                <a:spcPts val="0"/>
              </a:spcAft>
              <a:buSzPts val="900"/>
              <a:buFont typeface="Open Sans"/>
              <a:buChar char="●"/>
            </a:pPr>
            <a:r>
              <a:rPr lang="en" sz="900">
                <a:latin typeface="Open Sans"/>
                <a:ea typeface="Open Sans"/>
                <a:cs typeface="Open Sans"/>
                <a:sym typeface="Open Sans"/>
              </a:rPr>
              <a:t>You will improve your ability to suspend judgement until after your idea is recorded. Most people stop good ideas while they are still in their mind.</a:t>
            </a:r>
            <a:endParaRPr sz="900">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latin typeface="Open Sans"/>
                <a:ea typeface="Open Sans"/>
                <a:cs typeface="Open Sans"/>
                <a:sym typeface="Open Sans"/>
              </a:rPr>
              <a:t>XXXtranslationXXX</a:t>
            </a:r>
            <a:endParaRPr sz="900">
              <a:latin typeface="Open Sans"/>
              <a:ea typeface="Open Sans"/>
              <a:cs typeface="Open Sans"/>
              <a:sym typeface="Open Sans"/>
            </a:endParaRPr>
          </a:p>
          <a:p>
            <a:pPr indent="-285750" lvl="0" marL="457200" rtl="0" algn="l">
              <a:lnSpc>
                <a:spcPct val="115000"/>
              </a:lnSpc>
              <a:spcBef>
                <a:spcPts val="0"/>
              </a:spcBef>
              <a:spcAft>
                <a:spcPts val="0"/>
              </a:spcAft>
              <a:buSzPts val="900"/>
              <a:buFont typeface="Open Sans"/>
              <a:buChar char="●"/>
            </a:pPr>
            <a:r>
              <a:rPr lang="en" sz="900">
                <a:latin typeface="Open Sans"/>
                <a:ea typeface="Open Sans"/>
                <a:cs typeface="Open Sans"/>
                <a:sym typeface="Open Sans"/>
              </a:rPr>
              <a:t>You will improve your ability to intentionally seek out unusual or specific ideas related to a topic.</a:t>
            </a:r>
            <a:endParaRPr sz="900">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latin typeface="Open Sans"/>
                <a:ea typeface="Open Sans"/>
                <a:cs typeface="Open Sans"/>
                <a:sym typeface="Open Sans"/>
              </a:rPr>
              <a:t>XXXtranslationXXX</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Please choose a topic:</a:t>
            </a:r>
            <a:r>
              <a:rPr lang="en" sz="900">
                <a:latin typeface="Open Sans"/>
                <a:ea typeface="Open Sans"/>
                <a:cs typeface="Open Sans"/>
                <a:sym typeface="Open Sans"/>
              </a:rPr>
              <a:t> -=30=- ☐ sports     </a:t>
            </a:r>
            <a:r>
              <a:rPr lang="en" sz="900">
                <a:solidFill>
                  <a:schemeClr val="dk1"/>
                </a:solidFill>
                <a:latin typeface="Open Sans"/>
                <a:ea typeface="Open Sans"/>
                <a:cs typeface="Open Sans"/>
                <a:sym typeface="Open Sans"/>
              </a:rPr>
              <a:t>☐ </a:t>
            </a:r>
            <a:r>
              <a:rPr lang="en" sz="900">
                <a:latin typeface="Open Sans"/>
                <a:ea typeface="Open Sans"/>
                <a:cs typeface="Open Sans"/>
                <a:sym typeface="Open Sans"/>
              </a:rPr>
              <a:t>movies     </a:t>
            </a:r>
            <a:r>
              <a:rPr lang="en" sz="900">
                <a:solidFill>
                  <a:schemeClr val="dk1"/>
                </a:solidFill>
                <a:latin typeface="Open Sans"/>
                <a:ea typeface="Open Sans"/>
                <a:cs typeface="Open Sans"/>
                <a:sym typeface="Open Sans"/>
              </a:rPr>
              <a:t>☐ </a:t>
            </a:r>
            <a:r>
              <a:rPr lang="en" sz="900">
                <a:latin typeface="Open Sans"/>
                <a:ea typeface="Open Sans"/>
                <a:cs typeface="Open Sans"/>
                <a:sym typeface="Open Sans"/>
              </a:rPr>
              <a:t>music     </a:t>
            </a:r>
            <a:r>
              <a:rPr lang="en" sz="900">
                <a:solidFill>
                  <a:schemeClr val="dk1"/>
                </a:solidFill>
                <a:latin typeface="Open Sans"/>
                <a:ea typeface="Open Sans"/>
                <a:cs typeface="Open Sans"/>
                <a:sym typeface="Open Sans"/>
              </a:rPr>
              <a:t>☐ </a:t>
            </a:r>
            <a:r>
              <a:rPr lang="en" sz="900">
                <a:latin typeface="Open Sans"/>
                <a:ea typeface="Open Sans"/>
                <a:cs typeface="Open Sans"/>
                <a:sym typeface="Open Sans"/>
              </a:rPr>
              <a:t>games     </a:t>
            </a:r>
            <a:r>
              <a:rPr lang="en" sz="900">
                <a:solidFill>
                  <a:schemeClr val="dk1"/>
                </a:solidFill>
                <a:latin typeface="Open Sans"/>
                <a:ea typeface="Open Sans"/>
                <a:cs typeface="Open Sans"/>
                <a:sym typeface="Open Sans"/>
              </a:rPr>
              <a:t>☐ </a:t>
            </a:r>
            <a:r>
              <a:rPr lang="en" sz="900">
                <a:latin typeface="Open Sans"/>
                <a:ea typeface="Open Sans"/>
                <a:cs typeface="Open Sans"/>
                <a:sym typeface="Open Sans"/>
              </a:rPr>
              <a:t>fashion     </a:t>
            </a:r>
            <a:r>
              <a:rPr lang="en" sz="900">
                <a:solidFill>
                  <a:schemeClr val="dk1"/>
                </a:solidFill>
                <a:latin typeface="Open Sans"/>
                <a:ea typeface="Open Sans"/>
                <a:cs typeface="Open Sans"/>
                <a:sym typeface="Open Sans"/>
              </a:rPr>
              <a:t>☐ </a:t>
            </a:r>
            <a:r>
              <a:rPr lang="en" sz="900">
                <a:latin typeface="Open Sans"/>
                <a:ea typeface="Open Sans"/>
                <a:cs typeface="Open Sans"/>
                <a:sym typeface="Open Sans"/>
              </a:rPr>
              <a:t>animals</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XXXtranslationXXX</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When you are finished, please count the number of ideas you generated: _________________</a:t>
            </a:r>
            <a:endParaRPr sz="900">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XXXtranslationXXX</a:t>
            </a:r>
            <a:endParaRPr sz="900">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5"/>
          <p:cNvSpPr txBox="1"/>
          <p:nvPr/>
        </p:nvSpPr>
        <p:spPr>
          <a:xfrm>
            <a:off x="457200" y="457200"/>
            <a:ext cx="6858000" cy="9144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3000">
                <a:latin typeface="Open Sans"/>
                <a:ea typeface="Open Sans"/>
                <a:cs typeface="Open Sans"/>
                <a:sym typeface="Open Sans"/>
              </a:rPr>
              <a:t>Creativity</a:t>
            </a:r>
            <a:r>
              <a:rPr lang="en" sz="3000">
                <a:latin typeface="Open Sans"/>
                <a:ea typeface="Open Sans"/>
                <a:cs typeface="Open Sans"/>
                <a:sym typeface="Open Sans"/>
              </a:rPr>
              <a:t> — Brainstorming practice II</a:t>
            </a:r>
            <a:endParaRPr sz="3000">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3000">
                <a:solidFill>
                  <a:schemeClr val="dk1"/>
                </a:solidFill>
                <a:latin typeface="Open Sans"/>
                <a:ea typeface="Open Sans"/>
                <a:cs typeface="Open Sans"/>
                <a:sym typeface="Open Sans"/>
              </a:rPr>
              <a:t>XXXtranslationXXX</a:t>
            </a:r>
            <a:endParaRPr sz="30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Creativity can be learned. </a:t>
            </a:r>
            <a:r>
              <a:rPr lang="en" sz="900">
                <a:latin typeface="Open Sans"/>
                <a:ea typeface="Open Sans"/>
                <a:cs typeface="Open Sans"/>
                <a:sym typeface="Open Sans"/>
              </a:rPr>
              <a:t>The biggest mistake for beginners is trying to keep all of your ideas in your head. You are going to practise listing a large number of ideas in order to improve your creative skills.</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XXXtranslationXXX</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285750" lvl="0" marL="457200" rtl="0" algn="l">
              <a:lnSpc>
                <a:spcPct val="115000"/>
              </a:lnSpc>
              <a:spcBef>
                <a:spcPts val="0"/>
              </a:spcBef>
              <a:spcAft>
                <a:spcPts val="0"/>
              </a:spcAft>
              <a:buSzPts val="900"/>
              <a:buFont typeface="Open Sans"/>
              <a:buChar char="●"/>
            </a:pPr>
            <a:r>
              <a:rPr lang="en" sz="900">
                <a:latin typeface="Open Sans"/>
                <a:ea typeface="Open Sans"/>
                <a:cs typeface="Open Sans"/>
                <a:sym typeface="Open Sans"/>
              </a:rPr>
              <a:t>You will improve your ability to generate a large number of ideas.</a:t>
            </a:r>
            <a:endParaRPr sz="900">
              <a:latin typeface="Open Sans"/>
              <a:ea typeface="Open Sans"/>
              <a:cs typeface="Open Sans"/>
              <a:sym typeface="Open Sans"/>
            </a:endParaRPr>
          </a:p>
          <a:p>
            <a:pPr indent="0" lvl="0" marL="457200" rtl="0" algn="l">
              <a:lnSpc>
                <a:spcPct val="115000"/>
              </a:lnSpc>
              <a:spcBef>
                <a:spcPts val="0"/>
              </a:spcBef>
              <a:spcAft>
                <a:spcPts val="0"/>
              </a:spcAft>
              <a:buNone/>
            </a:pPr>
            <a:r>
              <a:rPr lang="en" sz="900">
                <a:latin typeface="Open Sans"/>
                <a:ea typeface="Open Sans"/>
                <a:cs typeface="Open Sans"/>
                <a:sym typeface="Open Sans"/>
              </a:rPr>
              <a:t>XXXtranslationXXX</a:t>
            </a:r>
            <a:endParaRPr sz="900">
              <a:latin typeface="Open Sans"/>
              <a:ea typeface="Open Sans"/>
              <a:cs typeface="Open Sans"/>
              <a:sym typeface="Open Sans"/>
            </a:endParaRPr>
          </a:p>
          <a:p>
            <a:pPr indent="-285750" lvl="0" marL="457200" rtl="0" algn="l">
              <a:lnSpc>
                <a:spcPct val="115000"/>
              </a:lnSpc>
              <a:spcBef>
                <a:spcPts val="0"/>
              </a:spcBef>
              <a:spcAft>
                <a:spcPts val="0"/>
              </a:spcAft>
              <a:buSzPts val="900"/>
              <a:buFont typeface="Open Sans"/>
              <a:buChar char="●"/>
            </a:pPr>
            <a:r>
              <a:rPr lang="en" sz="900">
                <a:latin typeface="Open Sans"/>
                <a:ea typeface="Open Sans"/>
                <a:cs typeface="Open Sans"/>
                <a:sym typeface="Open Sans"/>
              </a:rPr>
              <a:t>You will improve your ability to suspend judgement until after your idea is recorded. (Most people stop good ideas while they are still in their mind.)</a:t>
            </a:r>
            <a:endParaRPr sz="900">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latin typeface="Open Sans"/>
                <a:ea typeface="Open Sans"/>
                <a:cs typeface="Open Sans"/>
                <a:sym typeface="Open Sans"/>
              </a:rPr>
              <a:t>XXXtranslationXXX</a:t>
            </a:r>
            <a:endParaRPr sz="900">
              <a:latin typeface="Open Sans"/>
              <a:ea typeface="Open Sans"/>
              <a:cs typeface="Open Sans"/>
              <a:sym typeface="Open Sans"/>
            </a:endParaRPr>
          </a:p>
          <a:p>
            <a:pPr indent="-285750" lvl="0" marL="457200" rtl="0" algn="l">
              <a:lnSpc>
                <a:spcPct val="115000"/>
              </a:lnSpc>
              <a:spcBef>
                <a:spcPts val="0"/>
              </a:spcBef>
              <a:spcAft>
                <a:spcPts val="0"/>
              </a:spcAft>
              <a:buSzPts val="900"/>
              <a:buFont typeface="Open Sans"/>
              <a:buChar char="●"/>
            </a:pPr>
            <a:r>
              <a:rPr lang="en" sz="900">
                <a:latin typeface="Open Sans"/>
                <a:ea typeface="Open Sans"/>
                <a:cs typeface="Open Sans"/>
                <a:sym typeface="Open Sans"/>
              </a:rPr>
              <a:t>You will improve your ability to intentionally seek out unusual or specific ideas related to a topic.</a:t>
            </a:r>
            <a:endParaRPr sz="900">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latin typeface="Open Sans"/>
                <a:ea typeface="Open Sans"/>
                <a:cs typeface="Open Sans"/>
                <a:sym typeface="Open Sans"/>
              </a:rPr>
              <a:t>XXXtranslationXXX</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b="1" lang="en" sz="900">
                <a:latin typeface="Open Sans"/>
                <a:ea typeface="Open Sans"/>
                <a:cs typeface="Open Sans"/>
                <a:sym typeface="Open Sans"/>
              </a:rPr>
              <a:t>Please choose a topic:</a:t>
            </a:r>
            <a:r>
              <a:rPr lang="en" sz="900">
                <a:solidFill>
                  <a:schemeClr val="dk1"/>
                </a:solidFill>
                <a:latin typeface="Open Sans"/>
                <a:ea typeface="Open Sans"/>
                <a:cs typeface="Open Sans"/>
                <a:sym typeface="Open Sans"/>
              </a:rPr>
              <a:t> -=30=- ☐ </a:t>
            </a:r>
            <a:r>
              <a:rPr lang="en" sz="900">
                <a:latin typeface="Open Sans"/>
                <a:ea typeface="Open Sans"/>
                <a:cs typeface="Open Sans"/>
                <a:sym typeface="Open Sans"/>
              </a:rPr>
              <a:t>things that make you different than others   </a:t>
            </a:r>
            <a:r>
              <a:rPr lang="en" sz="900">
                <a:solidFill>
                  <a:schemeClr val="dk1"/>
                </a:solidFill>
                <a:latin typeface="Open Sans"/>
                <a:ea typeface="Open Sans"/>
                <a:cs typeface="Open Sans"/>
                <a:sym typeface="Open Sans"/>
              </a:rPr>
              <a:t>☐ </a:t>
            </a:r>
            <a:r>
              <a:rPr lang="en" sz="900">
                <a:latin typeface="Open Sans"/>
                <a:ea typeface="Open Sans"/>
                <a:cs typeface="Open Sans"/>
                <a:sym typeface="Open Sans"/>
              </a:rPr>
              <a:t>things that irritate you   </a:t>
            </a:r>
            <a:r>
              <a:rPr lang="en" sz="900">
                <a:solidFill>
                  <a:schemeClr val="dk1"/>
                </a:solidFill>
                <a:latin typeface="Open Sans"/>
                <a:ea typeface="Open Sans"/>
                <a:cs typeface="Open Sans"/>
                <a:sym typeface="Open Sans"/>
              </a:rPr>
              <a:t>☐ </a:t>
            </a:r>
            <a:r>
              <a:rPr lang="en" sz="900">
                <a:latin typeface="Open Sans"/>
                <a:ea typeface="Open Sans"/>
                <a:cs typeface="Open Sans"/>
                <a:sym typeface="Open Sans"/>
              </a:rPr>
              <a:t>things you love</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XXXtranslationXXX</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When you are finished, please count the number of ideas you generated: _________________</a:t>
            </a:r>
            <a:endParaRPr sz="900">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XXXtranslationXXX</a:t>
            </a:r>
            <a:endParaRPr sz="900">
              <a:latin typeface="Open Sans"/>
              <a:ea typeface="Open Sans"/>
              <a:cs typeface="Open Sans"/>
              <a:sym typeface="Open Sans"/>
            </a:endParaRPr>
          </a:p>
          <a:p>
            <a:pPr indent="0" lvl="0" marL="0" rtl="0" algn="l">
              <a:lnSpc>
                <a:spcPct val="115000"/>
              </a:lnSpc>
              <a:spcBef>
                <a:spcPts val="0"/>
              </a:spcBef>
              <a:spcAft>
                <a:spcPts val="0"/>
              </a:spcAft>
              <a:buNone/>
            </a:pPr>
            <a:r>
              <a:rPr lang="en" sz="900">
                <a:latin typeface="Open Sans"/>
                <a:ea typeface="Open Sans"/>
                <a:cs typeface="Open Sans"/>
                <a:sym typeface="Open Sans"/>
              </a:rPr>
              <a:t>After counting, please draw a </a:t>
            </a:r>
            <a:r>
              <a:rPr b="1" lang="en" sz="900">
                <a:latin typeface="Open Sans"/>
                <a:ea typeface="Open Sans"/>
                <a:cs typeface="Open Sans"/>
                <a:sym typeface="Open Sans"/>
              </a:rPr>
              <a:t>circle or rectangle </a:t>
            </a:r>
            <a:r>
              <a:rPr lang="en" sz="900">
                <a:latin typeface="Open Sans"/>
                <a:ea typeface="Open Sans"/>
                <a:cs typeface="Open Sans"/>
                <a:sym typeface="Open Sans"/>
              </a:rPr>
              <a:t>around your most interesting ideas.</a:t>
            </a:r>
            <a:endParaRPr sz="900">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XXXtranslationXXX</a:t>
            </a:r>
            <a:endParaRPr sz="900">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46"/>
          <p:cNvSpPr txBox="1"/>
          <p:nvPr/>
        </p:nvSpPr>
        <p:spPr>
          <a:xfrm>
            <a:off x="457200" y="1853125"/>
            <a:ext cx="2816400" cy="43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latin typeface="Open Sans"/>
                <a:ea typeface="Open Sans"/>
                <a:cs typeface="Open Sans"/>
                <a:sym typeface="Open Sans"/>
              </a:rPr>
              <a:t>Who could your portrait be about?</a:t>
            </a:r>
            <a:endParaRPr b="1" sz="1000">
              <a:latin typeface="Open Sans"/>
              <a:ea typeface="Open Sans"/>
              <a:cs typeface="Open Sans"/>
              <a:sym typeface="Open Sans"/>
            </a:endParaRPr>
          </a:p>
          <a:p>
            <a:pPr indent="0" lvl="0" marL="0" rtl="0" algn="l">
              <a:lnSpc>
                <a:spcPct val="115000"/>
              </a:lnSpc>
              <a:spcBef>
                <a:spcPts val="0"/>
              </a:spcBef>
              <a:spcAft>
                <a:spcPts val="0"/>
              </a:spcAft>
              <a:buNone/>
            </a:pPr>
            <a:r>
              <a:rPr lang="en" sz="1000">
                <a:latin typeface="Open Sans"/>
                <a:ea typeface="Open Sans"/>
                <a:cs typeface="Open Sans"/>
                <a:sym typeface="Open Sans"/>
              </a:rPr>
              <a:t>XXXtranslationXXX</a:t>
            </a:r>
            <a:endParaRPr>
              <a:latin typeface="Open Sans"/>
              <a:ea typeface="Open Sans"/>
              <a:cs typeface="Open Sans"/>
              <a:sym typeface="Open Sans"/>
            </a:endParaRPr>
          </a:p>
        </p:txBody>
      </p:sp>
      <p:sp>
        <p:nvSpPr>
          <p:cNvPr id="547" name="Google Shape;547;p46"/>
          <p:cNvSpPr txBox="1"/>
          <p:nvPr/>
        </p:nvSpPr>
        <p:spPr>
          <a:xfrm>
            <a:off x="457200" y="9272225"/>
            <a:ext cx="6858000" cy="329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dk1"/>
                </a:solidFill>
                <a:latin typeface="Open Sans"/>
                <a:ea typeface="Open Sans"/>
                <a:cs typeface="Open Sans"/>
                <a:sym typeface="Open Sans"/>
              </a:rPr>
              <a:t>You will like your portrait more if you have many ideas to choose from.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XXXtranslationXXX</a:t>
            </a:r>
            <a:endParaRPr>
              <a:latin typeface="Open Sans"/>
              <a:ea typeface="Open Sans"/>
              <a:cs typeface="Open Sans"/>
              <a:sym typeface="Open Sans"/>
            </a:endParaRPr>
          </a:p>
        </p:txBody>
      </p:sp>
      <p:sp>
        <p:nvSpPr>
          <p:cNvPr id="548" name="Google Shape;548;p46"/>
          <p:cNvSpPr txBox="1"/>
          <p:nvPr/>
        </p:nvSpPr>
        <p:spPr>
          <a:xfrm>
            <a:off x="457200" y="457200"/>
            <a:ext cx="6858000" cy="8673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2700">
                <a:latin typeface="Open Sans"/>
                <a:ea typeface="Open Sans"/>
                <a:cs typeface="Open Sans"/>
                <a:sym typeface="Open Sans"/>
              </a:rPr>
              <a:t>Developing an idea for your portrait</a:t>
            </a:r>
            <a:endParaRPr b="1" sz="2700">
              <a:latin typeface="Open Sans"/>
              <a:ea typeface="Open Sans"/>
              <a:cs typeface="Open Sans"/>
              <a:sym typeface="Open Sans"/>
            </a:endParaRPr>
          </a:p>
          <a:p>
            <a:pPr indent="0" lvl="0" marL="0" rtl="0" algn="l">
              <a:lnSpc>
                <a:spcPct val="115000"/>
              </a:lnSpc>
              <a:spcBef>
                <a:spcPts val="0"/>
              </a:spcBef>
              <a:spcAft>
                <a:spcPts val="0"/>
              </a:spcAft>
              <a:buNone/>
            </a:pPr>
            <a:r>
              <a:rPr lang="en" sz="2100">
                <a:latin typeface="Open Sans"/>
                <a:ea typeface="Open Sans"/>
                <a:cs typeface="Open Sans"/>
                <a:sym typeface="Open Sans"/>
              </a:rPr>
              <a:t>XXXtranslationXXX</a:t>
            </a:r>
            <a:endParaRPr sz="2100">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47"/>
          <p:cNvSpPr txBox="1"/>
          <p:nvPr/>
        </p:nvSpPr>
        <p:spPr>
          <a:xfrm>
            <a:off x="457200" y="9272225"/>
            <a:ext cx="6858000" cy="329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Next class, please circle your </a:t>
            </a:r>
            <a:r>
              <a:rPr b="1" lang="en" sz="1000">
                <a:solidFill>
                  <a:schemeClr val="dk1"/>
                </a:solidFill>
                <a:latin typeface="Open Sans"/>
                <a:ea typeface="Open Sans"/>
                <a:cs typeface="Open Sans"/>
                <a:sym typeface="Open Sans"/>
              </a:rPr>
              <a:t>two best</a:t>
            </a:r>
            <a:r>
              <a:rPr lang="en" sz="1000">
                <a:solidFill>
                  <a:schemeClr val="dk1"/>
                </a:solidFill>
                <a:latin typeface="Open Sans"/>
                <a:ea typeface="Open Sans"/>
                <a:cs typeface="Open Sans"/>
                <a:sym typeface="Open Sans"/>
              </a:rPr>
              <a:t> people, two best actions, and two best backgrounds.</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XXXtranslationXXX</a:t>
            </a:r>
            <a:endParaRPr>
              <a:latin typeface="Open Sans"/>
              <a:ea typeface="Open Sans"/>
              <a:cs typeface="Open Sans"/>
              <a:sym typeface="Open Sans"/>
            </a:endParaRPr>
          </a:p>
        </p:txBody>
      </p:sp>
      <p:sp>
        <p:nvSpPr>
          <p:cNvPr id="554" name="Google Shape;554;p47"/>
          <p:cNvSpPr txBox="1"/>
          <p:nvPr/>
        </p:nvSpPr>
        <p:spPr>
          <a:xfrm>
            <a:off x="457200" y="1913275"/>
            <a:ext cx="2816400" cy="43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latin typeface="Open Sans"/>
                <a:ea typeface="Open Sans"/>
                <a:cs typeface="Open Sans"/>
                <a:sym typeface="Open Sans"/>
              </a:rPr>
              <a:t>What could they be doing?</a:t>
            </a:r>
            <a:endParaRPr b="1" sz="1000">
              <a:latin typeface="Open Sans"/>
              <a:ea typeface="Open Sans"/>
              <a:cs typeface="Open Sans"/>
              <a:sym typeface="Open Sans"/>
            </a:endParaRPr>
          </a:p>
          <a:p>
            <a:pPr indent="0" lvl="0" marL="0" rtl="0" algn="l">
              <a:lnSpc>
                <a:spcPct val="115000"/>
              </a:lnSpc>
              <a:spcBef>
                <a:spcPts val="0"/>
              </a:spcBef>
              <a:spcAft>
                <a:spcPts val="0"/>
              </a:spcAft>
              <a:buNone/>
            </a:pPr>
            <a:r>
              <a:rPr lang="en" sz="1000">
                <a:latin typeface="Open Sans"/>
                <a:ea typeface="Open Sans"/>
                <a:cs typeface="Open Sans"/>
                <a:sym typeface="Open Sans"/>
              </a:rPr>
              <a:t>XXXtranslationXXX</a:t>
            </a:r>
            <a:endParaRPr>
              <a:latin typeface="Open Sans"/>
              <a:ea typeface="Open Sans"/>
              <a:cs typeface="Open Sans"/>
              <a:sym typeface="Open Sans"/>
            </a:endParaRPr>
          </a:p>
        </p:txBody>
      </p:sp>
      <p:sp>
        <p:nvSpPr>
          <p:cNvPr id="555" name="Google Shape;555;p47"/>
          <p:cNvSpPr txBox="1"/>
          <p:nvPr/>
        </p:nvSpPr>
        <p:spPr>
          <a:xfrm>
            <a:off x="457200" y="5361850"/>
            <a:ext cx="2816400" cy="431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latin typeface="Open Sans"/>
                <a:ea typeface="Open Sans"/>
                <a:cs typeface="Open Sans"/>
                <a:sym typeface="Open Sans"/>
              </a:rPr>
              <a:t>Where could they be?</a:t>
            </a:r>
            <a:endParaRPr b="1" sz="1000">
              <a:latin typeface="Open Sans"/>
              <a:ea typeface="Open Sans"/>
              <a:cs typeface="Open Sans"/>
              <a:sym typeface="Open Sans"/>
            </a:endParaRPr>
          </a:p>
          <a:p>
            <a:pPr indent="0" lvl="0" marL="0" rtl="0" algn="l">
              <a:lnSpc>
                <a:spcPct val="115000"/>
              </a:lnSpc>
              <a:spcBef>
                <a:spcPts val="0"/>
              </a:spcBef>
              <a:spcAft>
                <a:spcPts val="0"/>
              </a:spcAft>
              <a:buNone/>
            </a:pPr>
            <a:r>
              <a:rPr lang="en" sz="1000">
                <a:latin typeface="Open Sans"/>
                <a:ea typeface="Open Sans"/>
                <a:cs typeface="Open Sans"/>
                <a:sym typeface="Open Sans"/>
              </a:rPr>
              <a:t>XXXtranslationXXX</a:t>
            </a:r>
            <a:endParaRPr>
              <a:latin typeface="Open Sans"/>
              <a:ea typeface="Open Sans"/>
              <a:cs typeface="Open Sans"/>
              <a:sym typeface="Open Sans"/>
            </a:endParaRPr>
          </a:p>
        </p:txBody>
      </p:sp>
      <p:sp>
        <p:nvSpPr>
          <p:cNvPr id="556" name="Google Shape;556;p47"/>
          <p:cNvSpPr txBox="1"/>
          <p:nvPr/>
        </p:nvSpPr>
        <p:spPr>
          <a:xfrm>
            <a:off x="457200" y="457200"/>
            <a:ext cx="6858000" cy="8619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b="1" lang="en" sz="1000">
                <a:solidFill>
                  <a:schemeClr val="dk1"/>
                </a:solidFill>
                <a:latin typeface="Open Sans"/>
                <a:ea typeface="Open Sans"/>
                <a:cs typeface="Open Sans"/>
                <a:sym typeface="Open Sans"/>
              </a:rPr>
              <a:t>Use whatever creativity techniques help you come up with the best and most ideas. </a:t>
            </a:r>
            <a:endParaRPr b="1"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XXXtranslationXXX</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000">
                <a:solidFill>
                  <a:schemeClr val="dk1"/>
                </a:solidFill>
                <a:latin typeface="Open Sans"/>
                <a:ea typeface="Open Sans"/>
                <a:cs typeface="Open Sans"/>
                <a:sym typeface="Open Sans"/>
              </a:rPr>
              <a:t>You can list ideas, or link them, or make an idea cloud, a web-map, tell a story, or sketch. </a:t>
            </a:r>
            <a:endParaRPr b="1"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XXXtranslationXXX</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48"/>
          <p:cNvPicPr preferRelativeResize="0"/>
          <p:nvPr/>
        </p:nvPicPr>
        <p:blipFill>
          <a:blip r:embed="rId3">
            <a:alphaModFix/>
          </a:blip>
          <a:stretch>
            <a:fillRect/>
          </a:stretch>
        </p:blipFill>
        <p:spPr>
          <a:xfrm>
            <a:off x="349901" y="6877618"/>
            <a:ext cx="2057401" cy="2697480"/>
          </a:xfrm>
          <a:prstGeom prst="rect">
            <a:avLst/>
          </a:prstGeom>
          <a:noFill/>
          <a:ln>
            <a:noFill/>
          </a:ln>
        </p:spPr>
      </p:pic>
      <p:pic>
        <p:nvPicPr>
          <p:cNvPr id="562" name="Google Shape;562;p48"/>
          <p:cNvPicPr preferRelativeResize="0"/>
          <p:nvPr/>
        </p:nvPicPr>
        <p:blipFill>
          <a:blip r:embed="rId4">
            <a:alphaModFix/>
          </a:blip>
          <a:stretch>
            <a:fillRect/>
          </a:stretch>
        </p:blipFill>
        <p:spPr>
          <a:xfrm>
            <a:off x="2860154" y="6871470"/>
            <a:ext cx="2057400" cy="2709747"/>
          </a:xfrm>
          <a:prstGeom prst="rect">
            <a:avLst/>
          </a:prstGeom>
          <a:noFill/>
          <a:ln>
            <a:noFill/>
          </a:ln>
        </p:spPr>
      </p:pic>
      <p:grpSp>
        <p:nvGrpSpPr>
          <p:cNvPr id="563" name="Google Shape;563;p48"/>
          <p:cNvGrpSpPr/>
          <p:nvPr/>
        </p:nvGrpSpPr>
        <p:grpSpPr>
          <a:xfrm>
            <a:off x="344007" y="342900"/>
            <a:ext cx="2057400" cy="2827200"/>
            <a:chOff x="334400" y="342900"/>
            <a:chExt cx="2057400" cy="2827200"/>
          </a:xfrm>
        </p:grpSpPr>
        <p:pic>
          <p:nvPicPr>
            <p:cNvPr id="564" name="Google Shape;564;p48"/>
            <p:cNvPicPr preferRelativeResize="0"/>
            <p:nvPr/>
          </p:nvPicPr>
          <p:blipFill>
            <a:blip r:embed="rId5">
              <a:alphaModFix/>
            </a:blip>
            <a:stretch>
              <a:fillRect/>
            </a:stretch>
          </p:blipFill>
          <p:spPr>
            <a:xfrm>
              <a:off x="334400" y="342900"/>
              <a:ext cx="2057399" cy="2683796"/>
            </a:xfrm>
            <a:prstGeom prst="rect">
              <a:avLst/>
            </a:prstGeom>
            <a:noFill/>
            <a:ln>
              <a:noFill/>
            </a:ln>
          </p:spPr>
        </p:pic>
        <p:sp>
          <p:nvSpPr>
            <p:cNvPr id="565" name="Google Shape;565;p48"/>
            <p:cNvSpPr txBox="1"/>
            <p:nvPr/>
          </p:nvSpPr>
          <p:spPr>
            <a:xfrm>
              <a:off x="334400" y="3026700"/>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Lena Ubani, Fall 2022</a:t>
              </a:r>
              <a:endParaRPr sz="800">
                <a:latin typeface="Open Sans Light"/>
                <a:ea typeface="Open Sans Light"/>
                <a:cs typeface="Open Sans Light"/>
                <a:sym typeface="Open Sans Light"/>
              </a:endParaRPr>
            </a:p>
          </p:txBody>
        </p:sp>
      </p:grpSp>
      <p:sp>
        <p:nvSpPr>
          <p:cNvPr id="566" name="Google Shape;566;p48"/>
          <p:cNvSpPr txBox="1"/>
          <p:nvPr/>
        </p:nvSpPr>
        <p:spPr>
          <a:xfrm>
            <a:off x="334423" y="9572097"/>
            <a:ext cx="2148900" cy="143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Leelah Makhoul, Fall 2022</a:t>
            </a:r>
            <a:endParaRPr sz="800">
              <a:latin typeface="Open Sans Light"/>
              <a:ea typeface="Open Sans Light"/>
              <a:cs typeface="Open Sans Light"/>
              <a:sym typeface="Open Sans Light"/>
            </a:endParaRPr>
          </a:p>
        </p:txBody>
      </p:sp>
      <p:sp>
        <p:nvSpPr>
          <p:cNvPr id="567" name="Google Shape;567;p48"/>
          <p:cNvSpPr txBox="1"/>
          <p:nvPr/>
        </p:nvSpPr>
        <p:spPr>
          <a:xfrm>
            <a:off x="2854286" y="9572097"/>
            <a:ext cx="2148900" cy="143400"/>
          </a:xfrm>
          <a:prstGeom prst="rect">
            <a:avLst/>
          </a:prstGeom>
          <a:noFill/>
          <a:ln>
            <a:noFill/>
          </a:ln>
        </p:spPr>
        <p:txBody>
          <a:bodyPr anchorCtr="0" anchor="b"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Drew Gooding, Fall 2022</a:t>
            </a:r>
            <a:endParaRPr sz="800">
              <a:latin typeface="Open Sans Light"/>
              <a:ea typeface="Open Sans Light"/>
              <a:cs typeface="Open Sans Light"/>
              <a:sym typeface="Open Sans Light"/>
            </a:endParaRPr>
          </a:p>
        </p:txBody>
      </p:sp>
      <p:grpSp>
        <p:nvGrpSpPr>
          <p:cNvPr id="568" name="Google Shape;568;p48"/>
          <p:cNvGrpSpPr/>
          <p:nvPr/>
        </p:nvGrpSpPr>
        <p:grpSpPr>
          <a:xfrm>
            <a:off x="5374123" y="349400"/>
            <a:ext cx="2057402" cy="2852298"/>
            <a:chOff x="5374123" y="349400"/>
            <a:chExt cx="2057402" cy="2852298"/>
          </a:xfrm>
        </p:grpSpPr>
        <p:pic>
          <p:nvPicPr>
            <p:cNvPr id="569" name="Google Shape;569;p48"/>
            <p:cNvPicPr preferRelativeResize="0"/>
            <p:nvPr/>
          </p:nvPicPr>
          <p:blipFill>
            <a:blip r:embed="rId6">
              <a:alphaModFix/>
            </a:blip>
            <a:stretch>
              <a:fillRect/>
            </a:stretch>
          </p:blipFill>
          <p:spPr>
            <a:xfrm>
              <a:off x="5374123" y="349400"/>
              <a:ext cx="2057400" cy="2708910"/>
            </a:xfrm>
            <a:prstGeom prst="rect">
              <a:avLst/>
            </a:prstGeom>
            <a:noFill/>
            <a:ln>
              <a:noFill/>
            </a:ln>
          </p:spPr>
        </p:pic>
        <p:sp>
          <p:nvSpPr>
            <p:cNvPr id="570" name="Google Shape;570;p48"/>
            <p:cNvSpPr txBox="1"/>
            <p:nvPr/>
          </p:nvSpPr>
          <p:spPr>
            <a:xfrm>
              <a:off x="5374125" y="3058298"/>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Tyler Lafitte, Fall 2022</a:t>
              </a:r>
              <a:endParaRPr sz="800">
                <a:latin typeface="Open Sans Light"/>
                <a:ea typeface="Open Sans Light"/>
                <a:cs typeface="Open Sans Light"/>
                <a:sym typeface="Open Sans Light"/>
              </a:endParaRPr>
            </a:p>
          </p:txBody>
        </p:sp>
      </p:grpSp>
      <p:grpSp>
        <p:nvGrpSpPr>
          <p:cNvPr id="571" name="Google Shape;571;p48"/>
          <p:cNvGrpSpPr/>
          <p:nvPr/>
        </p:nvGrpSpPr>
        <p:grpSpPr>
          <a:xfrm>
            <a:off x="5374125" y="3631019"/>
            <a:ext cx="2057400" cy="2831751"/>
            <a:chOff x="5374125" y="3640886"/>
            <a:chExt cx="2057400" cy="2831751"/>
          </a:xfrm>
        </p:grpSpPr>
        <p:pic>
          <p:nvPicPr>
            <p:cNvPr id="572" name="Google Shape;572;p48"/>
            <p:cNvPicPr preferRelativeResize="0"/>
            <p:nvPr/>
          </p:nvPicPr>
          <p:blipFill>
            <a:blip r:embed="rId7">
              <a:alphaModFix/>
            </a:blip>
            <a:stretch>
              <a:fillRect/>
            </a:stretch>
          </p:blipFill>
          <p:spPr>
            <a:xfrm>
              <a:off x="5374126" y="3640886"/>
              <a:ext cx="2057398" cy="2688338"/>
            </a:xfrm>
            <a:prstGeom prst="rect">
              <a:avLst/>
            </a:prstGeom>
            <a:noFill/>
            <a:ln>
              <a:noFill/>
            </a:ln>
          </p:spPr>
        </p:pic>
        <p:sp>
          <p:nvSpPr>
            <p:cNvPr id="573" name="Google Shape;573;p48"/>
            <p:cNvSpPr txBox="1"/>
            <p:nvPr/>
          </p:nvSpPr>
          <p:spPr>
            <a:xfrm>
              <a:off x="5374125" y="6329237"/>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Cecily Harnum, Fall 2022</a:t>
              </a:r>
              <a:endParaRPr sz="800">
                <a:latin typeface="Open Sans Light"/>
                <a:ea typeface="Open Sans Light"/>
                <a:cs typeface="Open Sans Light"/>
                <a:sym typeface="Open Sans Light"/>
              </a:endParaRPr>
            </a:p>
          </p:txBody>
        </p:sp>
      </p:grpSp>
      <p:grpSp>
        <p:nvGrpSpPr>
          <p:cNvPr id="574" name="Google Shape;574;p48"/>
          <p:cNvGrpSpPr/>
          <p:nvPr/>
        </p:nvGrpSpPr>
        <p:grpSpPr>
          <a:xfrm>
            <a:off x="2854263" y="3613957"/>
            <a:ext cx="2064193" cy="2829459"/>
            <a:chOff x="2854263" y="3614192"/>
            <a:chExt cx="2064193" cy="2829459"/>
          </a:xfrm>
        </p:grpSpPr>
        <p:pic>
          <p:nvPicPr>
            <p:cNvPr id="575" name="Google Shape;575;p48"/>
            <p:cNvPicPr preferRelativeResize="0"/>
            <p:nvPr/>
          </p:nvPicPr>
          <p:blipFill>
            <a:blip r:embed="rId8">
              <a:alphaModFix/>
            </a:blip>
            <a:stretch>
              <a:fillRect/>
            </a:stretch>
          </p:blipFill>
          <p:spPr>
            <a:xfrm>
              <a:off x="2861054" y="3614192"/>
              <a:ext cx="2057401" cy="2686050"/>
            </a:xfrm>
            <a:prstGeom prst="rect">
              <a:avLst/>
            </a:prstGeom>
            <a:noFill/>
            <a:ln>
              <a:noFill/>
            </a:ln>
          </p:spPr>
        </p:pic>
        <p:sp>
          <p:nvSpPr>
            <p:cNvPr id="576" name="Google Shape;576;p48"/>
            <p:cNvSpPr txBox="1"/>
            <p:nvPr/>
          </p:nvSpPr>
          <p:spPr>
            <a:xfrm>
              <a:off x="2854263" y="6300251"/>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Parker Smith, Fall 2022</a:t>
              </a:r>
              <a:endParaRPr sz="800">
                <a:latin typeface="Open Sans Light"/>
                <a:ea typeface="Open Sans Light"/>
                <a:cs typeface="Open Sans Light"/>
                <a:sym typeface="Open Sans Light"/>
              </a:endParaRPr>
            </a:p>
          </p:txBody>
        </p:sp>
      </p:grpSp>
      <p:grpSp>
        <p:nvGrpSpPr>
          <p:cNvPr id="577" name="Google Shape;577;p48"/>
          <p:cNvGrpSpPr/>
          <p:nvPr/>
        </p:nvGrpSpPr>
        <p:grpSpPr>
          <a:xfrm>
            <a:off x="2854263" y="346006"/>
            <a:ext cx="2057407" cy="2839896"/>
            <a:chOff x="2854263" y="355613"/>
            <a:chExt cx="2057407" cy="2839896"/>
          </a:xfrm>
        </p:grpSpPr>
        <p:sp>
          <p:nvSpPr>
            <p:cNvPr id="578" name="Google Shape;578;p48"/>
            <p:cNvSpPr txBox="1"/>
            <p:nvPr/>
          </p:nvSpPr>
          <p:spPr>
            <a:xfrm>
              <a:off x="2854263" y="3052109"/>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Erin Kells, Fall 2022</a:t>
              </a:r>
              <a:endParaRPr sz="800">
                <a:latin typeface="Open Sans Light"/>
                <a:ea typeface="Open Sans Light"/>
                <a:cs typeface="Open Sans Light"/>
                <a:sym typeface="Open Sans Light"/>
              </a:endParaRPr>
            </a:p>
          </p:txBody>
        </p:sp>
        <p:pic>
          <p:nvPicPr>
            <p:cNvPr id="579" name="Google Shape;579;p48"/>
            <p:cNvPicPr preferRelativeResize="0"/>
            <p:nvPr/>
          </p:nvPicPr>
          <p:blipFill>
            <a:blip r:embed="rId9">
              <a:alphaModFix/>
            </a:blip>
            <a:stretch>
              <a:fillRect/>
            </a:stretch>
          </p:blipFill>
          <p:spPr>
            <a:xfrm>
              <a:off x="2854268" y="355613"/>
              <a:ext cx="2057401" cy="2696463"/>
            </a:xfrm>
            <a:prstGeom prst="rect">
              <a:avLst/>
            </a:prstGeom>
            <a:noFill/>
            <a:ln>
              <a:noFill/>
            </a:ln>
          </p:spPr>
        </p:pic>
      </p:grpSp>
      <p:grpSp>
        <p:nvGrpSpPr>
          <p:cNvPr id="580" name="Google Shape;580;p48"/>
          <p:cNvGrpSpPr/>
          <p:nvPr/>
        </p:nvGrpSpPr>
        <p:grpSpPr>
          <a:xfrm>
            <a:off x="333294" y="4073045"/>
            <a:ext cx="2306824" cy="1901628"/>
            <a:chOff x="342900" y="3668647"/>
            <a:chExt cx="2306824" cy="1901628"/>
          </a:xfrm>
        </p:grpSpPr>
        <p:sp>
          <p:nvSpPr>
            <p:cNvPr id="581" name="Google Shape;581;p48"/>
            <p:cNvSpPr txBox="1"/>
            <p:nvPr/>
          </p:nvSpPr>
          <p:spPr>
            <a:xfrm>
              <a:off x="347975" y="5426875"/>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Siyun Lee, Fall 2022</a:t>
              </a:r>
              <a:endParaRPr sz="800">
                <a:latin typeface="Open Sans Light"/>
                <a:ea typeface="Open Sans Light"/>
                <a:cs typeface="Open Sans Light"/>
                <a:sym typeface="Open Sans Light"/>
              </a:endParaRPr>
            </a:p>
          </p:txBody>
        </p:sp>
        <p:pic>
          <p:nvPicPr>
            <p:cNvPr id="582" name="Google Shape;582;p48"/>
            <p:cNvPicPr preferRelativeResize="0"/>
            <p:nvPr/>
          </p:nvPicPr>
          <p:blipFill>
            <a:blip r:embed="rId10">
              <a:alphaModFix/>
            </a:blip>
            <a:stretch>
              <a:fillRect/>
            </a:stretch>
          </p:blipFill>
          <p:spPr>
            <a:xfrm>
              <a:off x="342900" y="3668647"/>
              <a:ext cx="2306824" cy="1758240"/>
            </a:xfrm>
            <a:prstGeom prst="rect">
              <a:avLst/>
            </a:prstGeom>
            <a:noFill/>
            <a:ln>
              <a:noFill/>
            </a:ln>
          </p:spPr>
        </p:pic>
      </p:grpSp>
      <p:grpSp>
        <p:nvGrpSpPr>
          <p:cNvPr id="583" name="Google Shape;583;p48"/>
          <p:cNvGrpSpPr/>
          <p:nvPr/>
        </p:nvGrpSpPr>
        <p:grpSpPr>
          <a:xfrm>
            <a:off x="5374125" y="6892090"/>
            <a:ext cx="2057401" cy="2842624"/>
            <a:chOff x="5374125" y="6892090"/>
            <a:chExt cx="2057401" cy="2842624"/>
          </a:xfrm>
        </p:grpSpPr>
        <p:pic>
          <p:nvPicPr>
            <p:cNvPr id="584" name="Google Shape;584;p48"/>
            <p:cNvPicPr preferRelativeResize="0"/>
            <p:nvPr/>
          </p:nvPicPr>
          <p:blipFill>
            <a:blip r:embed="rId11">
              <a:alphaModFix/>
            </a:blip>
            <a:stretch>
              <a:fillRect/>
            </a:stretch>
          </p:blipFill>
          <p:spPr>
            <a:xfrm>
              <a:off x="5374125" y="6892090"/>
              <a:ext cx="2057401" cy="2690445"/>
            </a:xfrm>
            <a:prstGeom prst="rect">
              <a:avLst/>
            </a:prstGeom>
            <a:noFill/>
            <a:ln>
              <a:noFill/>
            </a:ln>
          </p:spPr>
        </p:pic>
        <p:sp>
          <p:nvSpPr>
            <p:cNvPr id="585" name="Google Shape;585;p48"/>
            <p:cNvSpPr txBox="1"/>
            <p:nvPr/>
          </p:nvSpPr>
          <p:spPr>
            <a:xfrm>
              <a:off x="5374125" y="9591314"/>
              <a:ext cx="20574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Kokheb Tesfatsion, Spring 2023</a:t>
              </a:r>
              <a:endParaRPr sz="800">
                <a:latin typeface="Open Sans Light"/>
                <a:ea typeface="Open Sans Light"/>
                <a:cs typeface="Open Sans Light"/>
                <a:sym typeface="Open Sans Light"/>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grpSp>
        <p:nvGrpSpPr>
          <p:cNvPr id="590" name="Google Shape;590;p49"/>
          <p:cNvGrpSpPr/>
          <p:nvPr/>
        </p:nvGrpSpPr>
        <p:grpSpPr>
          <a:xfrm>
            <a:off x="1779213" y="5162526"/>
            <a:ext cx="1371414" cy="1901432"/>
            <a:chOff x="4000501" y="342900"/>
            <a:chExt cx="1600249" cy="2218707"/>
          </a:xfrm>
        </p:grpSpPr>
        <p:pic>
          <p:nvPicPr>
            <p:cNvPr id="591" name="Google Shape;591;p49"/>
            <p:cNvPicPr preferRelativeResize="0"/>
            <p:nvPr/>
          </p:nvPicPr>
          <p:blipFill rotWithShape="1">
            <a:blip r:embed="rId3">
              <a:alphaModFix/>
            </a:blip>
            <a:srcRect b="0" l="9" r="19" t="0"/>
            <a:stretch/>
          </p:blipFill>
          <p:spPr>
            <a:xfrm>
              <a:off x="4000501" y="342900"/>
              <a:ext cx="1600201" cy="2053990"/>
            </a:xfrm>
            <a:prstGeom prst="rect">
              <a:avLst/>
            </a:prstGeom>
            <a:noFill/>
            <a:ln>
              <a:noFill/>
            </a:ln>
          </p:spPr>
        </p:pic>
        <p:sp>
          <p:nvSpPr>
            <p:cNvPr id="592" name="Google Shape;592;p49"/>
            <p:cNvSpPr txBox="1"/>
            <p:nvPr/>
          </p:nvSpPr>
          <p:spPr>
            <a:xfrm>
              <a:off x="4000550" y="2396907"/>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5">
                  <a:latin typeface="Open Sans Light"/>
                  <a:ea typeface="Open Sans Light"/>
                  <a:cs typeface="Open Sans Light"/>
                  <a:sym typeface="Open Sans Light"/>
                </a:rPr>
                <a:t>Kaya Panthier, </a:t>
              </a:r>
              <a:endParaRPr sz="785">
                <a:latin typeface="Open Sans Light"/>
                <a:ea typeface="Open Sans Light"/>
                <a:cs typeface="Open Sans Light"/>
                <a:sym typeface="Open Sans Light"/>
              </a:endParaRPr>
            </a:p>
            <a:p>
              <a:pPr indent="0" lvl="0" marL="0" rtl="0" algn="l">
                <a:spcBef>
                  <a:spcPts val="0"/>
                </a:spcBef>
                <a:spcAft>
                  <a:spcPts val="0"/>
                </a:spcAft>
                <a:buNone/>
              </a:pPr>
              <a:r>
                <a:rPr lang="en" sz="785">
                  <a:latin typeface="Open Sans Light"/>
                  <a:ea typeface="Open Sans Light"/>
                  <a:cs typeface="Open Sans Light"/>
                  <a:sym typeface="Open Sans Light"/>
                </a:rPr>
                <a:t>Spring 2019</a:t>
              </a:r>
              <a:endParaRPr sz="785">
                <a:latin typeface="Open Sans Light"/>
                <a:ea typeface="Open Sans Light"/>
                <a:cs typeface="Open Sans Light"/>
                <a:sym typeface="Open Sans Light"/>
              </a:endParaRPr>
            </a:p>
          </p:txBody>
        </p:sp>
      </p:grpSp>
      <p:grpSp>
        <p:nvGrpSpPr>
          <p:cNvPr id="593" name="Google Shape;593;p49"/>
          <p:cNvGrpSpPr/>
          <p:nvPr/>
        </p:nvGrpSpPr>
        <p:grpSpPr>
          <a:xfrm>
            <a:off x="350845" y="5483922"/>
            <a:ext cx="1368171" cy="1782621"/>
            <a:chOff x="2171697" y="2878069"/>
            <a:chExt cx="1600200" cy="2084937"/>
          </a:xfrm>
        </p:grpSpPr>
        <p:sp>
          <p:nvSpPr>
            <p:cNvPr id="594" name="Google Shape;594;p49"/>
            <p:cNvSpPr txBox="1"/>
            <p:nvPr/>
          </p:nvSpPr>
          <p:spPr>
            <a:xfrm>
              <a:off x="2171697" y="479830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Sean Yu</a:t>
              </a:r>
              <a:r>
                <a:rPr lang="en" sz="784">
                  <a:latin typeface="Open Sans Light"/>
                  <a:ea typeface="Open Sans Light"/>
                  <a:cs typeface="Open Sans Light"/>
                  <a:sym typeface="Open Sans Light"/>
                </a:rPr>
                <a:t>,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Fall 2019</a:t>
              </a:r>
              <a:endParaRPr sz="784">
                <a:latin typeface="Open Sans Light"/>
                <a:ea typeface="Open Sans Light"/>
                <a:cs typeface="Open Sans Light"/>
                <a:sym typeface="Open Sans Light"/>
              </a:endParaRPr>
            </a:p>
          </p:txBody>
        </p:sp>
        <p:pic>
          <p:nvPicPr>
            <p:cNvPr id="595" name="Google Shape;595;p49"/>
            <p:cNvPicPr preferRelativeResize="0"/>
            <p:nvPr/>
          </p:nvPicPr>
          <p:blipFill>
            <a:blip r:embed="rId4">
              <a:alphaModFix/>
            </a:blip>
            <a:stretch>
              <a:fillRect/>
            </a:stretch>
          </p:blipFill>
          <p:spPr>
            <a:xfrm>
              <a:off x="2171697" y="2878069"/>
              <a:ext cx="1600199" cy="1920241"/>
            </a:xfrm>
            <a:prstGeom prst="rect">
              <a:avLst/>
            </a:prstGeom>
            <a:noFill/>
            <a:ln>
              <a:noFill/>
            </a:ln>
          </p:spPr>
        </p:pic>
      </p:grpSp>
      <p:grpSp>
        <p:nvGrpSpPr>
          <p:cNvPr id="596" name="Google Shape;596;p49"/>
          <p:cNvGrpSpPr/>
          <p:nvPr/>
        </p:nvGrpSpPr>
        <p:grpSpPr>
          <a:xfrm>
            <a:off x="6058112" y="7540012"/>
            <a:ext cx="1371383" cy="1967324"/>
            <a:chOff x="2171697" y="7419913"/>
            <a:chExt cx="1600214" cy="2295594"/>
          </a:xfrm>
        </p:grpSpPr>
        <p:pic>
          <p:nvPicPr>
            <p:cNvPr id="597" name="Google Shape;597;p49"/>
            <p:cNvPicPr preferRelativeResize="0"/>
            <p:nvPr/>
          </p:nvPicPr>
          <p:blipFill>
            <a:blip r:embed="rId5">
              <a:alphaModFix/>
            </a:blip>
            <a:stretch>
              <a:fillRect/>
            </a:stretch>
          </p:blipFill>
          <p:spPr>
            <a:xfrm>
              <a:off x="2171711" y="7419913"/>
              <a:ext cx="1600200" cy="2128264"/>
            </a:xfrm>
            <a:prstGeom prst="rect">
              <a:avLst/>
            </a:prstGeom>
            <a:noFill/>
            <a:ln>
              <a:noFill/>
            </a:ln>
          </p:spPr>
        </p:pic>
        <p:sp>
          <p:nvSpPr>
            <p:cNvPr id="598" name="Google Shape;598;p49"/>
            <p:cNvSpPr txBox="1"/>
            <p:nvPr/>
          </p:nvSpPr>
          <p:spPr>
            <a:xfrm>
              <a:off x="2171697" y="955080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5">
                  <a:latin typeface="Open Sans Light"/>
                  <a:ea typeface="Open Sans Light"/>
                  <a:cs typeface="Open Sans Light"/>
                  <a:sym typeface="Open Sans Light"/>
                </a:rPr>
                <a:t>Ji Yoon Park</a:t>
              </a:r>
              <a:r>
                <a:rPr lang="en" sz="785">
                  <a:latin typeface="Open Sans Light"/>
                  <a:ea typeface="Open Sans Light"/>
                  <a:cs typeface="Open Sans Light"/>
                  <a:sym typeface="Open Sans Light"/>
                </a:rPr>
                <a:t>, </a:t>
              </a:r>
              <a:endParaRPr sz="785">
                <a:latin typeface="Open Sans Light"/>
                <a:ea typeface="Open Sans Light"/>
                <a:cs typeface="Open Sans Light"/>
                <a:sym typeface="Open Sans Light"/>
              </a:endParaRPr>
            </a:p>
            <a:p>
              <a:pPr indent="0" lvl="0" marL="0" rtl="0" algn="l">
                <a:spcBef>
                  <a:spcPts val="0"/>
                </a:spcBef>
                <a:spcAft>
                  <a:spcPts val="0"/>
                </a:spcAft>
                <a:buNone/>
              </a:pPr>
              <a:r>
                <a:rPr lang="en" sz="785">
                  <a:latin typeface="Open Sans Light"/>
                  <a:ea typeface="Open Sans Light"/>
                  <a:cs typeface="Open Sans Light"/>
                  <a:sym typeface="Open Sans Light"/>
                </a:rPr>
                <a:t>Spring 2014</a:t>
              </a:r>
              <a:endParaRPr sz="785">
                <a:latin typeface="Open Sans Light"/>
                <a:ea typeface="Open Sans Light"/>
                <a:cs typeface="Open Sans Light"/>
                <a:sym typeface="Open Sans Light"/>
              </a:endParaRPr>
            </a:p>
          </p:txBody>
        </p:sp>
      </p:grpSp>
      <p:grpSp>
        <p:nvGrpSpPr>
          <p:cNvPr id="599" name="Google Shape;599;p49"/>
          <p:cNvGrpSpPr/>
          <p:nvPr/>
        </p:nvGrpSpPr>
        <p:grpSpPr>
          <a:xfrm>
            <a:off x="4631212" y="7636294"/>
            <a:ext cx="1368185" cy="1864717"/>
            <a:chOff x="4000497" y="7534551"/>
            <a:chExt cx="1600216" cy="2180955"/>
          </a:xfrm>
        </p:grpSpPr>
        <p:pic>
          <p:nvPicPr>
            <p:cNvPr id="600" name="Google Shape;600;p49"/>
            <p:cNvPicPr preferRelativeResize="0"/>
            <p:nvPr/>
          </p:nvPicPr>
          <p:blipFill>
            <a:blip r:embed="rId6">
              <a:alphaModFix/>
            </a:blip>
            <a:stretch>
              <a:fillRect/>
            </a:stretch>
          </p:blipFill>
          <p:spPr>
            <a:xfrm>
              <a:off x="4000513" y="7534551"/>
              <a:ext cx="1600201" cy="2016251"/>
            </a:xfrm>
            <a:prstGeom prst="rect">
              <a:avLst/>
            </a:prstGeom>
            <a:noFill/>
            <a:ln>
              <a:noFill/>
            </a:ln>
          </p:spPr>
        </p:pic>
        <p:sp>
          <p:nvSpPr>
            <p:cNvPr id="601" name="Google Shape;601;p49"/>
            <p:cNvSpPr txBox="1"/>
            <p:nvPr/>
          </p:nvSpPr>
          <p:spPr>
            <a:xfrm>
              <a:off x="4000497" y="955080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Danny Liu</a:t>
              </a:r>
              <a:r>
                <a:rPr lang="en" sz="784">
                  <a:latin typeface="Open Sans Light"/>
                  <a:ea typeface="Open Sans Light"/>
                  <a:cs typeface="Open Sans Light"/>
                  <a:sym typeface="Open Sans Light"/>
                </a:rPr>
                <a:t>,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Fall 2015</a:t>
              </a:r>
              <a:endParaRPr sz="784">
                <a:latin typeface="Open Sans Light"/>
                <a:ea typeface="Open Sans Light"/>
                <a:cs typeface="Open Sans Light"/>
                <a:sym typeface="Open Sans Light"/>
              </a:endParaRPr>
            </a:p>
          </p:txBody>
        </p:sp>
      </p:grpSp>
      <p:grpSp>
        <p:nvGrpSpPr>
          <p:cNvPr id="602" name="Google Shape;602;p49"/>
          <p:cNvGrpSpPr/>
          <p:nvPr/>
        </p:nvGrpSpPr>
        <p:grpSpPr>
          <a:xfrm>
            <a:off x="3203844" y="7642334"/>
            <a:ext cx="1368653" cy="1872213"/>
            <a:chOff x="342872" y="7526551"/>
            <a:chExt cx="1600203" cy="2188955"/>
          </a:xfrm>
        </p:grpSpPr>
        <p:pic>
          <p:nvPicPr>
            <p:cNvPr id="603" name="Google Shape;603;p49"/>
            <p:cNvPicPr preferRelativeResize="0"/>
            <p:nvPr/>
          </p:nvPicPr>
          <p:blipFill>
            <a:blip r:embed="rId7">
              <a:alphaModFix/>
            </a:blip>
            <a:stretch>
              <a:fillRect/>
            </a:stretch>
          </p:blipFill>
          <p:spPr>
            <a:xfrm>
              <a:off x="342875" y="7526551"/>
              <a:ext cx="1600200" cy="2032256"/>
            </a:xfrm>
            <a:prstGeom prst="rect">
              <a:avLst/>
            </a:prstGeom>
            <a:noFill/>
            <a:ln>
              <a:noFill/>
            </a:ln>
          </p:spPr>
        </p:pic>
        <p:sp>
          <p:nvSpPr>
            <p:cNvPr id="604" name="Google Shape;604;p49"/>
            <p:cNvSpPr txBox="1"/>
            <p:nvPr/>
          </p:nvSpPr>
          <p:spPr>
            <a:xfrm>
              <a:off x="342872" y="955080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Zoe Bartel,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Spring 2016</a:t>
              </a:r>
              <a:endParaRPr sz="784">
                <a:latin typeface="Open Sans Light"/>
                <a:ea typeface="Open Sans Light"/>
                <a:cs typeface="Open Sans Light"/>
                <a:sym typeface="Open Sans Light"/>
              </a:endParaRPr>
            </a:p>
          </p:txBody>
        </p:sp>
      </p:grpSp>
      <p:grpSp>
        <p:nvGrpSpPr>
          <p:cNvPr id="605" name="Google Shape;605;p49"/>
          <p:cNvGrpSpPr/>
          <p:nvPr/>
        </p:nvGrpSpPr>
        <p:grpSpPr>
          <a:xfrm>
            <a:off x="6056980" y="2767625"/>
            <a:ext cx="1368670" cy="1933625"/>
            <a:chOff x="4000513" y="342900"/>
            <a:chExt cx="1600222" cy="2260756"/>
          </a:xfrm>
        </p:grpSpPr>
        <p:sp>
          <p:nvSpPr>
            <p:cNvPr id="606" name="Google Shape;606;p49"/>
            <p:cNvSpPr txBox="1"/>
            <p:nvPr/>
          </p:nvSpPr>
          <p:spPr>
            <a:xfrm>
              <a:off x="4000534" y="243895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Anna Wuensch</a:t>
              </a:r>
              <a:r>
                <a:rPr lang="en" sz="784">
                  <a:latin typeface="Open Sans Light"/>
                  <a:ea typeface="Open Sans Light"/>
                  <a:cs typeface="Open Sans Light"/>
                  <a:sym typeface="Open Sans Light"/>
                </a:rPr>
                <a:t>,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Spring 2020</a:t>
              </a:r>
              <a:endParaRPr sz="784">
                <a:latin typeface="Open Sans Light"/>
                <a:ea typeface="Open Sans Light"/>
                <a:cs typeface="Open Sans Light"/>
                <a:sym typeface="Open Sans Light"/>
              </a:endParaRPr>
            </a:p>
          </p:txBody>
        </p:sp>
        <p:pic>
          <p:nvPicPr>
            <p:cNvPr id="607" name="Google Shape;607;p49"/>
            <p:cNvPicPr preferRelativeResize="0"/>
            <p:nvPr/>
          </p:nvPicPr>
          <p:blipFill>
            <a:blip r:embed="rId8">
              <a:alphaModFix/>
            </a:blip>
            <a:stretch>
              <a:fillRect/>
            </a:stretch>
          </p:blipFill>
          <p:spPr>
            <a:xfrm>
              <a:off x="4000513" y="342900"/>
              <a:ext cx="1600201" cy="2096263"/>
            </a:xfrm>
            <a:prstGeom prst="rect">
              <a:avLst/>
            </a:prstGeom>
            <a:noFill/>
            <a:ln>
              <a:noFill/>
            </a:ln>
          </p:spPr>
        </p:pic>
      </p:grpSp>
      <p:grpSp>
        <p:nvGrpSpPr>
          <p:cNvPr id="608" name="Google Shape;608;p49"/>
          <p:cNvGrpSpPr/>
          <p:nvPr/>
        </p:nvGrpSpPr>
        <p:grpSpPr>
          <a:xfrm>
            <a:off x="3204646" y="2772480"/>
            <a:ext cx="1371375" cy="1923928"/>
            <a:chOff x="-192853" y="-3216700"/>
            <a:chExt cx="1600204" cy="2244956"/>
          </a:xfrm>
        </p:grpSpPr>
        <p:sp>
          <p:nvSpPr>
            <p:cNvPr id="609" name="Google Shape;609;p49"/>
            <p:cNvSpPr txBox="1"/>
            <p:nvPr/>
          </p:nvSpPr>
          <p:spPr>
            <a:xfrm>
              <a:off x="-192853" y="-1136444"/>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5">
                  <a:latin typeface="Open Sans Light"/>
                  <a:ea typeface="Open Sans Light"/>
                  <a:cs typeface="Open Sans Light"/>
                  <a:sym typeface="Open Sans Light"/>
                </a:rPr>
                <a:t>Lauren Sparkes</a:t>
              </a:r>
              <a:r>
                <a:rPr lang="en" sz="785">
                  <a:latin typeface="Open Sans Light"/>
                  <a:ea typeface="Open Sans Light"/>
                  <a:cs typeface="Open Sans Light"/>
                  <a:sym typeface="Open Sans Light"/>
                </a:rPr>
                <a:t>, </a:t>
              </a:r>
              <a:br>
                <a:rPr lang="en" sz="785">
                  <a:latin typeface="Open Sans Light"/>
                  <a:ea typeface="Open Sans Light"/>
                  <a:cs typeface="Open Sans Light"/>
                  <a:sym typeface="Open Sans Light"/>
                </a:rPr>
              </a:br>
              <a:r>
                <a:rPr lang="en" sz="785">
                  <a:latin typeface="Open Sans Light"/>
                  <a:ea typeface="Open Sans Light"/>
                  <a:cs typeface="Open Sans Light"/>
                  <a:sym typeface="Open Sans Light"/>
                </a:rPr>
                <a:t>Spring 2021</a:t>
              </a:r>
              <a:endParaRPr sz="785">
                <a:latin typeface="Open Sans Light"/>
                <a:ea typeface="Open Sans Light"/>
                <a:cs typeface="Open Sans Light"/>
                <a:sym typeface="Open Sans Light"/>
              </a:endParaRPr>
            </a:p>
          </p:txBody>
        </p:sp>
        <p:pic>
          <p:nvPicPr>
            <p:cNvPr id="610" name="Google Shape;610;p49"/>
            <p:cNvPicPr preferRelativeResize="0"/>
            <p:nvPr/>
          </p:nvPicPr>
          <p:blipFill>
            <a:blip r:embed="rId9">
              <a:alphaModFix/>
            </a:blip>
            <a:stretch>
              <a:fillRect/>
            </a:stretch>
          </p:blipFill>
          <p:spPr>
            <a:xfrm>
              <a:off x="-192850" y="-3216700"/>
              <a:ext cx="1600201" cy="2080260"/>
            </a:xfrm>
            <a:prstGeom prst="rect">
              <a:avLst/>
            </a:prstGeom>
            <a:noFill/>
            <a:ln>
              <a:noFill/>
            </a:ln>
          </p:spPr>
        </p:pic>
      </p:grpSp>
      <p:grpSp>
        <p:nvGrpSpPr>
          <p:cNvPr id="611" name="Google Shape;611;p49"/>
          <p:cNvGrpSpPr/>
          <p:nvPr/>
        </p:nvGrpSpPr>
        <p:grpSpPr>
          <a:xfrm>
            <a:off x="349261" y="7796492"/>
            <a:ext cx="1371375" cy="1704524"/>
            <a:chOff x="5829297" y="5122889"/>
            <a:chExt cx="1600204" cy="1988943"/>
          </a:xfrm>
        </p:grpSpPr>
        <p:sp>
          <p:nvSpPr>
            <p:cNvPr id="612" name="Google Shape;612;p49"/>
            <p:cNvSpPr txBox="1"/>
            <p:nvPr/>
          </p:nvSpPr>
          <p:spPr>
            <a:xfrm>
              <a:off x="5829297" y="6947131"/>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5">
                  <a:latin typeface="Open Sans Light"/>
                  <a:ea typeface="Open Sans Light"/>
                  <a:cs typeface="Open Sans Light"/>
                  <a:sym typeface="Open Sans Light"/>
                </a:rPr>
                <a:t>Sabrina Ashik</a:t>
              </a:r>
              <a:r>
                <a:rPr lang="en" sz="785">
                  <a:latin typeface="Open Sans Light"/>
                  <a:ea typeface="Open Sans Light"/>
                  <a:cs typeface="Open Sans Light"/>
                  <a:sym typeface="Open Sans Light"/>
                </a:rPr>
                <a:t>, </a:t>
              </a:r>
              <a:endParaRPr sz="785">
                <a:latin typeface="Open Sans Light"/>
                <a:ea typeface="Open Sans Light"/>
                <a:cs typeface="Open Sans Light"/>
                <a:sym typeface="Open Sans Light"/>
              </a:endParaRPr>
            </a:p>
            <a:p>
              <a:pPr indent="0" lvl="0" marL="0" rtl="0" algn="l">
                <a:spcBef>
                  <a:spcPts val="0"/>
                </a:spcBef>
                <a:spcAft>
                  <a:spcPts val="0"/>
                </a:spcAft>
                <a:buNone/>
              </a:pPr>
              <a:r>
                <a:rPr lang="en" sz="785">
                  <a:latin typeface="Open Sans Light"/>
                  <a:ea typeface="Open Sans Light"/>
                  <a:cs typeface="Open Sans Light"/>
                  <a:sym typeface="Open Sans Light"/>
                </a:rPr>
                <a:t>Spring 2017</a:t>
              </a:r>
              <a:endParaRPr sz="785">
                <a:latin typeface="Open Sans Light"/>
                <a:ea typeface="Open Sans Light"/>
                <a:cs typeface="Open Sans Light"/>
                <a:sym typeface="Open Sans Light"/>
              </a:endParaRPr>
            </a:p>
          </p:txBody>
        </p:sp>
        <p:pic>
          <p:nvPicPr>
            <p:cNvPr id="613" name="Google Shape;613;p49"/>
            <p:cNvPicPr preferRelativeResize="0"/>
            <p:nvPr/>
          </p:nvPicPr>
          <p:blipFill>
            <a:blip r:embed="rId10">
              <a:alphaModFix/>
            </a:blip>
            <a:stretch>
              <a:fillRect/>
            </a:stretch>
          </p:blipFill>
          <p:spPr>
            <a:xfrm>
              <a:off x="5829300" y="5122889"/>
              <a:ext cx="1600201" cy="1824227"/>
            </a:xfrm>
            <a:prstGeom prst="rect">
              <a:avLst/>
            </a:prstGeom>
            <a:noFill/>
            <a:ln>
              <a:noFill/>
            </a:ln>
          </p:spPr>
        </p:pic>
      </p:grpSp>
      <p:grpSp>
        <p:nvGrpSpPr>
          <p:cNvPr id="614" name="Google Shape;614;p49"/>
          <p:cNvGrpSpPr/>
          <p:nvPr/>
        </p:nvGrpSpPr>
        <p:grpSpPr>
          <a:xfrm>
            <a:off x="6065643" y="5064329"/>
            <a:ext cx="1368179" cy="2112603"/>
            <a:chOff x="4000525" y="4640950"/>
            <a:chExt cx="1600209" cy="2470881"/>
          </a:xfrm>
        </p:grpSpPr>
        <p:sp>
          <p:nvSpPr>
            <p:cNvPr id="615" name="Google Shape;615;p49"/>
            <p:cNvSpPr txBox="1"/>
            <p:nvPr/>
          </p:nvSpPr>
          <p:spPr>
            <a:xfrm>
              <a:off x="4000534" y="6947131"/>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Hayden Coyle</a:t>
              </a:r>
              <a:r>
                <a:rPr lang="en" sz="784">
                  <a:latin typeface="Open Sans Light"/>
                  <a:ea typeface="Open Sans Light"/>
                  <a:cs typeface="Open Sans Light"/>
                  <a:sym typeface="Open Sans Light"/>
                </a:rPr>
                <a:t>,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Fall 2017</a:t>
              </a:r>
              <a:endParaRPr sz="784">
                <a:latin typeface="Open Sans Light"/>
                <a:ea typeface="Open Sans Light"/>
                <a:cs typeface="Open Sans Light"/>
                <a:sym typeface="Open Sans Light"/>
              </a:endParaRPr>
            </a:p>
          </p:txBody>
        </p:sp>
        <p:pic>
          <p:nvPicPr>
            <p:cNvPr id="616" name="Google Shape;616;p49"/>
            <p:cNvPicPr preferRelativeResize="0"/>
            <p:nvPr/>
          </p:nvPicPr>
          <p:blipFill>
            <a:blip r:embed="rId11">
              <a:alphaModFix/>
            </a:blip>
            <a:stretch>
              <a:fillRect/>
            </a:stretch>
          </p:blipFill>
          <p:spPr>
            <a:xfrm>
              <a:off x="4000525" y="4640950"/>
              <a:ext cx="1600199" cy="2306170"/>
            </a:xfrm>
            <a:prstGeom prst="rect">
              <a:avLst/>
            </a:prstGeom>
            <a:noFill/>
            <a:ln>
              <a:noFill/>
            </a:ln>
          </p:spPr>
        </p:pic>
      </p:grpSp>
      <p:sp>
        <p:nvSpPr>
          <p:cNvPr id="617" name="Google Shape;617;p49"/>
          <p:cNvSpPr txBox="1"/>
          <p:nvPr/>
        </p:nvSpPr>
        <p:spPr>
          <a:xfrm>
            <a:off x="349250" y="487970"/>
            <a:ext cx="7078800" cy="1782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4800">
                <a:latin typeface="Open Sans"/>
                <a:ea typeface="Open Sans"/>
                <a:cs typeface="Open Sans"/>
                <a:sym typeface="Open Sans"/>
              </a:rPr>
              <a:t>The portrait project </a:t>
            </a:r>
            <a:endParaRPr b="1" sz="4800">
              <a:latin typeface="Open Sans"/>
              <a:ea typeface="Open Sans"/>
              <a:cs typeface="Open Sans"/>
              <a:sym typeface="Open Sans"/>
            </a:endParaRPr>
          </a:p>
          <a:p>
            <a:pPr indent="0" lvl="0" marL="0" rtl="0" algn="l">
              <a:spcBef>
                <a:spcPts val="0"/>
              </a:spcBef>
              <a:spcAft>
                <a:spcPts val="0"/>
              </a:spcAft>
              <a:buNone/>
            </a:pPr>
            <a:r>
              <a:rPr b="1" lang="en" sz="4800">
                <a:latin typeface="Open Sans"/>
                <a:ea typeface="Open Sans"/>
                <a:cs typeface="Open Sans"/>
                <a:sym typeface="Open Sans"/>
              </a:rPr>
              <a:t>all time hall of fame</a:t>
            </a:r>
            <a:endParaRPr b="1" sz="4800">
              <a:latin typeface="Open Sans"/>
              <a:ea typeface="Open Sans"/>
              <a:cs typeface="Open Sans"/>
              <a:sym typeface="Open Sans"/>
            </a:endParaRPr>
          </a:p>
        </p:txBody>
      </p:sp>
      <p:grpSp>
        <p:nvGrpSpPr>
          <p:cNvPr id="618" name="Google Shape;618;p49"/>
          <p:cNvGrpSpPr/>
          <p:nvPr/>
        </p:nvGrpSpPr>
        <p:grpSpPr>
          <a:xfrm>
            <a:off x="4636791" y="5565157"/>
            <a:ext cx="1368655" cy="1112612"/>
            <a:chOff x="2171747" y="6199674"/>
            <a:chExt cx="1600204" cy="1300844"/>
          </a:xfrm>
        </p:grpSpPr>
        <p:sp>
          <p:nvSpPr>
            <p:cNvPr id="619" name="Google Shape;619;p49"/>
            <p:cNvSpPr txBox="1"/>
            <p:nvPr/>
          </p:nvSpPr>
          <p:spPr>
            <a:xfrm>
              <a:off x="2171747" y="7335818"/>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Lola Jiao</a:t>
              </a:r>
              <a:r>
                <a:rPr lang="en" sz="784">
                  <a:latin typeface="Open Sans Light"/>
                  <a:ea typeface="Open Sans Light"/>
                  <a:cs typeface="Open Sans Light"/>
                  <a:sym typeface="Open Sans Light"/>
                </a:rPr>
                <a:t>,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Spring 2018</a:t>
              </a:r>
              <a:endParaRPr sz="784">
                <a:latin typeface="Open Sans Light"/>
                <a:ea typeface="Open Sans Light"/>
                <a:cs typeface="Open Sans Light"/>
                <a:sym typeface="Open Sans Light"/>
              </a:endParaRPr>
            </a:p>
          </p:txBody>
        </p:sp>
        <p:pic>
          <p:nvPicPr>
            <p:cNvPr id="620" name="Google Shape;620;p49"/>
            <p:cNvPicPr preferRelativeResize="0"/>
            <p:nvPr/>
          </p:nvPicPr>
          <p:blipFill>
            <a:blip r:embed="rId12">
              <a:alphaModFix/>
            </a:blip>
            <a:stretch>
              <a:fillRect/>
            </a:stretch>
          </p:blipFill>
          <p:spPr>
            <a:xfrm>
              <a:off x="2171750" y="6199674"/>
              <a:ext cx="1600201" cy="1136143"/>
            </a:xfrm>
            <a:prstGeom prst="rect">
              <a:avLst/>
            </a:prstGeom>
            <a:noFill/>
            <a:ln>
              <a:noFill/>
            </a:ln>
          </p:spPr>
        </p:pic>
      </p:grpSp>
      <p:grpSp>
        <p:nvGrpSpPr>
          <p:cNvPr id="621" name="Google Shape;621;p49"/>
          <p:cNvGrpSpPr/>
          <p:nvPr/>
        </p:nvGrpSpPr>
        <p:grpSpPr>
          <a:xfrm>
            <a:off x="1775717" y="2774738"/>
            <a:ext cx="1371352" cy="1919434"/>
            <a:chOff x="3996801" y="342904"/>
            <a:chExt cx="1603920" cy="2244952"/>
          </a:xfrm>
        </p:grpSpPr>
        <p:sp>
          <p:nvSpPr>
            <p:cNvPr id="622" name="Google Shape;622;p49"/>
            <p:cNvSpPr txBox="1"/>
            <p:nvPr/>
          </p:nvSpPr>
          <p:spPr>
            <a:xfrm>
              <a:off x="4000522" y="242315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4">
                  <a:latin typeface="Open Sans Light"/>
                  <a:ea typeface="Open Sans Light"/>
                  <a:cs typeface="Open Sans Light"/>
                  <a:sym typeface="Open Sans Light"/>
                </a:rPr>
                <a:t>Bishir Green, </a:t>
              </a:r>
              <a:endParaRPr sz="784">
                <a:latin typeface="Open Sans Light"/>
                <a:ea typeface="Open Sans Light"/>
                <a:cs typeface="Open Sans Light"/>
                <a:sym typeface="Open Sans Light"/>
              </a:endParaRPr>
            </a:p>
            <a:p>
              <a:pPr indent="0" lvl="0" marL="0" rtl="0" algn="l">
                <a:spcBef>
                  <a:spcPts val="0"/>
                </a:spcBef>
                <a:spcAft>
                  <a:spcPts val="0"/>
                </a:spcAft>
                <a:buNone/>
              </a:pPr>
              <a:r>
                <a:rPr lang="en" sz="784">
                  <a:latin typeface="Open Sans Light"/>
                  <a:ea typeface="Open Sans Light"/>
                  <a:cs typeface="Open Sans Light"/>
                  <a:sym typeface="Open Sans Light"/>
                </a:rPr>
                <a:t>Fall 2021</a:t>
              </a:r>
              <a:endParaRPr sz="784">
                <a:latin typeface="Open Sans Light"/>
                <a:ea typeface="Open Sans Light"/>
                <a:cs typeface="Open Sans Light"/>
                <a:sym typeface="Open Sans Light"/>
              </a:endParaRPr>
            </a:p>
          </p:txBody>
        </p:sp>
        <p:pic>
          <p:nvPicPr>
            <p:cNvPr id="623" name="Google Shape;623;p49"/>
            <p:cNvPicPr preferRelativeResize="0"/>
            <p:nvPr/>
          </p:nvPicPr>
          <p:blipFill>
            <a:blip r:embed="rId13">
              <a:alphaModFix/>
            </a:blip>
            <a:stretch>
              <a:fillRect/>
            </a:stretch>
          </p:blipFill>
          <p:spPr>
            <a:xfrm>
              <a:off x="3996801" y="342904"/>
              <a:ext cx="1600199" cy="2078155"/>
            </a:xfrm>
            <a:prstGeom prst="rect">
              <a:avLst/>
            </a:prstGeom>
            <a:noFill/>
            <a:ln>
              <a:noFill/>
            </a:ln>
          </p:spPr>
        </p:pic>
      </p:grpSp>
      <p:grpSp>
        <p:nvGrpSpPr>
          <p:cNvPr id="624" name="Google Shape;624;p49"/>
          <p:cNvGrpSpPr/>
          <p:nvPr/>
        </p:nvGrpSpPr>
        <p:grpSpPr>
          <a:xfrm>
            <a:off x="3210824" y="5124235"/>
            <a:ext cx="1365771" cy="2090271"/>
            <a:chOff x="342847" y="342898"/>
            <a:chExt cx="1600200" cy="2449058"/>
          </a:xfrm>
        </p:grpSpPr>
        <p:pic>
          <p:nvPicPr>
            <p:cNvPr id="625" name="Google Shape;625;p49"/>
            <p:cNvPicPr preferRelativeResize="0"/>
            <p:nvPr/>
          </p:nvPicPr>
          <p:blipFill rotWithShape="1">
            <a:blip r:embed="rId14">
              <a:alphaModFix/>
            </a:blip>
            <a:srcRect b="0" l="109" r="99" t="0"/>
            <a:stretch/>
          </p:blipFill>
          <p:spPr>
            <a:xfrm>
              <a:off x="342897" y="342898"/>
              <a:ext cx="1600109" cy="2284175"/>
            </a:xfrm>
            <a:prstGeom prst="rect">
              <a:avLst/>
            </a:prstGeom>
            <a:noFill/>
            <a:ln>
              <a:noFill/>
            </a:ln>
          </p:spPr>
        </p:pic>
        <p:sp>
          <p:nvSpPr>
            <p:cNvPr id="626" name="Google Shape;626;p49"/>
            <p:cNvSpPr txBox="1"/>
            <p:nvPr/>
          </p:nvSpPr>
          <p:spPr>
            <a:xfrm>
              <a:off x="342847" y="262725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2">
                  <a:latin typeface="Open Sans Light"/>
                  <a:ea typeface="Open Sans Light"/>
                  <a:cs typeface="Open Sans Light"/>
                  <a:sym typeface="Open Sans Light"/>
                </a:rPr>
                <a:t>Sean Wong, </a:t>
              </a:r>
              <a:endParaRPr sz="782">
                <a:latin typeface="Open Sans Light"/>
                <a:ea typeface="Open Sans Light"/>
                <a:cs typeface="Open Sans Light"/>
                <a:sym typeface="Open Sans Light"/>
              </a:endParaRPr>
            </a:p>
            <a:p>
              <a:pPr indent="0" lvl="0" marL="0" rtl="0" algn="l">
                <a:spcBef>
                  <a:spcPts val="0"/>
                </a:spcBef>
                <a:spcAft>
                  <a:spcPts val="0"/>
                </a:spcAft>
                <a:buNone/>
              </a:pPr>
              <a:r>
                <a:rPr lang="en" sz="782">
                  <a:latin typeface="Open Sans Light"/>
                  <a:ea typeface="Open Sans Light"/>
                  <a:cs typeface="Open Sans Light"/>
                  <a:sym typeface="Open Sans Light"/>
                </a:rPr>
                <a:t>Fall 2018</a:t>
              </a:r>
              <a:endParaRPr sz="782">
                <a:latin typeface="Open Sans Light"/>
                <a:ea typeface="Open Sans Light"/>
                <a:cs typeface="Open Sans Light"/>
                <a:sym typeface="Open Sans Light"/>
              </a:endParaRPr>
            </a:p>
          </p:txBody>
        </p:sp>
      </p:grpSp>
      <p:grpSp>
        <p:nvGrpSpPr>
          <p:cNvPr id="627" name="Google Shape;627;p49"/>
          <p:cNvGrpSpPr/>
          <p:nvPr/>
        </p:nvGrpSpPr>
        <p:grpSpPr>
          <a:xfrm>
            <a:off x="4633598" y="2772498"/>
            <a:ext cx="1365805" cy="1834134"/>
            <a:chOff x="2171759" y="342900"/>
            <a:chExt cx="1600241" cy="2148956"/>
          </a:xfrm>
        </p:grpSpPr>
        <p:sp>
          <p:nvSpPr>
            <p:cNvPr id="628" name="Google Shape;628;p49"/>
            <p:cNvSpPr txBox="1"/>
            <p:nvPr/>
          </p:nvSpPr>
          <p:spPr>
            <a:xfrm>
              <a:off x="2171759" y="232715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2">
                  <a:latin typeface="Open Sans Light"/>
                  <a:ea typeface="Open Sans Light"/>
                  <a:cs typeface="Open Sans Light"/>
                  <a:sym typeface="Open Sans Light"/>
                </a:rPr>
                <a:t>Maddy Whidden, </a:t>
              </a:r>
              <a:endParaRPr sz="782">
                <a:latin typeface="Open Sans Light"/>
                <a:ea typeface="Open Sans Light"/>
                <a:cs typeface="Open Sans Light"/>
                <a:sym typeface="Open Sans Light"/>
              </a:endParaRPr>
            </a:p>
            <a:p>
              <a:pPr indent="0" lvl="0" marL="0" rtl="0" algn="l">
                <a:spcBef>
                  <a:spcPts val="0"/>
                </a:spcBef>
                <a:spcAft>
                  <a:spcPts val="0"/>
                </a:spcAft>
                <a:buNone/>
              </a:pPr>
              <a:r>
                <a:rPr lang="en" sz="782">
                  <a:latin typeface="Open Sans Light"/>
                  <a:ea typeface="Open Sans Light"/>
                  <a:cs typeface="Open Sans Light"/>
                  <a:sym typeface="Open Sans Light"/>
                </a:rPr>
                <a:t>Fall 2020</a:t>
              </a:r>
              <a:endParaRPr sz="782">
                <a:latin typeface="Open Sans Light"/>
                <a:ea typeface="Open Sans Light"/>
                <a:cs typeface="Open Sans Light"/>
                <a:sym typeface="Open Sans Light"/>
              </a:endParaRPr>
            </a:p>
          </p:txBody>
        </p:sp>
        <p:pic>
          <p:nvPicPr>
            <p:cNvPr id="629" name="Google Shape;629;p49"/>
            <p:cNvPicPr preferRelativeResize="0"/>
            <p:nvPr/>
          </p:nvPicPr>
          <p:blipFill>
            <a:blip r:embed="rId15">
              <a:alphaModFix/>
            </a:blip>
            <a:stretch>
              <a:fillRect/>
            </a:stretch>
          </p:blipFill>
          <p:spPr>
            <a:xfrm>
              <a:off x="2171800" y="342900"/>
              <a:ext cx="1600200" cy="1984248"/>
            </a:xfrm>
            <a:prstGeom prst="rect">
              <a:avLst/>
            </a:prstGeom>
            <a:noFill/>
            <a:ln>
              <a:noFill/>
            </a:ln>
          </p:spPr>
        </p:pic>
      </p:grpSp>
      <p:grpSp>
        <p:nvGrpSpPr>
          <p:cNvPr id="630" name="Google Shape;630;p49"/>
          <p:cNvGrpSpPr/>
          <p:nvPr/>
        </p:nvGrpSpPr>
        <p:grpSpPr>
          <a:xfrm>
            <a:off x="1779351" y="7532311"/>
            <a:ext cx="1365779" cy="1970715"/>
            <a:chOff x="343012" y="7402525"/>
            <a:chExt cx="1600209" cy="2308981"/>
          </a:xfrm>
        </p:grpSpPr>
        <p:sp>
          <p:nvSpPr>
            <p:cNvPr id="631" name="Google Shape;631;p49"/>
            <p:cNvSpPr txBox="1"/>
            <p:nvPr/>
          </p:nvSpPr>
          <p:spPr>
            <a:xfrm>
              <a:off x="343022" y="9546806"/>
              <a:ext cx="16002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82">
                  <a:latin typeface="Open Sans Light"/>
                  <a:ea typeface="Open Sans Light"/>
                  <a:cs typeface="Open Sans Light"/>
                  <a:sym typeface="Open Sans Light"/>
                </a:rPr>
                <a:t>Calum MacKinnon, </a:t>
              </a:r>
              <a:endParaRPr sz="782">
                <a:latin typeface="Open Sans Light"/>
                <a:ea typeface="Open Sans Light"/>
                <a:cs typeface="Open Sans Light"/>
                <a:sym typeface="Open Sans Light"/>
              </a:endParaRPr>
            </a:p>
            <a:p>
              <a:pPr indent="0" lvl="0" marL="0" rtl="0" algn="l">
                <a:spcBef>
                  <a:spcPts val="0"/>
                </a:spcBef>
                <a:spcAft>
                  <a:spcPts val="0"/>
                </a:spcAft>
                <a:buNone/>
              </a:pPr>
              <a:r>
                <a:rPr lang="en" sz="782">
                  <a:latin typeface="Open Sans Light"/>
                  <a:ea typeface="Open Sans Light"/>
                  <a:cs typeface="Open Sans Light"/>
                  <a:sym typeface="Open Sans Light"/>
                </a:rPr>
                <a:t>Fall 2016</a:t>
              </a:r>
              <a:endParaRPr sz="782">
                <a:latin typeface="Open Sans Light"/>
                <a:ea typeface="Open Sans Light"/>
                <a:cs typeface="Open Sans Light"/>
                <a:sym typeface="Open Sans Light"/>
              </a:endParaRPr>
            </a:p>
          </p:txBody>
        </p:sp>
        <p:pic>
          <p:nvPicPr>
            <p:cNvPr id="632" name="Google Shape;632;p49"/>
            <p:cNvPicPr preferRelativeResize="0"/>
            <p:nvPr/>
          </p:nvPicPr>
          <p:blipFill>
            <a:blip r:embed="rId16">
              <a:alphaModFix/>
            </a:blip>
            <a:stretch>
              <a:fillRect/>
            </a:stretch>
          </p:blipFill>
          <p:spPr>
            <a:xfrm>
              <a:off x="343012" y="7402525"/>
              <a:ext cx="1600202" cy="2144266"/>
            </a:xfrm>
            <a:prstGeom prst="rect">
              <a:avLst/>
            </a:prstGeom>
            <a:noFill/>
            <a:ln>
              <a:noFill/>
            </a:ln>
          </p:spPr>
        </p:pic>
      </p:grpSp>
      <p:grpSp>
        <p:nvGrpSpPr>
          <p:cNvPr id="633" name="Google Shape;633;p49"/>
          <p:cNvGrpSpPr/>
          <p:nvPr/>
        </p:nvGrpSpPr>
        <p:grpSpPr>
          <a:xfrm>
            <a:off x="346751" y="2774738"/>
            <a:ext cx="1371389" cy="2179236"/>
            <a:chOff x="7614000" y="342900"/>
            <a:chExt cx="1415700" cy="2249650"/>
          </a:xfrm>
        </p:grpSpPr>
        <p:pic>
          <p:nvPicPr>
            <p:cNvPr id="634" name="Google Shape;634;p49"/>
            <p:cNvPicPr preferRelativeResize="0"/>
            <p:nvPr/>
          </p:nvPicPr>
          <p:blipFill rotWithShape="1">
            <a:blip r:embed="rId17">
              <a:alphaModFix/>
            </a:blip>
            <a:srcRect b="6025" l="7196" r="8436" t="5627"/>
            <a:stretch/>
          </p:blipFill>
          <p:spPr>
            <a:xfrm>
              <a:off x="7614000" y="342900"/>
              <a:ext cx="1415624" cy="2084950"/>
            </a:xfrm>
            <a:prstGeom prst="rect">
              <a:avLst/>
            </a:prstGeom>
            <a:noFill/>
            <a:ln>
              <a:noFill/>
            </a:ln>
          </p:spPr>
        </p:pic>
        <p:sp>
          <p:nvSpPr>
            <p:cNvPr id="635" name="Google Shape;635;p49"/>
            <p:cNvSpPr txBox="1"/>
            <p:nvPr/>
          </p:nvSpPr>
          <p:spPr>
            <a:xfrm>
              <a:off x="7614000" y="2427850"/>
              <a:ext cx="1415700" cy="1647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774">
                  <a:latin typeface="Open Sans Light"/>
                  <a:ea typeface="Open Sans Light"/>
                  <a:cs typeface="Open Sans Light"/>
                  <a:sym typeface="Open Sans Light"/>
                </a:rPr>
                <a:t>Deborah Belachew, </a:t>
              </a:r>
              <a:br>
                <a:rPr lang="en" sz="774">
                  <a:latin typeface="Open Sans Light"/>
                  <a:ea typeface="Open Sans Light"/>
                  <a:cs typeface="Open Sans Light"/>
                  <a:sym typeface="Open Sans Light"/>
                </a:rPr>
              </a:br>
              <a:r>
                <a:rPr lang="en" sz="774">
                  <a:latin typeface="Open Sans Light"/>
                  <a:ea typeface="Open Sans Light"/>
                  <a:cs typeface="Open Sans Light"/>
                  <a:sym typeface="Open Sans Light"/>
                </a:rPr>
                <a:t>Spring 2022.</a:t>
              </a:r>
              <a:endParaRPr sz="774">
                <a:latin typeface="Open Sans Light"/>
                <a:ea typeface="Open Sans Light"/>
                <a:cs typeface="Open Sans Light"/>
                <a:sym typeface="Open Sans Light"/>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50"/>
          <p:cNvSpPr txBox="1"/>
          <p:nvPr/>
        </p:nvSpPr>
        <p:spPr>
          <a:xfrm>
            <a:off x="457200" y="461700"/>
            <a:ext cx="6858000" cy="9135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000">
                <a:solidFill>
                  <a:schemeClr val="dk1"/>
                </a:solidFill>
                <a:latin typeface="Open Sans"/>
                <a:ea typeface="Open Sans"/>
                <a:cs typeface="Open Sans"/>
                <a:sym typeface="Open Sans"/>
              </a:rPr>
              <a:t>Self-portrait: </a:t>
            </a:r>
            <a:r>
              <a:rPr b="1" lang="en" sz="2000">
                <a:solidFill>
                  <a:schemeClr val="dk1"/>
                </a:solidFill>
                <a:latin typeface="Open Sans"/>
                <a:ea typeface="Open Sans"/>
                <a:cs typeface="Open Sans"/>
                <a:sym typeface="Open Sans"/>
              </a:rPr>
              <a:t>Mid-project feedback to students</a:t>
            </a:r>
            <a:endParaRPr b="1" sz="2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2000">
                <a:solidFill>
                  <a:schemeClr val="dk1"/>
                </a:solidFill>
                <a:latin typeface="Open Sans"/>
                <a:ea typeface="Open Sans"/>
                <a:cs typeface="Open Sans"/>
                <a:sym typeface="Open Sans"/>
              </a:rPr>
              <a:t>XXXtranslationXXX</a:t>
            </a:r>
            <a:endParaRPr sz="2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This project will be evaluated according to three general criteria. In order to help you do your best, here is some feedback with suggestions about how to improve your drawing. I have only chosen what I think are the most important pieces of advice for you. If these suggestions are unclear, please ask me or a friend to give you more help.</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dk1"/>
                </a:solidFill>
                <a:latin typeface="Open Sans"/>
                <a:ea typeface="Open Sans"/>
                <a:cs typeface="Open Sans"/>
                <a:sym typeface="Open Sans"/>
              </a:rPr>
              <a:t>Proportion and detail</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dk1"/>
                </a:solidFill>
                <a:latin typeface="Open Sans"/>
                <a:ea typeface="Open Sans"/>
                <a:cs typeface="Open Sans"/>
                <a:sym typeface="Open Sans"/>
              </a:rPr>
              <a:t>XXXtranslationXXX</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Proportion is the name of the skill where you accurately portray shapes and sizes.</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Observe closely. </a:t>
            </a:r>
            <a:r>
              <a:rPr lang="en" sz="900">
                <a:solidFill>
                  <a:schemeClr val="dk1"/>
                </a:solidFill>
                <a:latin typeface="Open Sans"/>
                <a:ea typeface="Open Sans"/>
                <a:cs typeface="Open Sans"/>
                <a:sym typeface="Open Sans"/>
              </a:rPr>
              <a:t>Keep looking at your photograph. Try to forget what you are looking at, and focus on the component lines and shapes.</a:t>
            </a:r>
            <a:endParaRPr sz="9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Look for missing details. </a:t>
            </a:r>
            <a:r>
              <a:rPr lang="en" sz="900">
                <a:solidFill>
                  <a:schemeClr val="dk1"/>
                </a:solidFill>
                <a:latin typeface="Open Sans"/>
                <a:ea typeface="Open Sans"/>
                <a:cs typeface="Open Sans"/>
                <a:sym typeface="Open Sans"/>
              </a:rPr>
              <a:t>Look for small things that you may have overlooked: small bits of your hair, wrinkles in your clothing, small differences in the background, and so on.</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Start drawing the other half of your face. </a:t>
            </a:r>
            <a:r>
              <a:rPr lang="en" sz="900">
                <a:solidFill>
                  <a:schemeClr val="dk1"/>
                </a:solidFill>
                <a:latin typeface="Open Sans"/>
                <a:ea typeface="Open Sans"/>
                <a:cs typeface="Open Sans"/>
                <a:sym typeface="Open Sans"/>
              </a:rPr>
              <a:t>If you develop one side of the face too fully, it will be hard to match it up with the other side.</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Measure carefully. </a:t>
            </a:r>
            <a:r>
              <a:rPr lang="en" sz="900">
                <a:solidFill>
                  <a:schemeClr val="dk1"/>
                </a:solidFill>
                <a:latin typeface="Open Sans"/>
                <a:ea typeface="Open Sans"/>
                <a:cs typeface="Open Sans"/>
                <a:sym typeface="Open Sans"/>
              </a:rPr>
              <a:t>Use a grid, rulers, or slips of paper to guide where you should place things.</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Observe the shapes of your shadows. </a:t>
            </a:r>
            <a:r>
              <a:rPr lang="en" sz="900">
                <a:solidFill>
                  <a:schemeClr val="dk1"/>
                </a:solidFill>
                <a:latin typeface="Open Sans"/>
                <a:ea typeface="Open Sans"/>
                <a:cs typeface="Open Sans"/>
                <a:sym typeface="Open Sans"/>
              </a:rPr>
              <a:t>The shapes of the parts of the face are good, but the shapes of the shadows are off. Take a closer look at the shapes and sizes of the light and dark areas.</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Consider changes in texture. </a:t>
            </a:r>
            <a:r>
              <a:rPr lang="en" sz="900">
                <a:solidFill>
                  <a:schemeClr val="dk1"/>
                </a:solidFill>
                <a:latin typeface="Open Sans"/>
                <a:ea typeface="Open Sans"/>
                <a:cs typeface="Open Sans"/>
                <a:sym typeface="Open Sans"/>
              </a:rPr>
              <a:t>Hair needs a different kind of drawing than cloth, skin, or fuzzy shadows. Try to capture the texture of the different things you are drawing.</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45720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45720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dk1"/>
                </a:solidFill>
                <a:latin typeface="Open Sans"/>
                <a:ea typeface="Open Sans"/>
                <a:cs typeface="Open Sans"/>
                <a:sym typeface="Open Sans"/>
              </a:rPr>
              <a:t>Shading</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dk1"/>
                </a:solidFill>
                <a:latin typeface="Open Sans"/>
                <a:ea typeface="Open Sans"/>
                <a:cs typeface="Open Sans"/>
                <a:sym typeface="Open Sans"/>
              </a:rPr>
              <a:t>XXXtranslationXXX</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Shading is using light and dark to draw. It is an easy way to make things look realistic and three dimensional.</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Lighten your outlines</a:t>
            </a:r>
            <a:r>
              <a:rPr lang="en" sz="900">
                <a:solidFill>
                  <a:schemeClr val="dk1"/>
                </a:solidFill>
                <a:latin typeface="Open Sans"/>
                <a:ea typeface="Open Sans"/>
                <a:cs typeface="Open Sans"/>
                <a:sym typeface="Open Sans"/>
              </a:rPr>
              <a:t>. Outlines are essential to getting proportions correct, but they should disappear after you start shading.</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Darken your darks. </a:t>
            </a:r>
            <a:r>
              <a:rPr lang="en" sz="900">
                <a:solidFill>
                  <a:schemeClr val="dk1"/>
                </a:solidFill>
                <a:latin typeface="Open Sans"/>
                <a:ea typeface="Open Sans"/>
                <a:cs typeface="Open Sans"/>
                <a:sym typeface="Open Sans"/>
              </a:rPr>
              <a:t>Doing so will increase the overall impact of your drawing, and will help it pop.</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Add tone to your lights.</a:t>
            </a:r>
            <a:r>
              <a:rPr lang="en" sz="900">
                <a:solidFill>
                  <a:schemeClr val="dk1"/>
                </a:solidFill>
                <a:latin typeface="Open Sans"/>
                <a:ea typeface="Open Sans"/>
                <a:cs typeface="Open Sans"/>
                <a:sym typeface="Open Sans"/>
              </a:rPr>
              <a:t> Leaving areas white tends to leave the impression that your artwork is unfinished. Instead, look for light shades of grey you can add instead.</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800">
              <a:solidFill>
                <a:schemeClr val="dk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51"/>
          <p:cNvSpPr txBox="1"/>
          <p:nvPr/>
        </p:nvSpPr>
        <p:spPr>
          <a:xfrm>
            <a:off x="457200" y="1284850"/>
            <a:ext cx="6858000" cy="8311800"/>
          </a:xfrm>
          <a:prstGeom prst="rect">
            <a:avLst/>
          </a:prstGeom>
          <a:noFill/>
          <a:ln>
            <a:noFill/>
          </a:ln>
        </p:spPr>
        <p:txBody>
          <a:bodyPr anchorCtr="0" anchor="t" bIns="0" lIns="0" spcFirstLastPara="1" rIns="0" wrap="square" tIns="0">
            <a:noAutofit/>
          </a:bodyPr>
          <a:lstStyle/>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Work on smoothness.</a:t>
            </a:r>
            <a:r>
              <a:rPr lang="en" sz="900">
                <a:solidFill>
                  <a:schemeClr val="dk1"/>
                </a:solidFill>
                <a:latin typeface="Open Sans"/>
                <a:ea typeface="Open Sans"/>
                <a:cs typeface="Open Sans"/>
                <a:sym typeface="Open Sans"/>
              </a:rPr>
              <a:t> Build up your greys by stacking layers of alternating line directions, use lines with overlapping lines (no white gaps), or use a blending stump.</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Work on blending.</a:t>
            </a:r>
            <a:r>
              <a:rPr lang="en" sz="900">
                <a:solidFill>
                  <a:schemeClr val="dk1"/>
                </a:solidFill>
                <a:latin typeface="Open Sans"/>
                <a:ea typeface="Open Sans"/>
                <a:cs typeface="Open Sans"/>
                <a:sym typeface="Open Sans"/>
              </a:rPr>
              <a:t> Your shadows are sometimes going abruptly from light to dark, with few or no middle grays. Add grays to the middle areas until you end up with smooth blends instead of sudden jumps.</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Start shading your background. </a:t>
            </a:r>
            <a:r>
              <a:rPr lang="en" sz="900">
                <a:solidFill>
                  <a:schemeClr val="dk1"/>
                </a:solidFill>
                <a:latin typeface="Open Sans"/>
                <a:ea typeface="Open Sans"/>
                <a:cs typeface="Open Sans"/>
                <a:sym typeface="Open Sans"/>
              </a:rPr>
              <a:t>Once you shade in your background, it changes the balance of greys and forces you to reshade the rest of your portrait. If you start shading your background early it will save you time and frustration.</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Look carefully at the different grays in your hair. </a:t>
            </a:r>
            <a:r>
              <a:rPr lang="en" sz="900">
                <a:solidFill>
                  <a:schemeClr val="dk1"/>
                </a:solidFill>
                <a:latin typeface="Open Sans"/>
                <a:ea typeface="Open Sans"/>
                <a:cs typeface="Open Sans"/>
                <a:sym typeface="Open Sans"/>
              </a:rPr>
              <a:t>You can get basic hair texture by creating lines that flow along the length. However, it works even better when you replicate the pattern of light and dark of the different strands. It takes more time, but the impact is many times stronger.</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Watch for sharp vs. fuzzy edges. </a:t>
            </a:r>
            <a:r>
              <a:rPr lang="en" sz="900">
                <a:solidFill>
                  <a:schemeClr val="dk1"/>
                </a:solidFill>
                <a:latin typeface="Open Sans"/>
                <a:ea typeface="Open Sans"/>
                <a:cs typeface="Open Sans"/>
                <a:sym typeface="Open Sans"/>
              </a:rPr>
              <a:t>Sometimes blending goes quickly from light to dark, and sometimes it stretches out over a long distance. Reobserve your photo to see where you should do which one.</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dk1"/>
                </a:solidFill>
                <a:latin typeface="Open Sans"/>
                <a:ea typeface="Open Sans"/>
                <a:cs typeface="Open Sans"/>
                <a:sym typeface="Open Sans"/>
              </a:rPr>
              <a:t>Composition</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chemeClr val="dk1"/>
                </a:solidFill>
                <a:latin typeface="Open Sans"/>
                <a:ea typeface="Open Sans"/>
                <a:cs typeface="Open Sans"/>
                <a:sym typeface="Open Sans"/>
              </a:rPr>
              <a:t>XXXtranslationXXX</a:t>
            </a:r>
            <a:endParaRPr b="1">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Composition is the overall arrangement and completeness of your artwork.</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You have the option of leaving out the background if you wish.</a:t>
            </a:r>
            <a:endParaRPr b="1"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Add a background.</a:t>
            </a:r>
            <a:r>
              <a:rPr lang="en" sz="900">
                <a:solidFill>
                  <a:schemeClr val="dk1"/>
                </a:solidFill>
                <a:latin typeface="Open Sans"/>
                <a:ea typeface="Open Sans"/>
                <a:cs typeface="Open Sans"/>
                <a:sym typeface="Open Sans"/>
              </a:rPr>
              <a:t> A background puts a person or object in a particular place, real or imaginary. Compared to drawings without backgrounds, your artwork may look simple and incomplete.</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Start shading your background.</a:t>
            </a:r>
            <a:r>
              <a:rPr lang="en" sz="900">
                <a:solidFill>
                  <a:schemeClr val="dk1"/>
                </a:solidFill>
                <a:latin typeface="Open Sans"/>
                <a:ea typeface="Open Sans"/>
                <a:cs typeface="Open Sans"/>
                <a:sym typeface="Open Sans"/>
              </a:rPr>
              <a:t> You have some lines in there, but it lacks substance in comparison to the rest of your drawing.</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Start drawing the other half of your face.</a:t>
            </a:r>
            <a:r>
              <a:rPr lang="en" sz="900">
                <a:solidFill>
                  <a:schemeClr val="dk1"/>
                </a:solidFill>
                <a:latin typeface="Open Sans"/>
                <a:ea typeface="Open Sans"/>
                <a:cs typeface="Open Sans"/>
                <a:sym typeface="Open Sans"/>
              </a:rPr>
              <a:t> If you develop one side of the face too fully, it will be hard to match it up with the other side.</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114300" lvl="0" marL="457200" rtl="0" algn="l">
              <a:lnSpc>
                <a:spcPct val="115000"/>
              </a:lnSpc>
              <a:spcBef>
                <a:spcPts val="0"/>
              </a:spcBef>
              <a:spcAft>
                <a:spcPts val="0"/>
              </a:spcAft>
              <a:buNone/>
            </a:pPr>
            <a:r>
              <a:rPr lang="en" sz="900">
                <a:solidFill>
                  <a:schemeClr val="dk1"/>
                </a:solidFill>
                <a:latin typeface="Open Sans"/>
                <a:ea typeface="Open Sans"/>
                <a:cs typeface="Open Sans"/>
                <a:sym typeface="Open Sans"/>
              </a:rPr>
              <a:t>☐ </a:t>
            </a:r>
            <a:r>
              <a:rPr b="1" lang="en" sz="900">
                <a:solidFill>
                  <a:schemeClr val="dk1"/>
                </a:solidFill>
                <a:latin typeface="Open Sans"/>
                <a:ea typeface="Open Sans"/>
                <a:cs typeface="Open Sans"/>
                <a:sym typeface="Open Sans"/>
              </a:rPr>
              <a:t>You seem to be behind.</a:t>
            </a:r>
            <a:r>
              <a:rPr lang="en" sz="900">
                <a:solidFill>
                  <a:schemeClr val="dk1"/>
                </a:solidFill>
                <a:latin typeface="Open Sans"/>
                <a:ea typeface="Open Sans"/>
                <a:cs typeface="Open Sans"/>
                <a:sym typeface="Open Sans"/>
              </a:rPr>
              <a:t> Please consider working on your project at lunch or before or after school. Or, try to pick up your pace or use your time more effectively during class. If you have enough done, you can ask if you can take it home to work on it. Remember that if too much of your work is done outside school I cannot accept it.</a:t>
            </a:r>
            <a:endParaRPr sz="900">
              <a:solidFill>
                <a:schemeClr val="dk1"/>
              </a:solidFill>
              <a:latin typeface="Open Sans"/>
              <a:ea typeface="Open Sans"/>
              <a:cs typeface="Open Sans"/>
              <a:sym typeface="Open Sans"/>
            </a:endParaRPr>
          </a:p>
          <a:p>
            <a:pPr indent="0" lvl="0" marL="457200" marR="0" rtl="0" algn="l">
              <a:lnSpc>
                <a:spcPct val="115000"/>
              </a:lnSpc>
              <a:spcBef>
                <a:spcPts val="0"/>
              </a:spcBef>
              <a:spcAft>
                <a:spcPts val="0"/>
              </a:spcAft>
              <a:buNone/>
            </a:pPr>
            <a:r>
              <a:rPr lang="en" sz="900">
                <a:solidFill>
                  <a:schemeClr val="dk1"/>
                </a:solidFill>
                <a:latin typeface="Open Sans"/>
                <a:ea typeface="Open Sans"/>
                <a:cs typeface="Open Sans"/>
                <a:sym typeface="Open Sans"/>
              </a:rPr>
              <a:t>XXXtranslationXXX</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800">
              <a:solidFill>
                <a:schemeClr val="dk1"/>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grpSp>
        <p:nvGrpSpPr>
          <p:cNvPr id="650" name="Google Shape;650;p52"/>
          <p:cNvGrpSpPr/>
          <p:nvPr/>
        </p:nvGrpSpPr>
        <p:grpSpPr>
          <a:xfrm>
            <a:off x="2163150" y="5663760"/>
            <a:ext cx="1600211" cy="1376497"/>
            <a:chOff x="5834275" y="342900"/>
            <a:chExt cx="1600211" cy="1376497"/>
          </a:xfrm>
        </p:grpSpPr>
        <p:sp>
          <p:nvSpPr>
            <p:cNvPr id="651" name="Google Shape;651;p52"/>
            <p:cNvSpPr txBox="1"/>
            <p:nvPr/>
          </p:nvSpPr>
          <p:spPr>
            <a:xfrm>
              <a:off x="5834286" y="15759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Eli Webber, Fall 2024</a:t>
              </a:r>
              <a:endParaRPr sz="800">
                <a:latin typeface="Open Sans Light"/>
                <a:ea typeface="Open Sans Light"/>
                <a:cs typeface="Open Sans Light"/>
                <a:sym typeface="Open Sans Light"/>
              </a:endParaRPr>
            </a:p>
          </p:txBody>
        </p:sp>
        <p:pic>
          <p:nvPicPr>
            <p:cNvPr id="652" name="Google Shape;652;p52"/>
            <p:cNvPicPr preferRelativeResize="0"/>
            <p:nvPr/>
          </p:nvPicPr>
          <p:blipFill>
            <a:blip r:embed="rId3">
              <a:alphaModFix/>
            </a:blip>
            <a:stretch>
              <a:fillRect/>
            </a:stretch>
          </p:blipFill>
          <p:spPr>
            <a:xfrm>
              <a:off x="5834275" y="342900"/>
              <a:ext cx="1600201" cy="1233095"/>
            </a:xfrm>
            <a:prstGeom prst="rect">
              <a:avLst/>
            </a:prstGeom>
            <a:noFill/>
            <a:ln>
              <a:noFill/>
            </a:ln>
          </p:spPr>
        </p:pic>
      </p:grpSp>
      <p:grpSp>
        <p:nvGrpSpPr>
          <p:cNvPr id="653" name="Google Shape;653;p52"/>
          <p:cNvGrpSpPr/>
          <p:nvPr/>
        </p:nvGrpSpPr>
        <p:grpSpPr>
          <a:xfrm>
            <a:off x="2155223" y="350913"/>
            <a:ext cx="1600203" cy="2223643"/>
            <a:chOff x="3999198" y="3989075"/>
            <a:chExt cx="1600203" cy="2223643"/>
          </a:xfrm>
        </p:grpSpPr>
        <p:pic>
          <p:nvPicPr>
            <p:cNvPr id="654" name="Google Shape;654;p52"/>
            <p:cNvPicPr preferRelativeResize="0"/>
            <p:nvPr/>
          </p:nvPicPr>
          <p:blipFill>
            <a:blip r:embed="rId4">
              <a:alphaModFix/>
            </a:blip>
            <a:stretch>
              <a:fillRect/>
            </a:stretch>
          </p:blipFill>
          <p:spPr>
            <a:xfrm>
              <a:off x="3999200" y="3989075"/>
              <a:ext cx="1600201" cy="2080260"/>
            </a:xfrm>
            <a:prstGeom prst="rect">
              <a:avLst/>
            </a:prstGeom>
            <a:noFill/>
            <a:ln>
              <a:noFill/>
            </a:ln>
          </p:spPr>
        </p:pic>
        <p:sp>
          <p:nvSpPr>
            <p:cNvPr id="655" name="Google Shape;655;p52"/>
            <p:cNvSpPr txBox="1"/>
            <p:nvPr/>
          </p:nvSpPr>
          <p:spPr>
            <a:xfrm>
              <a:off x="3999198" y="60693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Sydney DeMings, Fall 2024</a:t>
              </a:r>
              <a:endParaRPr sz="800">
                <a:latin typeface="Open Sans Light"/>
                <a:ea typeface="Open Sans Light"/>
                <a:cs typeface="Open Sans Light"/>
                <a:sym typeface="Open Sans Light"/>
              </a:endParaRPr>
            </a:p>
          </p:txBody>
        </p:sp>
      </p:grpSp>
      <p:grpSp>
        <p:nvGrpSpPr>
          <p:cNvPr id="656" name="Google Shape;656;p52"/>
          <p:cNvGrpSpPr/>
          <p:nvPr/>
        </p:nvGrpSpPr>
        <p:grpSpPr>
          <a:xfrm>
            <a:off x="317911" y="3004946"/>
            <a:ext cx="1600202" cy="1376493"/>
            <a:chOff x="5826711" y="-1269850"/>
            <a:chExt cx="1600202" cy="1376493"/>
          </a:xfrm>
        </p:grpSpPr>
        <p:pic>
          <p:nvPicPr>
            <p:cNvPr id="657" name="Google Shape;657;p52"/>
            <p:cNvPicPr preferRelativeResize="0"/>
            <p:nvPr/>
          </p:nvPicPr>
          <p:blipFill>
            <a:blip r:embed="rId5">
              <a:alphaModFix/>
            </a:blip>
            <a:stretch>
              <a:fillRect/>
            </a:stretch>
          </p:blipFill>
          <p:spPr>
            <a:xfrm>
              <a:off x="5826713" y="-1269850"/>
              <a:ext cx="1600201" cy="1233095"/>
            </a:xfrm>
            <a:prstGeom prst="rect">
              <a:avLst/>
            </a:prstGeom>
            <a:noFill/>
            <a:ln>
              <a:noFill/>
            </a:ln>
          </p:spPr>
        </p:pic>
        <p:sp>
          <p:nvSpPr>
            <p:cNvPr id="658" name="Google Shape;658;p52"/>
            <p:cNvSpPr txBox="1"/>
            <p:nvPr/>
          </p:nvSpPr>
          <p:spPr>
            <a:xfrm>
              <a:off x="5826711" y="-3675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Yvette Lai, Fall 2024</a:t>
              </a:r>
              <a:endParaRPr sz="800">
                <a:latin typeface="Open Sans Light"/>
                <a:ea typeface="Open Sans Light"/>
                <a:cs typeface="Open Sans Light"/>
                <a:sym typeface="Open Sans Light"/>
              </a:endParaRPr>
            </a:p>
          </p:txBody>
        </p:sp>
      </p:grpSp>
      <p:grpSp>
        <p:nvGrpSpPr>
          <p:cNvPr id="659" name="Google Shape;659;p52"/>
          <p:cNvGrpSpPr/>
          <p:nvPr/>
        </p:nvGrpSpPr>
        <p:grpSpPr>
          <a:xfrm>
            <a:off x="5827886" y="2678489"/>
            <a:ext cx="1600203" cy="2223643"/>
            <a:chOff x="5834273" y="1818225"/>
            <a:chExt cx="1600203" cy="2223643"/>
          </a:xfrm>
        </p:grpSpPr>
        <p:sp>
          <p:nvSpPr>
            <p:cNvPr id="660" name="Google Shape;660;p52"/>
            <p:cNvSpPr txBox="1"/>
            <p:nvPr/>
          </p:nvSpPr>
          <p:spPr>
            <a:xfrm>
              <a:off x="5834273" y="389846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Greta McLaren, Fall 2024</a:t>
              </a:r>
              <a:endParaRPr sz="800">
                <a:latin typeface="Open Sans Light"/>
                <a:ea typeface="Open Sans Light"/>
                <a:cs typeface="Open Sans Light"/>
                <a:sym typeface="Open Sans Light"/>
              </a:endParaRPr>
            </a:p>
          </p:txBody>
        </p:sp>
        <p:pic>
          <p:nvPicPr>
            <p:cNvPr id="661" name="Google Shape;661;p52"/>
            <p:cNvPicPr preferRelativeResize="0"/>
            <p:nvPr/>
          </p:nvPicPr>
          <p:blipFill>
            <a:blip r:embed="rId6">
              <a:alphaModFix/>
            </a:blip>
            <a:stretch>
              <a:fillRect/>
            </a:stretch>
          </p:blipFill>
          <p:spPr>
            <a:xfrm>
              <a:off x="5834275" y="1818225"/>
              <a:ext cx="1600201" cy="2080260"/>
            </a:xfrm>
            <a:prstGeom prst="rect">
              <a:avLst/>
            </a:prstGeom>
            <a:noFill/>
            <a:ln>
              <a:noFill/>
            </a:ln>
          </p:spPr>
        </p:pic>
      </p:grpSp>
      <p:grpSp>
        <p:nvGrpSpPr>
          <p:cNvPr id="662" name="Google Shape;662;p52"/>
          <p:cNvGrpSpPr/>
          <p:nvPr/>
        </p:nvGrpSpPr>
        <p:grpSpPr>
          <a:xfrm>
            <a:off x="3999688" y="5099929"/>
            <a:ext cx="1615336" cy="2223643"/>
            <a:chOff x="5819138" y="4342850"/>
            <a:chExt cx="1615336" cy="2223643"/>
          </a:xfrm>
        </p:grpSpPr>
        <p:sp>
          <p:nvSpPr>
            <p:cNvPr id="663" name="Google Shape;663;p52"/>
            <p:cNvSpPr txBox="1"/>
            <p:nvPr/>
          </p:nvSpPr>
          <p:spPr>
            <a:xfrm>
              <a:off x="5834273" y="642309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Ronan Surette, Fall 2024</a:t>
              </a:r>
              <a:endParaRPr sz="800">
                <a:latin typeface="Open Sans Light"/>
                <a:ea typeface="Open Sans Light"/>
                <a:cs typeface="Open Sans Light"/>
                <a:sym typeface="Open Sans Light"/>
              </a:endParaRPr>
            </a:p>
          </p:txBody>
        </p:sp>
        <p:pic>
          <p:nvPicPr>
            <p:cNvPr id="664" name="Google Shape;664;p52"/>
            <p:cNvPicPr preferRelativeResize="0"/>
            <p:nvPr/>
          </p:nvPicPr>
          <p:blipFill>
            <a:blip r:embed="rId7">
              <a:alphaModFix/>
            </a:blip>
            <a:stretch>
              <a:fillRect/>
            </a:stretch>
          </p:blipFill>
          <p:spPr>
            <a:xfrm>
              <a:off x="5819137" y="4342850"/>
              <a:ext cx="1600201" cy="2080260"/>
            </a:xfrm>
            <a:prstGeom prst="rect">
              <a:avLst/>
            </a:prstGeom>
            <a:noFill/>
            <a:ln>
              <a:noFill/>
            </a:ln>
          </p:spPr>
        </p:pic>
      </p:grpSp>
      <p:grpSp>
        <p:nvGrpSpPr>
          <p:cNvPr id="665" name="Google Shape;665;p52"/>
          <p:cNvGrpSpPr/>
          <p:nvPr/>
        </p:nvGrpSpPr>
        <p:grpSpPr>
          <a:xfrm>
            <a:off x="3992038" y="350913"/>
            <a:ext cx="1600211" cy="2223643"/>
            <a:chOff x="3997813" y="-886400"/>
            <a:chExt cx="1600211" cy="2223643"/>
          </a:xfrm>
        </p:grpSpPr>
        <p:sp>
          <p:nvSpPr>
            <p:cNvPr id="666" name="Google Shape;666;p52"/>
            <p:cNvSpPr txBox="1"/>
            <p:nvPr/>
          </p:nvSpPr>
          <p:spPr>
            <a:xfrm>
              <a:off x="3997823" y="119384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Brady Nielsen, Fall 2024</a:t>
              </a:r>
              <a:endParaRPr sz="800">
                <a:latin typeface="Open Sans Light"/>
                <a:ea typeface="Open Sans Light"/>
                <a:cs typeface="Open Sans Light"/>
                <a:sym typeface="Open Sans Light"/>
              </a:endParaRPr>
            </a:p>
          </p:txBody>
        </p:sp>
        <p:pic>
          <p:nvPicPr>
            <p:cNvPr id="667" name="Google Shape;667;p52"/>
            <p:cNvPicPr preferRelativeResize="0"/>
            <p:nvPr/>
          </p:nvPicPr>
          <p:blipFill>
            <a:blip r:embed="rId8">
              <a:alphaModFix/>
            </a:blip>
            <a:stretch>
              <a:fillRect/>
            </a:stretch>
          </p:blipFill>
          <p:spPr>
            <a:xfrm>
              <a:off x="3997813" y="-886400"/>
              <a:ext cx="1600201" cy="2080260"/>
            </a:xfrm>
            <a:prstGeom prst="rect">
              <a:avLst/>
            </a:prstGeom>
            <a:noFill/>
            <a:ln>
              <a:noFill/>
            </a:ln>
          </p:spPr>
        </p:pic>
      </p:grpSp>
      <p:grpSp>
        <p:nvGrpSpPr>
          <p:cNvPr id="668" name="Google Shape;668;p52"/>
          <p:cNvGrpSpPr/>
          <p:nvPr/>
        </p:nvGrpSpPr>
        <p:grpSpPr>
          <a:xfrm>
            <a:off x="3993948" y="2725421"/>
            <a:ext cx="1600203" cy="2223643"/>
            <a:chOff x="3997823" y="1428275"/>
            <a:chExt cx="1600203" cy="2223643"/>
          </a:xfrm>
        </p:grpSpPr>
        <p:sp>
          <p:nvSpPr>
            <p:cNvPr id="669" name="Google Shape;669;p52"/>
            <p:cNvSpPr txBox="1"/>
            <p:nvPr/>
          </p:nvSpPr>
          <p:spPr>
            <a:xfrm>
              <a:off x="3997823" y="35085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Liam Carney, Fall 2024</a:t>
              </a:r>
              <a:endParaRPr sz="800">
                <a:latin typeface="Open Sans Light"/>
                <a:ea typeface="Open Sans Light"/>
                <a:cs typeface="Open Sans Light"/>
                <a:sym typeface="Open Sans Light"/>
              </a:endParaRPr>
            </a:p>
          </p:txBody>
        </p:sp>
        <p:pic>
          <p:nvPicPr>
            <p:cNvPr id="670" name="Google Shape;670;p52"/>
            <p:cNvPicPr preferRelativeResize="0"/>
            <p:nvPr/>
          </p:nvPicPr>
          <p:blipFill>
            <a:blip r:embed="rId9">
              <a:alphaModFix/>
            </a:blip>
            <a:stretch>
              <a:fillRect/>
            </a:stretch>
          </p:blipFill>
          <p:spPr>
            <a:xfrm>
              <a:off x="3997825" y="1428275"/>
              <a:ext cx="1600201" cy="2080260"/>
            </a:xfrm>
            <a:prstGeom prst="rect">
              <a:avLst/>
            </a:prstGeom>
            <a:noFill/>
            <a:ln>
              <a:noFill/>
            </a:ln>
          </p:spPr>
        </p:pic>
      </p:grpSp>
      <p:grpSp>
        <p:nvGrpSpPr>
          <p:cNvPr id="671" name="Google Shape;671;p52"/>
          <p:cNvGrpSpPr/>
          <p:nvPr/>
        </p:nvGrpSpPr>
        <p:grpSpPr>
          <a:xfrm>
            <a:off x="5828886" y="338396"/>
            <a:ext cx="1607777" cy="2248668"/>
            <a:chOff x="2161373" y="-267800"/>
            <a:chExt cx="1607777" cy="2248668"/>
          </a:xfrm>
        </p:grpSpPr>
        <p:sp>
          <p:nvSpPr>
            <p:cNvPr id="672" name="Google Shape;672;p52"/>
            <p:cNvSpPr txBox="1"/>
            <p:nvPr/>
          </p:nvSpPr>
          <p:spPr>
            <a:xfrm>
              <a:off x="2161373" y="183746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Leeluu Derouchie, Fall 2024</a:t>
              </a:r>
              <a:endParaRPr sz="800">
                <a:latin typeface="Open Sans Light"/>
                <a:ea typeface="Open Sans Light"/>
                <a:cs typeface="Open Sans Light"/>
                <a:sym typeface="Open Sans Light"/>
              </a:endParaRPr>
            </a:p>
          </p:txBody>
        </p:sp>
        <p:pic>
          <p:nvPicPr>
            <p:cNvPr id="673" name="Google Shape;673;p52"/>
            <p:cNvPicPr preferRelativeResize="0"/>
            <p:nvPr/>
          </p:nvPicPr>
          <p:blipFill>
            <a:blip r:embed="rId10">
              <a:alphaModFix/>
            </a:blip>
            <a:stretch>
              <a:fillRect/>
            </a:stretch>
          </p:blipFill>
          <p:spPr>
            <a:xfrm>
              <a:off x="2168950" y="-267800"/>
              <a:ext cx="1600200" cy="2096263"/>
            </a:xfrm>
            <a:prstGeom prst="rect">
              <a:avLst/>
            </a:prstGeom>
            <a:noFill/>
            <a:ln>
              <a:noFill/>
            </a:ln>
          </p:spPr>
        </p:pic>
      </p:grpSp>
      <p:grpSp>
        <p:nvGrpSpPr>
          <p:cNvPr id="674" name="Google Shape;674;p52"/>
          <p:cNvGrpSpPr/>
          <p:nvPr/>
        </p:nvGrpSpPr>
        <p:grpSpPr>
          <a:xfrm>
            <a:off x="342900" y="7474438"/>
            <a:ext cx="1618573" cy="2239668"/>
            <a:chOff x="2150575" y="5764375"/>
            <a:chExt cx="1618573" cy="2239668"/>
          </a:xfrm>
        </p:grpSpPr>
        <p:sp>
          <p:nvSpPr>
            <p:cNvPr id="675" name="Google Shape;675;p52"/>
            <p:cNvSpPr txBox="1"/>
            <p:nvPr/>
          </p:nvSpPr>
          <p:spPr>
            <a:xfrm>
              <a:off x="2168948" y="786064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Neve McGrath, Fall 2024</a:t>
              </a:r>
              <a:endParaRPr sz="800">
                <a:latin typeface="Open Sans Light"/>
                <a:ea typeface="Open Sans Light"/>
                <a:cs typeface="Open Sans Light"/>
                <a:sym typeface="Open Sans Light"/>
              </a:endParaRPr>
            </a:p>
          </p:txBody>
        </p:sp>
        <p:pic>
          <p:nvPicPr>
            <p:cNvPr id="676" name="Google Shape;676;p52"/>
            <p:cNvPicPr preferRelativeResize="0"/>
            <p:nvPr/>
          </p:nvPicPr>
          <p:blipFill>
            <a:blip r:embed="rId11">
              <a:alphaModFix/>
            </a:blip>
            <a:stretch>
              <a:fillRect/>
            </a:stretch>
          </p:blipFill>
          <p:spPr>
            <a:xfrm>
              <a:off x="2150575" y="5764375"/>
              <a:ext cx="1600200" cy="2096263"/>
            </a:xfrm>
            <a:prstGeom prst="rect">
              <a:avLst/>
            </a:prstGeom>
            <a:noFill/>
            <a:ln>
              <a:noFill/>
            </a:ln>
          </p:spPr>
        </p:pic>
      </p:grpSp>
      <p:grpSp>
        <p:nvGrpSpPr>
          <p:cNvPr id="677" name="Google Shape;677;p52"/>
          <p:cNvGrpSpPr/>
          <p:nvPr/>
        </p:nvGrpSpPr>
        <p:grpSpPr>
          <a:xfrm>
            <a:off x="317911" y="342900"/>
            <a:ext cx="1600202" cy="2239668"/>
            <a:chOff x="332498" y="106650"/>
            <a:chExt cx="1600202" cy="2239668"/>
          </a:xfrm>
        </p:grpSpPr>
        <p:sp>
          <p:nvSpPr>
            <p:cNvPr id="678" name="Google Shape;678;p52"/>
            <p:cNvSpPr txBox="1"/>
            <p:nvPr/>
          </p:nvSpPr>
          <p:spPr>
            <a:xfrm>
              <a:off x="332498" y="22029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Usman Arifov, Fall 2024</a:t>
              </a:r>
              <a:endParaRPr sz="800">
                <a:latin typeface="Open Sans Light"/>
                <a:ea typeface="Open Sans Light"/>
                <a:cs typeface="Open Sans Light"/>
                <a:sym typeface="Open Sans Light"/>
              </a:endParaRPr>
            </a:p>
          </p:txBody>
        </p:sp>
        <p:pic>
          <p:nvPicPr>
            <p:cNvPr id="679" name="Google Shape;679;p52"/>
            <p:cNvPicPr preferRelativeResize="0"/>
            <p:nvPr/>
          </p:nvPicPr>
          <p:blipFill>
            <a:blip r:embed="rId12">
              <a:alphaModFix/>
            </a:blip>
            <a:stretch>
              <a:fillRect/>
            </a:stretch>
          </p:blipFill>
          <p:spPr>
            <a:xfrm>
              <a:off x="332500" y="106650"/>
              <a:ext cx="1600200" cy="2096263"/>
            </a:xfrm>
            <a:prstGeom prst="rect">
              <a:avLst/>
            </a:prstGeom>
            <a:noFill/>
            <a:ln>
              <a:noFill/>
            </a:ln>
          </p:spPr>
        </p:pic>
      </p:grpSp>
      <p:grpSp>
        <p:nvGrpSpPr>
          <p:cNvPr id="680" name="Google Shape;680;p52"/>
          <p:cNvGrpSpPr/>
          <p:nvPr/>
        </p:nvGrpSpPr>
        <p:grpSpPr>
          <a:xfrm>
            <a:off x="2156448" y="3007336"/>
            <a:ext cx="1600203" cy="2223643"/>
            <a:chOff x="321698" y="6072100"/>
            <a:chExt cx="1600203" cy="2223643"/>
          </a:xfrm>
        </p:grpSpPr>
        <p:sp>
          <p:nvSpPr>
            <p:cNvPr id="681" name="Google Shape;681;p52"/>
            <p:cNvSpPr txBox="1"/>
            <p:nvPr/>
          </p:nvSpPr>
          <p:spPr>
            <a:xfrm>
              <a:off x="321698" y="815234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Emma Savoie, Fall 2024</a:t>
              </a:r>
              <a:endParaRPr sz="800">
                <a:latin typeface="Open Sans Light"/>
                <a:ea typeface="Open Sans Light"/>
                <a:cs typeface="Open Sans Light"/>
                <a:sym typeface="Open Sans Light"/>
              </a:endParaRPr>
            </a:p>
          </p:txBody>
        </p:sp>
        <p:pic>
          <p:nvPicPr>
            <p:cNvPr id="682" name="Google Shape;682;p52"/>
            <p:cNvPicPr preferRelativeResize="0"/>
            <p:nvPr/>
          </p:nvPicPr>
          <p:blipFill>
            <a:blip r:embed="rId13">
              <a:alphaModFix/>
            </a:blip>
            <a:stretch>
              <a:fillRect/>
            </a:stretch>
          </p:blipFill>
          <p:spPr>
            <a:xfrm>
              <a:off x="321700" y="6072100"/>
              <a:ext cx="1600201" cy="2080260"/>
            </a:xfrm>
            <a:prstGeom prst="rect">
              <a:avLst/>
            </a:prstGeom>
            <a:noFill/>
            <a:ln>
              <a:noFill/>
            </a:ln>
          </p:spPr>
        </p:pic>
      </p:grpSp>
      <p:grpSp>
        <p:nvGrpSpPr>
          <p:cNvPr id="683" name="Google Shape;683;p52"/>
          <p:cNvGrpSpPr/>
          <p:nvPr/>
        </p:nvGrpSpPr>
        <p:grpSpPr>
          <a:xfrm>
            <a:off x="5834273" y="4993557"/>
            <a:ext cx="1600203" cy="2213443"/>
            <a:chOff x="2161373" y="1295075"/>
            <a:chExt cx="1600203" cy="2213443"/>
          </a:xfrm>
        </p:grpSpPr>
        <p:sp>
          <p:nvSpPr>
            <p:cNvPr id="684" name="Google Shape;684;p52"/>
            <p:cNvSpPr txBox="1"/>
            <p:nvPr/>
          </p:nvSpPr>
          <p:spPr>
            <a:xfrm>
              <a:off x="2161373" y="33651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Lydia Marryatt, Fall 2024</a:t>
              </a:r>
              <a:endParaRPr sz="800">
                <a:latin typeface="Open Sans Light"/>
                <a:ea typeface="Open Sans Light"/>
                <a:cs typeface="Open Sans Light"/>
                <a:sym typeface="Open Sans Light"/>
              </a:endParaRPr>
            </a:p>
          </p:txBody>
        </p:sp>
        <p:pic>
          <p:nvPicPr>
            <p:cNvPr id="685" name="Google Shape;685;p52"/>
            <p:cNvPicPr preferRelativeResize="0"/>
            <p:nvPr/>
          </p:nvPicPr>
          <p:blipFill>
            <a:blip r:embed="rId14">
              <a:alphaModFix/>
            </a:blip>
            <a:stretch>
              <a:fillRect/>
            </a:stretch>
          </p:blipFill>
          <p:spPr>
            <a:xfrm>
              <a:off x="2161375" y="1295075"/>
              <a:ext cx="1600201" cy="2080260"/>
            </a:xfrm>
            <a:prstGeom prst="rect">
              <a:avLst/>
            </a:prstGeom>
            <a:noFill/>
            <a:ln>
              <a:noFill/>
            </a:ln>
          </p:spPr>
        </p:pic>
      </p:grpSp>
      <p:grpSp>
        <p:nvGrpSpPr>
          <p:cNvPr id="686" name="Google Shape;686;p52"/>
          <p:cNvGrpSpPr/>
          <p:nvPr/>
        </p:nvGrpSpPr>
        <p:grpSpPr>
          <a:xfrm>
            <a:off x="2166925" y="7473038"/>
            <a:ext cx="1607773" cy="2242468"/>
            <a:chOff x="2161375" y="5845000"/>
            <a:chExt cx="1607773" cy="2242468"/>
          </a:xfrm>
        </p:grpSpPr>
        <p:sp>
          <p:nvSpPr>
            <p:cNvPr id="687" name="Google Shape;687;p52"/>
            <p:cNvSpPr txBox="1"/>
            <p:nvPr/>
          </p:nvSpPr>
          <p:spPr>
            <a:xfrm>
              <a:off x="2168948" y="794406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Akiyrah Stevenson, Fall 2024</a:t>
              </a:r>
              <a:endParaRPr sz="800">
                <a:latin typeface="Open Sans Light"/>
                <a:ea typeface="Open Sans Light"/>
                <a:cs typeface="Open Sans Light"/>
                <a:sym typeface="Open Sans Light"/>
              </a:endParaRPr>
            </a:p>
          </p:txBody>
        </p:sp>
        <p:grpSp>
          <p:nvGrpSpPr>
            <p:cNvPr id="688" name="Google Shape;688;p52"/>
            <p:cNvGrpSpPr/>
            <p:nvPr/>
          </p:nvGrpSpPr>
          <p:grpSpPr>
            <a:xfrm>
              <a:off x="2161375" y="5957825"/>
              <a:ext cx="1607773" cy="1363543"/>
              <a:chOff x="2161375" y="5957825"/>
              <a:chExt cx="1607773" cy="1363543"/>
            </a:xfrm>
          </p:grpSpPr>
          <p:sp>
            <p:nvSpPr>
              <p:cNvPr id="689" name="Google Shape;689;p52"/>
              <p:cNvSpPr txBox="1"/>
              <p:nvPr/>
            </p:nvSpPr>
            <p:spPr>
              <a:xfrm>
                <a:off x="2168948" y="717796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Sofia Tucker, Fall 2024</a:t>
                </a:r>
                <a:endParaRPr sz="800">
                  <a:latin typeface="Open Sans Light"/>
                  <a:ea typeface="Open Sans Light"/>
                  <a:cs typeface="Open Sans Light"/>
                  <a:sym typeface="Open Sans Light"/>
                </a:endParaRPr>
              </a:p>
            </p:txBody>
          </p:sp>
          <p:pic>
            <p:nvPicPr>
              <p:cNvPr id="690" name="Google Shape;690;p52"/>
              <p:cNvPicPr preferRelativeResize="0"/>
              <p:nvPr/>
            </p:nvPicPr>
            <p:blipFill>
              <a:blip r:embed="rId15">
                <a:alphaModFix/>
              </a:blip>
              <a:stretch>
                <a:fillRect/>
              </a:stretch>
            </p:blipFill>
            <p:spPr>
              <a:xfrm>
                <a:off x="2161375" y="5957825"/>
                <a:ext cx="1600201" cy="1233095"/>
              </a:xfrm>
              <a:prstGeom prst="rect">
                <a:avLst/>
              </a:prstGeom>
              <a:noFill/>
              <a:ln>
                <a:noFill/>
              </a:ln>
            </p:spPr>
          </p:pic>
        </p:grpSp>
        <p:pic>
          <p:nvPicPr>
            <p:cNvPr id="691" name="Google Shape;691;p52"/>
            <p:cNvPicPr preferRelativeResize="0"/>
            <p:nvPr/>
          </p:nvPicPr>
          <p:blipFill>
            <a:blip r:embed="rId16">
              <a:alphaModFix/>
            </a:blip>
            <a:stretch>
              <a:fillRect/>
            </a:stretch>
          </p:blipFill>
          <p:spPr>
            <a:xfrm>
              <a:off x="2161375" y="5845000"/>
              <a:ext cx="1600200" cy="2099085"/>
            </a:xfrm>
            <a:prstGeom prst="rect">
              <a:avLst/>
            </a:prstGeom>
            <a:noFill/>
            <a:ln>
              <a:noFill/>
            </a:ln>
          </p:spPr>
        </p:pic>
      </p:grpSp>
      <p:grpSp>
        <p:nvGrpSpPr>
          <p:cNvPr id="692" name="Google Shape;692;p52"/>
          <p:cNvGrpSpPr/>
          <p:nvPr/>
        </p:nvGrpSpPr>
        <p:grpSpPr>
          <a:xfrm>
            <a:off x="318511" y="4803817"/>
            <a:ext cx="1602065" cy="2248243"/>
            <a:chOff x="318511" y="4248150"/>
            <a:chExt cx="1602065" cy="2248243"/>
          </a:xfrm>
        </p:grpSpPr>
        <p:sp>
          <p:nvSpPr>
            <p:cNvPr id="693" name="Google Shape;693;p52"/>
            <p:cNvSpPr txBox="1"/>
            <p:nvPr/>
          </p:nvSpPr>
          <p:spPr>
            <a:xfrm>
              <a:off x="318511" y="635299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Kauthar Green, Fall 2024</a:t>
              </a:r>
              <a:endParaRPr sz="800">
                <a:latin typeface="Open Sans Light"/>
                <a:ea typeface="Open Sans Light"/>
                <a:cs typeface="Open Sans Light"/>
                <a:sym typeface="Open Sans Light"/>
              </a:endParaRPr>
            </a:p>
          </p:txBody>
        </p:sp>
        <p:pic>
          <p:nvPicPr>
            <p:cNvPr id="694" name="Google Shape;694;p52"/>
            <p:cNvPicPr preferRelativeResize="0"/>
            <p:nvPr/>
          </p:nvPicPr>
          <p:blipFill>
            <a:blip r:embed="rId17">
              <a:alphaModFix/>
            </a:blip>
            <a:stretch>
              <a:fillRect/>
            </a:stretch>
          </p:blipFill>
          <p:spPr>
            <a:xfrm>
              <a:off x="320375" y="4248150"/>
              <a:ext cx="1600201" cy="2080260"/>
            </a:xfrm>
            <a:prstGeom prst="rect">
              <a:avLst/>
            </a:prstGeom>
            <a:noFill/>
            <a:ln>
              <a:noFill/>
            </a:ln>
          </p:spPr>
        </p:pic>
      </p:grpSp>
      <p:grpSp>
        <p:nvGrpSpPr>
          <p:cNvPr id="695" name="Google Shape;695;p52"/>
          <p:cNvGrpSpPr/>
          <p:nvPr/>
        </p:nvGrpSpPr>
        <p:grpSpPr>
          <a:xfrm>
            <a:off x="4014823" y="7474438"/>
            <a:ext cx="1600202" cy="2239668"/>
            <a:chOff x="4013398" y="7619238"/>
            <a:chExt cx="1600202" cy="2239668"/>
          </a:xfrm>
        </p:grpSpPr>
        <p:pic>
          <p:nvPicPr>
            <p:cNvPr id="696" name="Google Shape;696;p52"/>
            <p:cNvPicPr preferRelativeResize="0"/>
            <p:nvPr/>
          </p:nvPicPr>
          <p:blipFill>
            <a:blip r:embed="rId18">
              <a:alphaModFix/>
            </a:blip>
            <a:stretch>
              <a:fillRect/>
            </a:stretch>
          </p:blipFill>
          <p:spPr>
            <a:xfrm>
              <a:off x="4013400" y="7619238"/>
              <a:ext cx="1600200" cy="2096263"/>
            </a:xfrm>
            <a:prstGeom prst="rect">
              <a:avLst/>
            </a:prstGeom>
            <a:noFill/>
            <a:ln>
              <a:noFill/>
            </a:ln>
          </p:spPr>
        </p:pic>
        <p:sp>
          <p:nvSpPr>
            <p:cNvPr id="697" name="Google Shape;697;p52"/>
            <p:cNvSpPr txBox="1"/>
            <p:nvPr/>
          </p:nvSpPr>
          <p:spPr>
            <a:xfrm>
              <a:off x="4013398" y="9715505"/>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Ruby Hilewitz, Spring 2025</a:t>
              </a:r>
              <a:endParaRPr sz="800">
                <a:latin typeface="Open Sans Light"/>
                <a:ea typeface="Open Sans Light"/>
                <a:cs typeface="Open Sans Light"/>
                <a:sym typeface="Open Sans Light"/>
              </a:endParaRPr>
            </a:p>
          </p:txBody>
        </p:sp>
      </p:grpSp>
      <p:grpSp>
        <p:nvGrpSpPr>
          <p:cNvPr id="698" name="Google Shape;698;p52"/>
          <p:cNvGrpSpPr/>
          <p:nvPr/>
        </p:nvGrpSpPr>
        <p:grpSpPr>
          <a:xfrm>
            <a:off x="5827886" y="7298425"/>
            <a:ext cx="1600202" cy="2415680"/>
            <a:chOff x="7814748" y="4721050"/>
            <a:chExt cx="1600202" cy="2415680"/>
          </a:xfrm>
        </p:grpSpPr>
        <p:pic>
          <p:nvPicPr>
            <p:cNvPr id="699" name="Google Shape;699;p52"/>
            <p:cNvPicPr preferRelativeResize="0"/>
            <p:nvPr/>
          </p:nvPicPr>
          <p:blipFill>
            <a:blip r:embed="rId19">
              <a:alphaModFix/>
            </a:blip>
            <a:stretch>
              <a:fillRect/>
            </a:stretch>
          </p:blipFill>
          <p:spPr>
            <a:xfrm>
              <a:off x="7814750" y="4721050"/>
              <a:ext cx="1600200" cy="2272285"/>
            </a:xfrm>
            <a:prstGeom prst="rect">
              <a:avLst/>
            </a:prstGeom>
            <a:noFill/>
            <a:ln>
              <a:noFill/>
            </a:ln>
          </p:spPr>
        </p:pic>
        <p:sp>
          <p:nvSpPr>
            <p:cNvPr id="700" name="Google Shape;700;p52"/>
            <p:cNvSpPr txBox="1"/>
            <p:nvPr/>
          </p:nvSpPr>
          <p:spPr>
            <a:xfrm>
              <a:off x="7814748" y="6993330"/>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Isaiah Taranza, Spring 2025</a:t>
              </a:r>
              <a:endParaRPr sz="800">
                <a:latin typeface="Open Sans Light"/>
                <a:ea typeface="Open Sans Light"/>
                <a:cs typeface="Open Sans Light"/>
                <a:sym typeface="Open Sans Light"/>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7"/>
          <p:cNvSpPr txBox="1"/>
          <p:nvPr/>
        </p:nvSpPr>
        <p:spPr>
          <a:xfrm>
            <a:off x="452025" y="460275"/>
            <a:ext cx="6863100" cy="87864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900">
                <a:solidFill>
                  <a:schemeClr val="dk1"/>
                </a:solidFill>
                <a:latin typeface="Open Sans"/>
                <a:ea typeface="Open Sans"/>
                <a:cs typeface="Open Sans"/>
                <a:sym typeface="Open Sans"/>
              </a:rPr>
              <a:t>Self-portrait goal setting</a:t>
            </a:r>
            <a:endParaRPr sz="1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500">
                <a:solidFill>
                  <a:schemeClr val="dk1"/>
                </a:solidFill>
                <a:latin typeface="Open Sans"/>
                <a:ea typeface="Open Sans"/>
                <a:cs typeface="Open Sans"/>
                <a:sym typeface="Open Sans"/>
              </a:rPr>
              <a:t>XXXtranslationXXX</a:t>
            </a:r>
            <a:endParaRPr sz="15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At the </a:t>
            </a:r>
            <a:r>
              <a:rPr b="1" lang="en" sz="1000">
                <a:solidFill>
                  <a:schemeClr val="dk1"/>
                </a:solidFill>
                <a:latin typeface="Open Sans"/>
                <a:ea typeface="Open Sans"/>
                <a:cs typeface="Open Sans"/>
                <a:sym typeface="Open Sans"/>
              </a:rPr>
              <a:t>end of each class</a:t>
            </a:r>
            <a:r>
              <a:rPr lang="en" sz="1000">
                <a:solidFill>
                  <a:schemeClr val="dk1"/>
                </a:solidFill>
                <a:latin typeface="Open Sans"/>
                <a:ea typeface="Open Sans"/>
                <a:cs typeface="Open Sans"/>
                <a:sym typeface="Open Sans"/>
              </a:rPr>
              <a:t>, please take time to write your goal for the next class. Your artwork will be marked based on your </a:t>
            </a:r>
            <a:r>
              <a:rPr b="1" lang="en" sz="1000">
                <a:solidFill>
                  <a:schemeClr val="dk1"/>
                </a:solidFill>
                <a:latin typeface="Open Sans"/>
                <a:ea typeface="Open Sans"/>
                <a:cs typeface="Open Sans"/>
                <a:sym typeface="Open Sans"/>
              </a:rPr>
              <a:t>detail</a:t>
            </a:r>
            <a:r>
              <a:rPr lang="en" sz="1000">
                <a:solidFill>
                  <a:schemeClr val="dk1"/>
                </a:solidFill>
                <a:latin typeface="Open Sans"/>
                <a:ea typeface="Open Sans"/>
                <a:cs typeface="Open Sans"/>
                <a:sym typeface="Open Sans"/>
              </a:rPr>
              <a:t>, </a:t>
            </a:r>
            <a:r>
              <a:rPr b="1" lang="en" sz="1000">
                <a:solidFill>
                  <a:schemeClr val="dk1"/>
                </a:solidFill>
                <a:latin typeface="Open Sans"/>
                <a:ea typeface="Open Sans"/>
                <a:cs typeface="Open Sans"/>
                <a:sym typeface="Open Sans"/>
              </a:rPr>
              <a:t>shading</a:t>
            </a:r>
            <a:r>
              <a:rPr lang="en" sz="1000">
                <a:solidFill>
                  <a:schemeClr val="dk1"/>
                </a:solidFill>
                <a:latin typeface="Open Sans"/>
                <a:ea typeface="Open Sans"/>
                <a:cs typeface="Open Sans"/>
                <a:sym typeface="Open Sans"/>
              </a:rPr>
              <a:t>, and </a:t>
            </a:r>
            <a:r>
              <a:rPr b="1" lang="en" sz="1000">
                <a:solidFill>
                  <a:schemeClr val="dk1"/>
                </a:solidFill>
                <a:latin typeface="Open Sans"/>
                <a:ea typeface="Open Sans"/>
                <a:cs typeface="Open Sans"/>
                <a:sym typeface="Open Sans"/>
              </a:rPr>
              <a:t>composition</a:t>
            </a:r>
            <a:r>
              <a:rPr lang="en" sz="1000">
                <a:solidFill>
                  <a:schemeClr val="dk1"/>
                </a:solidFill>
                <a:latin typeface="Open Sans"/>
                <a:ea typeface="Open Sans"/>
                <a:cs typeface="Open Sans"/>
                <a:sym typeface="Open Sans"/>
              </a:rPr>
              <a:t>. Keep this in mind when choosing your goal.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XXXtranslationXXX</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000">
                <a:solidFill>
                  <a:schemeClr val="dk1"/>
                </a:solidFill>
                <a:latin typeface="Open Sans"/>
                <a:ea typeface="Open Sans"/>
                <a:cs typeface="Open Sans"/>
                <a:sym typeface="Open Sans"/>
              </a:rPr>
              <a:t>Be specific:</a:t>
            </a:r>
            <a:r>
              <a:rPr lang="en" sz="1000">
                <a:solidFill>
                  <a:schemeClr val="dk1"/>
                </a:solidFill>
                <a:latin typeface="Open Sans"/>
                <a:ea typeface="Open Sans"/>
                <a:cs typeface="Open Sans"/>
                <a:sym typeface="Open Sans"/>
              </a:rPr>
              <a:t> What parts of your drawing are you focusing on? What drawing skills do you need most to do this?</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XXXtranslationXXX</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b="1" lang="en" sz="1000">
                <a:solidFill>
                  <a:schemeClr val="dk1"/>
                </a:solidFill>
                <a:latin typeface="Open Sans"/>
                <a:ea typeface="Open Sans"/>
                <a:cs typeface="Open Sans"/>
                <a:sym typeface="Open Sans"/>
              </a:rPr>
              <a:t>What </a:t>
            </a:r>
            <a:r>
              <a:rPr lang="en" sz="1000">
                <a:solidFill>
                  <a:schemeClr val="dk1"/>
                </a:solidFill>
                <a:latin typeface="Open Sans"/>
                <a:ea typeface="Open Sans"/>
                <a:cs typeface="Open Sans"/>
                <a:sym typeface="Open Sans"/>
              </a:rPr>
              <a:t>should be </a:t>
            </a:r>
            <a:r>
              <a:rPr b="1" lang="en" sz="1000">
                <a:solidFill>
                  <a:schemeClr val="dk1"/>
                </a:solidFill>
                <a:latin typeface="Open Sans"/>
                <a:ea typeface="Open Sans"/>
                <a:cs typeface="Open Sans"/>
                <a:sym typeface="Open Sans"/>
              </a:rPr>
              <a:t>improved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where:</a:t>
            </a:r>
            <a:r>
              <a:rPr b="1" i="1" lang="en" sz="1000">
                <a:solidFill>
                  <a:schemeClr val="dk1"/>
                </a:solidFill>
                <a:latin typeface="Open Sans"/>
                <a:ea typeface="Open Sans"/>
                <a:cs typeface="Open Sans"/>
                <a:sym typeface="Open Sans"/>
              </a:rPr>
              <a:t> 	</a:t>
            </a:r>
            <a:r>
              <a:rPr i="1" lang="en" sz="1000">
                <a:solidFill>
                  <a:schemeClr val="dk1"/>
                </a:solidFill>
                <a:latin typeface="Open Sans"/>
                <a:ea typeface="Open Sans"/>
                <a:cs typeface="Open Sans"/>
                <a:sym typeface="Open Sans"/>
              </a:rPr>
              <a:t>“Look for </a:t>
            </a:r>
            <a:r>
              <a:rPr b="1" i="1" lang="en" sz="1000">
                <a:solidFill>
                  <a:schemeClr val="dk1"/>
                </a:solidFill>
                <a:latin typeface="Open Sans"/>
                <a:ea typeface="Open Sans"/>
                <a:cs typeface="Open Sans"/>
                <a:sym typeface="Open Sans"/>
              </a:rPr>
              <a:t>more detail</a:t>
            </a:r>
            <a:r>
              <a:rPr i="1" lang="en" sz="1000">
                <a:solidFill>
                  <a:schemeClr val="dk1"/>
                </a:solidFill>
                <a:latin typeface="Open Sans"/>
                <a:ea typeface="Open Sans"/>
                <a:cs typeface="Open Sans"/>
                <a:sym typeface="Open Sans"/>
              </a:rPr>
              <a:t> in the </a:t>
            </a:r>
            <a:r>
              <a:rPr b="1" i="1" lang="en" sz="1000">
                <a:solidFill>
                  <a:schemeClr val="dk1"/>
                </a:solidFill>
                <a:latin typeface="Open Sans"/>
                <a:ea typeface="Open Sans"/>
                <a:cs typeface="Open Sans"/>
                <a:sym typeface="Open Sans"/>
              </a:rPr>
              <a:t>sparkle of the eyes</a:t>
            </a:r>
            <a:r>
              <a:rPr i="1" lang="en" sz="1000">
                <a:solidFill>
                  <a:schemeClr val="dk1"/>
                </a:solidFill>
                <a:latin typeface="Open Sans"/>
                <a:ea typeface="Open Sans"/>
                <a:cs typeface="Open Sans"/>
                <a:sym typeface="Open Sans"/>
              </a:rPr>
              <a:t>”</a:t>
            </a:r>
            <a:endParaRPr i="1" sz="10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rPr lang="en" sz="1000">
                <a:solidFill>
                  <a:schemeClr val="dk1"/>
                </a:solidFill>
                <a:latin typeface="Open Sans"/>
                <a:ea typeface="Open Sans"/>
                <a:cs typeface="Open Sans"/>
                <a:sym typeface="Open Sans"/>
              </a:rPr>
              <a:t>XXXtranslationXXX</a:t>
            </a:r>
            <a:br>
              <a:rPr i="1" lang="en" sz="1000">
                <a:solidFill>
                  <a:schemeClr val="dk1"/>
                </a:solidFill>
                <a:latin typeface="Open Sans"/>
                <a:ea typeface="Open Sans"/>
                <a:cs typeface="Open Sans"/>
                <a:sym typeface="Open Sans"/>
              </a:rPr>
            </a:b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b="1" lang="en" sz="1000">
                <a:solidFill>
                  <a:schemeClr val="dk1"/>
                </a:solidFill>
                <a:latin typeface="Open Sans"/>
                <a:ea typeface="Open Sans"/>
                <a:cs typeface="Open Sans"/>
                <a:sym typeface="Open Sans"/>
              </a:rPr>
              <a:t>What </a:t>
            </a:r>
            <a:r>
              <a:rPr lang="en" sz="1000">
                <a:solidFill>
                  <a:schemeClr val="dk1"/>
                </a:solidFill>
                <a:latin typeface="Open Sans"/>
                <a:ea typeface="Open Sans"/>
                <a:cs typeface="Open Sans"/>
                <a:sym typeface="Open Sans"/>
              </a:rPr>
              <a:t>should be </a:t>
            </a:r>
            <a:r>
              <a:rPr b="1" lang="en" sz="1000">
                <a:solidFill>
                  <a:schemeClr val="dk1"/>
                </a:solidFill>
                <a:latin typeface="Open Sans"/>
                <a:ea typeface="Open Sans"/>
                <a:cs typeface="Open Sans"/>
                <a:sym typeface="Open Sans"/>
              </a:rPr>
              <a:t>improved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where:</a:t>
            </a:r>
            <a:r>
              <a:rPr b="1" i="1" lang="en" sz="1000">
                <a:solidFill>
                  <a:schemeClr val="dk1"/>
                </a:solidFill>
                <a:latin typeface="Open Sans"/>
                <a:ea typeface="Open Sans"/>
                <a:cs typeface="Open Sans"/>
                <a:sym typeface="Open Sans"/>
              </a:rPr>
              <a:t> 	</a:t>
            </a:r>
            <a:r>
              <a:rPr i="1" lang="en" sz="1000">
                <a:solidFill>
                  <a:schemeClr val="dk1"/>
                </a:solidFill>
                <a:latin typeface="Open Sans"/>
                <a:ea typeface="Open Sans"/>
                <a:cs typeface="Open Sans"/>
                <a:sym typeface="Open Sans"/>
              </a:rPr>
              <a:t>“I need to </a:t>
            </a:r>
            <a:r>
              <a:rPr b="1" i="1" lang="en" sz="1000">
                <a:solidFill>
                  <a:schemeClr val="dk1"/>
                </a:solidFill>
                <a:latin typeface="Open Sans"/>
                <a:ea typeface="Open Sans"/>
                <a:cs typeface="Open Sans"/>
                <a:sym typeface="Open Sans"/>
              </a:rPr>
              <a:t>blend the shading</a:t>
            </a:r>
            <a:r>
              <a:rPr i="1" lang="en" sz="1000">
                <a:solidFill>
                  <a:schemeClr val="dk1"/>
                </a:solidFill>
                <a:latin typeface="Open Sans"/>
                <a:ea typeface="Open Sans"/>
                <a:cs typeface="Open Sans"/>
                <a:sym typeface="Open Sans"/>
              </a:rPr>
              <a:t> in the </a:t>
            </a:r>
            <a:r>
              <a:rPr b="1" i="1" lang="en" sz="1000">
                <a:solidFill>
                  <a:schemeClr val="dk1"/>
                </a:solidFill>
                <a:latin typeface="Open Sans"/>
                <a:ea typeface="Open Sans"/>
                <a:cs typeface="Open Sans"/>
                <a:sym typeface="Open Sans"/>
              </a:rPr>
              <a:t>cheeks and chin</a:t>
            </a:r>
            <a:r>
              <a:rPr i="1" lang="en" sz="1000">
                <a:solidFill>
                  <a:schemeClr val="dk1"/>
                </a:solidFill>
                <a:latin typeface="Open Sans"/>
                <a:ea typeface="Open Sans"/>
                <a:cs typeface="Open Sans"/>
                <a:sym typeface="Open Sans"/>
              </a:rPr>
              <a:t>”</a:t>
            </a:r>
            <a:endParaRPr i="1" sz="10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rPr lang="en" sz="1000">
                <a:solidFill>
                  <a:schemeClr val="dk1"/>
                </a:solidFill>
                <a:latin typeface="Open Sans"/>
                <a:ea typeface="Open Sans"/>
                <a:cs typeface="Open Sans"/>
                <a:sym typeface="Open Sans"/>
              </a:rPr>
              <a:t>XXXtranslationXXX</a:t>
            </a:r>
            <a:br>
              <a:rPr i="1" lang="en" sz="1000">
                <a:solidFill>
                  <a:schemeClr val="dk1"/>
                </a:solidFill>
                <a:latin typeface="Open Sans"/>
                <a:ea typeface="Open Sans"/>
                <a:cs typeface="Open Sans"/>
                <a:sym typeface="Open Sans"/>
              </a:rPr>
            </a:br>
            <a:endParaRPr b="1"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b="1" lang="en" sz="1000">
                <a:solidFill>
                  <a:schemeClr val="dk1"/>
                </a:solidFill>
                <a:latin typeface="Open Sans"/>
                <a:ea typeface="Open Sans"/>
                <a:cs typeface="Open Sans"/>
                <a:sym typeface="Open Sans"/>
              </a:rPr>
              <a:t>What </a:t>
            </a:r>
            <a:r>
              <a:rPr lang="en" sz="1000">
                <a:solidFill>
                  <a:schemeClr val="dk1"/>
                </a:solidFill>
                <a:latin typeface="Open Sans"/>
                <a:ea typeface="Open Sans"/>
                <a:cs typeface="Open Sans"/>
                <a:sym typeface="Open Sans"/>
              </a:rPr>
              <a:t>can be </a:t>
            </a:r>
            <a:r>
              <a:rPr b="1" lang="en" sz="1000">
                <a:solidFill>
                  <a:schemeClr val="dk1"/>
                </a:solidFill>
                <a:latin typeface="Open Sans"/>
                <a:ea typeface="Open Sans"/>
                <a:cs typeface="Open Sans"/>
                <a:sym typeface="Open Sans"/>
              </a:rPr>
              <a:t>added </a:t>
            </a:r>
            <a:r>
              <a:rPr lang="en" sz="1000">
                <a:solidFill>
                  <a:schemeClr val="dk1"/>
                </a:solidFill>
                <a:latin typeface="Open Sans"/>
                <a:ea typeface="Open Sans"/>
                <a:cs typeface="Open Sans"/>
                <a:sym typeface="Open Sans"/>
              </a:rPr>
              <a:t>and </a:t>
            </a:r>
            <a:r>
              <a:rPr b="1" lang="en" sz="1000">
                <a:solidFill>
                  <a:schemeClr val="dk1"/>
                </a:solidFill>
                <a:latin typeface="Open Sans"/>
                <a:ea typeface="Open Sans"/>
                <a:cs typeface="Open Sans"/>
                <a:sym typeface="Open Sans"/>
              </a:rPr>
              <a:t>where</a:t>
            </a:r>
            <a:r>
              <a:rPr lang="en" sz="1000">
                <a:solidFill>
                  <a:schemeClr val="dk1"/>
                </a:solidFill>
                <a:latin typeface="Open Sans"/>
                <a:ea typeface="Open Sans"/>
                <a:cs typeface="Open Sans"/>
                <a:sym typeface="Open Sans"/>
              </a:rPr>
              <a:t>:		</a:t>
            </a:r>
            <a:r>
              <a:rPr i="1" lang="en" sz="1000">
                <a:solidFill>
                  <a:schemeClr val="dk1"/>
                </a:solidFill>
                <a:latin typeface="Open Sans"/>
                <a:ea typeface="Open Sans"/>
                <a:cs typeface="Open Sans"/>
                <a:sym typeface="Open Sans"/>
              </a:rPr>
              <a:t>“I need to add another </a:t>
            </a:r>
            <a:r>
              <a:rPr b="1" i="1" lang="en" sz="1000">
                <a:solidFill>
                  <a:schemeClr val="dk1"/>
                </a:solidFill>
                <a:latin typeface="Open Sans"/>
                <a:ea typeface="Open Sans"/>
                <a:cs typeface="Open Sans"/>
                <a:sym typeface="Open Sans"/>
              </a:rPr>
              <a:t>fighter plane </a:t>
            </a:r>
            <a:r>
              <a:rPr i="1" lang="en" sz="1000">
                <a:solidFill>
                  <a:schemeClr val="dk1"/>
                </a:solidFill>
                <a:latin typeface="Open Sans"/>
                <a:ea typeface="Open Sans"/>
                <a:cs typeface="Open Sans"/>
                <a:sym typeface="Open Sans"/>
              </a:rPr>
              <a:t>in the background”</a:t>
            </a:r>
            <a:endParaRPr i="1" sz="1000">
              <a:solidFill>
                <a:schemeClr val="dk1"/>
              </a:solidFill>
              <a:latin typeface="Open Sans"/>
              <a:ea typeface="Open Sans"/>
              <a:cs typeface="Open Sans"/>
              <a:sym typeface="Open Sans"/>
            </a:endParaRPr>
          </a:p>
          <a:p>
            <a:pPr indent="457200" lvl="0" marL="0" rtl="0" algn="l">
              <a:lnSpc>
                <a:spcPct val="115000"/>
              </a:lnSpc>
              <a:spcBef>
                <a:spcPts val="0"/>
              </a:spcBef>
              <a:spcAft>
                <a:spcPts val="0"/>
              </a:spcAft>
              <a:buNone/>
            </a:pPr>
            <a:r>
              <a:rPr lang="en" sz="1000">
                <a:solidFill>
                  <a:schemeClr val="dk1"/>
                </a:solidFill>
                <a:latin typeface="Open Sans"/>
                <a:ea typeface="Open Sans"/>
                <a:cs typeface="Open Sans"/>
                <a:sym typeface="Open Sans"/>
              </a:rPr>
              <a:t>XXXtranslationXXX</a:t>
            </a:r>
            <a:br>
              <a:rPr i="1" lang="en" sz="1000">
                <a:solidFill>
                  <a:schemeClr val="dk1"/>
                </a:solidFill>
                <a:latin typeface="Open Sans"/>
                <a:ea typeface="Open Sans"/>
                <a:cs typeface="Open Sans"/>
                <a:sym typeface="Open Sans"/>
              </a:rPr>
            </a:b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 sz="1000">
                <a:solidFill>
                  <a:schemeClr val="dk1"/>
                </a:solidFill>
                <a:latin typeface="Open Sans"/>
                <a:ea typeface="Open Sans"/>
                <a:cs typeface="Open Sans"/>
                <a:sym typeface="Open Sans"/>
              </a:rPr>
              <a:t>What you can do to </a:t>
            </a:r>
            <a:r>
              <a:rPr b="1" lang="en" sz="1000">
                <a:solidFill>
                  <a:schemeClr val="dk1"/>
                </a:solidFill>
                <a:latin typeface="Open Sans"/>
                <a:ea typeface="Open Sans"/>
                <a:cs typeface="Open Sans"/>
                <a:sym typeface="Open Sans"/>
              </a:rPr>
              <a:t>catch up</a:t>
            </a:r>
            <a:r>
              <a:rPr lang="en" sz="1000">
                <a:solidFill>
                  <a:schemeClr val="dk1"/>
                </a:solidFill>
                <a:latin typeface="Open Sans"/>
                <a:ea typeface="Open Sans"/>
                <a:cs typeface="Open Sans"/>
                <a:sym typeface="Open Sans"/>
              </a:rPr>
              <a:t>:			</a:t>
            </a:r>
            <a:r>
              <a:rPr i="1" lang="en" sz="1000">
                <a:solidFill>
                  <a:schemeClr val="dk1"/>
                </a:solidFill>
                <a:latin typeface="Open Sans"/>
                <a:ea typeface="Open Sans"/>
                <a:cs typeface="Open Sans"/>
                <a:sym typeface="Open Sans"/>
              </a:rPr>
              <a:t>“I need to ask my teacher if I can </a:t>
            </a:r>
            <a:r>
              <a:rPr b="1" i="1" lang="en" sz="1000">
                <a:solidFill>
                  <a:schemeClr val="dk1"/>
                </a:solidFill>
                <a:latin typeface="Open Sans"/>
                <a:ea typeface="Open Sans"/>
                <a:cs typeface="Open Sans"/>
                <a:sym typeface="Open Sans"/>
              </a:rPr>
              <a:t>take my drawing home </a:t>
            </a:r>
            <a:r>
              <a:rPr i="1" lang="en" sz="1000">
                <a:solidFill>
                  <a:schemeClr val="dk1"/>
                </a:solidFill>
                <a:latin typeface="Open Sans"/>
                <a:ea typeface="Open Sans"/>
                <a:cs typeface="Open Sans"/>
                <a:sym typeface="Open Sans"/>
              </a:rPr>
              <a:t>to work on it.”</a:t>
            </a:r>
            <a:endParaRPr i="1" sz="1000">
              <a:solidFill>
                <a:schemeClr val="dk1"/>
              </a:solidFill>
              <a:latin typeface="Open Sans"/>
              <a:ea typeface="Open Sans"/>
              <a:cs typeface="Open Sans"/>
              <a:sym typeface="Open Sans"/>
            </a:endParaRPr>
          </a:p>
          <a:p>
            <a:pPr indent="0" lvl="0" marL="457200" rtl="0" algn="l">
              <a:lnSpc>
                <a:spcPct val="115000"/>
              </a:lnSpc>
              <a:spcBef>
                <a:spcPts val="0"/>
              </a:spcBef>
              <a:spcAft>
                <a:spcPts val="0"/>
              </a:spcAft>
              <a:buNone/>
            </a:pPr>
            <a:r>
              <a:rPr lang="en" sz="1000">
                <a:solidFill>
                  <a:schemeClr val="dk1"/>
                </a:solidFill>
                <a:latin typeface="Open Sans"/>
                <a:ea typeface="Open Sans"/>
                <a:cs typeface="Open Sans"/>
                <a:sym typeface="Open Sans"/>
              </a:rPr>
              <a:t>XXXtranslationXXX</a:t>
            </a:r>
            <a:endParaRPr sz="10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15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250">
              <a:solidFill>
                <a:schemeClr val="dk1"/>
              </a:solidFill>
              <a:latin typeface="Open Sans"/>
              <a:ea typeface="Open Sans"/>
              <a:cs typeface="Open Sans"/>
              <a:sym typeface="Open Sans"/>
            </a:endParaRPr>
          </a:p>
          <a:p>
            <a:pPr indent="-307975" lvl="0" marL="457200" rtl="0" algn="l">
              <a:lnSpc>
                <a:spcPct val="115000"/>
              </a:lnSpc>
              <a:spcBef>
                <a:spcPts val="0"/>
              </a:spcBef>
              <a:spcAft>
                <a:spcPts val="0"/>
              </a:spcAft>
              <a:buClr>
                <a:schemeClr val="dk1"/>
              </a:buClr>
              <a:buSzPts val="1250"/>
              <a:buFont typeface="Open Sans"/>
              <a:buAutoNum type="arabicPeriod"/>
            </a:pPr>
            <a:br>
              <a:rPr lang="en" sz="1250">
                <a:solidFill>
                  <a:schemeClr val="dk1"/>
                </a:solidFill>
                <a:latin typeface="Open Sans"/>
                <a:ea typeface="Open Sans"/>
                <a:cs typeface="Open Sans"/>
                <a:sym typeface="Open Sans"/>
              </a:rPr>
            </a:br>
            <a:br>
              <a:rPr lang="en" sz="1250">
                <a:solidFill>
                  <a:schemeClr val="dk1"/>
                </a:solidFill>
                <a:latin typeface="Open Sans"/>
                <a:ea typeface="Open Sans"/>
                <a:cs typeface="Open Sans"/>
                <a:sym typeface="Open Sans"/>
              </a:rPr>
            </a:br>
            <a:endParaRPr sz="1250">
              <a:solidFill>
                <a:schemeClr val="dk1"/>
              </a:solidFill>
              <a:latin typeface="Open Sans"/>
              <a:ea typeface="Open Sans"/>
              <a:cs typeface="Open Sans"/>
              <a:sym typeface="Open Sans"/>
            </a:endParaRPr>
          </a:p>
          <a:p>
            <a:pPr indent="-307975" lvl="0" marL="457200" rtl="0" algn="l">
              <a:lnSpc>
                <a:spcPct val="115000"/>
              </a:lnSpc>
              <a:spcBef>
                <a:spcPts val="0"/>
              </a:spcBef>
              <a:spcAft>
                <a:spcPts val="0"/>
              </a:spcAft>
              <a:buClr>
                <a:schemeClr val="dk1"/>
              </a:buClr>
              <a:buSzPts val="1250"/>
              <a:buFont typeface="Open Sans"/>
              <a:buAutoNum type="arabicPeriod"/>
            </a:pPr>
            <a:br>
              <a:rPr lang="en" sz="1250">
                <a:solidFill>
                  <a:schemeClr val="dk1"/>
                </a:solidFill>
                <a:latin typeface="Open Sans"/>
                <a:ea typeface="Open Sans"/>
                <a:cs typeface="Open Sans"/>
                <a:sym typeface="Open Sans"/>
              </a:rPr>
            </a:br>
            <a:br>
              <a:rPr lang="en" sz="1250">
                <a:solidFill>
                  <a:schemeClr val="dk1"/>
                </a:solidFill>
                <a:latin typeface="Open Sans"/>
                <a:ea typeface="Open Sans"/>
                <a:cs typeface="Open Sans"/>
                <a:sym typeface="Open Sans"/>
              </a:rPr>
            </a:br>
            <a:endParaRPr sz="1250">
              <a:solidFill>
                <a:schemeClr val="dk1"/>
              </a:solidFill>
              <a:latin typeface="Open Sans"/>
              <a:ea typeface="Open Sans"/>
              <a:cs typeface="Open Sans"/>
              <a:sym typeface="Open Sans"/>
            </a:endParaRPr>
          </a:p>
          <a:p>
            <a:pPr indent="-307975" lvl="0" marL="457200" rtl="0" algn="l">
              <a:lnSpc>
                <a:spcPct val="115000"/>
              </a:lnSpc>
              <a:spcBef>
                <a:spcPts val="0"/>
              </a:spcBef>
              <a:spcAft>
                <a:spcPts val="0"/>
              </a:spcAft>
              <a:buClr>
                <a:schemeClr val="dk1"/>
              </a:buClr>
              <a:buSzPts val="1250"/>
              <a:buFont typeface="Open Sans"/>
              <a:buAutoNum type="arabicPeriod"/>
            </a:pPr>
            <a:br>
              <a:rPr lang="en" sz="1250">
                <a:solidFill>
                  <a:schemeClr val="dk1"/>
                </a:solidFill>
                <a:latin typeface="Open Sans"/>
                <a:ea typeface="Open Sans"/>
                <a:cs typeface="Open Sans"/>
                <a:sym typeface="Open Sans"/>
              </a:rPr>
            </a:br>
            <a:br>
              <a:rPr lang="en" sz="1250">
                <a:solidFill>
                  <a:schemeClr val="dk1"/>
                </a:solidFill>
                <a:latin typeface="Open Sans"/>
                <a:ea typeface="Open Sans"/>
                <a:cs typeface="Open Sans"/>
                <a:sym typeface="Open Sans"/>
              </a:rPr>
            </a:br>
            <a:endParaRPr sz="1250">
              <a:solidFill>
                <a:schemeClr val="dk1"/>
              </a:solidFill>
              <a:latin typeface="Open Sans"/>
              <a:ea typeface="Open Sans"/>
              <a:cs typeface="Open Sans"/>
              <a:sym typeface="Open Sans"/>
            </a:endParaRPr>
          </a:p>
          <a:p>
            <a:pPr indent="-307975" lvl="0" marL="457200" rtl="0" algn="l">
              <a:lnSpc>
                <a:spcPct val="115000"/>
              </a:lnSpc>
              <a:spcBef>
                <a:spcPts val="0"/>
              </a:spcBef>
              <a:spcAft>
                <a:spcPts val="0"/>
              </a:spcAft>
              <a:buClr>
                <a:schemeClr val="dk1"/>
              </a:buClr>
              <a:buSzPts val="1250"/>
              <a:buFont typeface="Open Sans"/>
              <a:buAutoNum type="arabicPeriod"/>
            </a:pPr>
            <a:br>
              <a:rPr lang="en" sz="1250">
                <a:solidFill>
                  <a:schemeClr val="dk1"/>
                </a:solidFill>
                <a:latin typeface="Open Sans"/>
                <a:ea typeface="Open Sans"/>
                <a:cs typeface="Open Sans"/>
                <a:sym typeface="Open Sans"/>
              </a:rPr>
            </a:br>
            <a:br>
              <a:rPr lang="en" sz="1250">
                <a:solidFill>
                  <a:schemeClr val="dk1"/>
                </a:solidFill>
                <a:latin typeface="Open Sans"/>
                <a:ea typeface="Open Sans"/>
                <a:cs typeface="Open Sans"/>
                <a:sym typeface="Open Sans"/>
              </a:rPr>
            </a:br>
            <a:endParaRPr sz="1250">
              <a:solidFill>
                <a:schemeClr val="dk1"/>
              </a:solidFill>
              <a:latin typeface="Open Sans"/>
              <a:ea typeface="Open Sans"/>
              <a:cs typeface="Open Sans"/>
              <a:sym typeface="Open Sans"/>
            </a:endParaRPr>
          </a:p>
          <a:p>
            <a:pPr indent="-307975" lvl="0" marL="457200" rtl="0" algn="l">
              <a:lnSpc>
                <a:spcPct val="115000"/>
              </a:lnSpc>
              <a:spcBef>
                <a:spcPts val="0"/>
              </a:spcBef>
              <a:spcAft>
                <a:spcPts val="0"/>
              </a:spcAft>
              <a:buClr>
                <a:schemeClr val="dk1"/>
              </a:buClr>
              <a:buSzPts val="1250"/>
              <a:buFont typeface="Open Sans"/>
              <a:buAutoNum type="arabicPeriod"/>
            </a:pPr>
            <a:br>
              <a:rPr lang="en" sz="1250">
                <a:solidFill>
                  <a:schemeClr val="dk1"/>
                </a:solidFill>
                <a:latin typeface="Open Sans"/>
                <a:ea typeface="Open Sans"/>
                <a:cs typeface="Open Sans"/>
                <a:sym typeface="Open Sans"/>
              </a:rPr>
            </a:br>
            <a:br>
              <a:rPr lang="en" sz="1250">
                <a:solidFill>
                  <a:schemeClr val="dk1"/>
                </a:solidFill>
                <a:latin typeface="Open Sans"/>
                <a:ea typeface="Open Sans"/>
                <a:cs typeface="Open Sans"/>
                <a:sym typeface="Open Sans"/>
              </a:rPr>
            </a:br>
            <a:endParaRPr sz="1250">
              <a:solidFill>
                <a:schemeClr val="dk1"/>
              </a:solidFill>
              <a:latin typeface="Open Sans"/>
              <a:ea typeface="Open Sans"/>
              <a:cs typeface="Open Sans"/>
              <a:sym typeface="Open Sans"/>
            </a:endParaRPr>
          </a:p>
          <a:p>
            <a:pPr indent="-307975" lvl="0" marL="457200" rtl="0" algn="l">
              <a:lnSpc>
                <a:spcPct val="115000"/>
              </a:lnSpc>
              <a:spcBef>
                <a:spcPts val="0"/>
              </a:spcBef>
              <a:spcAft>
                <a:spcPts val="0"/>
              </a:spcAft>
              <a:buClr>
                <a:schemeClr val="dk1"/>
              </a:buClr>
              <a:buSzPts val="1250"/>
              <a:buFont typeface="Open Sans"/>
              <a:buAutoNum type="arabicPeriod"/>
            </a:pPr>
            <a:r>
              <a:t/>
            </a:r>
            <a:endParaRPr sz="1250">
              <a:latin typeface="Open Sans Light"/>
              <a:ea typeface="Open Sans Light"/>
              <a:cs typeface="Open Sans Light"/>
              <a:sym typeface="Open Sans Light"/>
            </a:endParaRPr>
          </a:p>
        </p:txBody>
      </p:sp>
      <p:sp>
        <p:nvSpPr>
          <p:cNvPr id="214" name="Google Shape;214;p27"/>
          <p:cNvSpPr txBox="1"/>
          <p:nvPr/>
        </p:nvSpPr>
        <p:spPr>
          <a:xfrm>
            <a:off x="6343125" y="387813"/>
            <a:ext cx="9720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chemeClr val="dk1"/>
                </a:solidFill>
                <a:latin typeface="Open Sans"/>
                <a:ea typeface="Open Sans"/>
                <a:cs typeface="Open Sans"/>
                <a:sym typeface="Open Sans"/>
              </a:rPr>
              <a:t>_____/10</a:t>
            </a:r>
            <a:endParaRPr>
              <a:solidFill>
                <a:schemeClr val="dk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8"/>
          <p:cNvSpPr txBox="1"/>
          <p:nvPr/>
        </p:nvSpPr>
        <p:spPr>
          <a:xfrm>
            <a:off x="457200" y="461700"/>
            <a:ext cx="6858000" cy="9249300"/>
          </a:xfrm>
          <a:prstGeom prst="rect">
            <a:avLst/>
          </a:prstGeom>
          <a:noFill/>
          <a:ln>
            <a:noFill/>
          </a:ln>
        </p:spPr>
        <p:txBody>
          <a:bodyPr anchorCtr="0" anchor="t" bIns="0" lIns="0" spcFirstLastPara="1" rIns="0" wrap="square" tIns="0">
            <a:noAutofit/>
          </a:bodyPr>
          <a:lstStyle/>
          <a:p>
            <a:pPr indent="0" lvl="0" marL="0" marR="0" rtl="0" algn="l">
              <a:lnSpc>
                <a:spcPct val="115000"/>
              </a:lnSpc>
              <a:spcBef>
                <a:spcPts val="0"/>
              </a:spcBef>
              <a:spcAft>
                <a:spcPts val="0"/>
              </a:spcAft>
              <a:buNone/>
            </a:pPr>
            <a:r>
              <a:rPr lang="en" sz="2400">
                <a:solidFill>
                  <a:schemeClr val="dk1"/>
                </a:solidFill>
                <a:latin typeface="Open Sans"/>
                <a:ea typeface="Open Sans"/>
                <a:cs typeface="Open Sans"/>
                <a:sym typeface="Open Sans"/>
              </a:rPr>
              <a:t>Vocabulary for the portrait project</a:t>
            </a:r>
            <a:endParaRPr sz="2400">
              <a:solidFill>
                <a:schemeClr val="dk1"/>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 sz="2400">
                <a:solidFill>
                  <a:schemeClr val="dk1"/>
                </a:solidFill>
                <a:latin typeface="Open Sans"/>
                <a:ea typeface="Open Sans"/>
                <a:cs typeface="Open Sans"/>
                <a:sym typeface="Open Sans"/>
              </a:rPr>
              <a:t>XXXtranslationXXX</a:t>
            </a:r>
            <a:endParaRPr i="1" sz="2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endParaRPr>
          </a:p>
          <a:p>
            <a:pPr indent="-1828800" lvl="0" marL="1828800" marR="25400" rtl="0" algn="l">
              <a:spcBef>
                <a:spcPts val="0"/>
              </a:spcBef>
              <a:spcAft>
                <a:spcPts val="0"/>
              </a:spcAft>
              <a:buClr>
                <a:schemeClr val="dk1"/>
              </a:buClr>
              <a:buSzPts val="1100"/>
              <a:buFont typeface="Arial"/>
              <a:buNone/>
            </a:pPr>
            <a:r>
              <a:rPr b="1" lang="en" sz="1050">
                <a:solidFill>
                  <a:schemeClr val="dk1"/>
                </a:solidFill>
                <a:latin typeface="Cabin"/>
                <a:ea typeface="Cabin"/>
                <a:cs typeface="Cabin"/>
                <a:sym typeface="Cabin"/>
              </a:rPr>
              <a:t>4B pencil</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a graphite drawing tool that is darker and great for shading</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background</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the part of an artwork that is far away</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blending</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in drawing: mixing from light to dark greys; in painting: mixing from one colour to another</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brainstorming</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coming up with a large number of ideas</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composition</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the arrangement of things in an artwork</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contour drawing</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drawing the edges and outlines</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contrast</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the difference between the lights and darks</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creativity</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ideas that are useful, unique, and insightful</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detail</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small, important parts of a drawing</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foreground</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the part of an artwork that is biggest and closest</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HB pencil</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a graphite drawing tool that makes light lines</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layering</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adding several small amounts of pencil or paint on top of each other</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modelling</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making things 3D using blending</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reference photos</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photographs you look at carefully so you can make a better artwork</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shading</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drawing with white, black, and greys</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smoothness</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drawing cleanly, with no bumps</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texture</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drawing that looks the same as what it feels like</a:t>
            </a:r>
            <a:endParaRPr sz="1050">
              <a:solidFill>
                <a:schemeClr val="dk1"/>
              </a:solidFill>
            </a:endParaRPr>
          </a:p>
          <a:p>
            <a:pPr indent="-1828800" lvl="0" marL="1828800" marR="25400" rtl="0" algn="l">
              <a:lnSpc>
                <a:spcPct val="113000"/>
              </a:lnSpc>
              <a:spcBef>
                <a:spcPts val="0"/>
              </a:spcBef>
              <a:spcAft>
                <a:spcPts val="0"/>
              </a:spcAft>
              <a:buClr>
                <a:schemeClr val="dk1"/>
              </a:buClr>
              <a:buSzPts val="1100"/>
              <a:buFont typeface="Arial"/>
              <a:buNone/>
            </a:pPr>
            <a:r>
              <a:rPr lang="en" sz="1050">
                <a:solidFill>
                  <a:srgbClr val="999999"/>
                </a:solidFill>
                <a:latin typeface="Cabin"/>
                <a:ea typeface="Cabin"/>
                <a:cs typeface="Cabin"/>
                <a:sym typeface="Cabin"/>
              </a:rPr>
              <a:t>XXXtranslationXXX</a:t>
            </a:r>
            <a:endParaRPr sz="1050">
              <a:solidFill>
                <a:schemeClr val="dk1"/>
              </a:solidFill>
            </a:endParaRPr>
          </a:p>
          <a:p>
            <a:pPr indent="-1828800" lvl="0" marL="1828800" marR="25400" rtl="0" algn="l">
              <a:spcBef>
                <a:spcPts val="700"/>
              </a:spcBef>
              <a:spcAft>
                <a:spcPts val="0"/>
              </a:spcAft>
              <a:buClr>
                <a:schemeClr val="dk1"/>
              </a:buClr>
              <a:buSzPts val="1100"/>
              <a:buFont typeface="Arial"/>
              <a:buNone/>
            </a:pPr>
            <a:r>
              <a:rPr b="1" lang="en" sz="1050">
                <a:solidFill>
                  <a:schemeClr val="dk1"/>
                </a:solidFill>
                <a:latin typeface="Cabin"/>
                <a:ea typeface="Cabin"/>
                <a:cs typeface="Cabin"/>
                <a:sym typeface="Cabin"/>
              </a:rPr>
              <a:t>web-mapping</a:t>
            </a:r>
            <a:r>
              <a:rPr lang="en" sz="1050">
                <a:solidFill>
                  <a:schemeClr val="dk1"/>
                </a:solidFill>
                <a:latin typeface="Cabin"/>
                <a:ea typeface="Cabin"/>
                <a:cs typeface="Cabin"/>
                <a:sym typeface="Cabin"/>
              </a:rPr>
              <a:t> -=30=- </a:t>
            </a:r>
            <a:r>
              <a:rPr b="1" lang="en" sz="1050">
                <a:solidFill>
                  <a:schemeClr val="dk1"/>
                </a:solidFill>
                <a:latin typeface="Cabin"/>
                <a:ea typeface="Cabin"/>
                <a:cs typeface="Cabin"/>
                <a:sym typeface="Cabin"/>
              </a:rPr>
              <a:t>linking together ideas like a spider web</a:t>
            </a:r>
            <a:endParaRPr sz="1050">
              <a:solidFill>
                <a:schemeClr val="dk1"/>
              </a:solidFill>
            </a:endParaRPr>
          </a:p>
          <a:p>
            <a:pPr indent="-1828800" lvl="0" marL="1828800" marR="25400" rtl="0" algn="l">
              <a:lnSpc>
                <a:spcPct val="113000"/>
              </a:lnSpc>
              <a:spcBef>
                <a:spcPts val="0"/>
              </a:spcBef>
              <a:spcAft>
                <a:spcPts val="700"/>
              </a:spcAft>
              <a:buNone/>
            </a:pPr>
            <a:r>
              <a:rPr lang="en" sz="1050">
                <a:solidFill>
                  <a:srgbClr val="999999"/>
                </a:solidFill>
                <a:latin typeface="Cabin"/>
                <a:ea typeface="Cabin"/>
                <a:cs typeface="Cabin"/>
                <a:sym typeface="Cabin"/>
              </a:rPr>
              <a:t>XXXtranslationXXX</a:t>
            </a:r>
            <a:endParaRPr sz="800">
              <a:solidFill>
                <a:schemeClr val="dk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grpSp>
        <p:nvGrpSpPr>
          <p:cNvPr id="224" name="Google Shape;224;p29"/>
          <p:cNvGrpSpPr/>
          <p:nvPr/>
        </p:nvGrpSpPr>
        <p:grpSpPr>
          <a:xfrm>
            <a:off x="336086" y="342900"/>
            <a:ext cx="1607001" cy="2233972"/>
            <a:chOff x="336086" y="342900"/>
            <a:chExt cx="1607001" cy="2233972"/>
          </a:xfrm>
        </p:grpSpPr>
        <p:pic>
          <p:nvPicPr>
            <p:cNvPr id="225" name="Google Shape;225;p29"/>
            <p:cNvPicPr preferRelativeResize="0"/>
            <p:nvPr/>
          </p:nvPicPr>
          <p:blipFill>
            <a:blip r:embed="rId3">
              <a:alphaModFix/>
            </a:blip>
            <a:stretch>
              <a:fillRect/>
            </a:stretch>
          </p:blipFill>
          <p:spPr>
            <a:xfrm>
              <a:off x="342888" y="342900"/>
              <a:ext cx="1600199" cy="2090585"/>
            </a:xfrm>
            <a:prstGeom prst="rect">
              <a:avLst/>
            </a:prstGeom>
            <a:noFill/>
            <a:ln>
              <a:noFill/>
            </a:ln>
          </p:spPr>
        </p:pic>
        <p:sp>
          <p:nvSpPr>
            <p:cNvPr id="226" name="Google Shape;226;p29"/>
            <p:cNvSpPr txBox="1"/>
            <p:nvPr/>
          </p:nvSpPr>
          <p:spPr>
            <a:xfrm>
              <a:off x="336086" y="243347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Morgan Marks, Spring 2024</a:t>
              </a:r>
              <a:endParaRPr sz="800">
                <a:latin typeface="Open Sans Light"/>
                <a:ea typeface="Open Sans Light"/>
                <a:cs typeface="Open Sans Light"/>
                <a:sym typeface="Open Sans Light"/>
              </a:endParaRPr>
            </a:p>
          </p:txBody>
        </p:sp>
      </p:grpSp>
      <p:grpSp>
        <p:nvGrpSpPr>
          <p:cNvPr id="227" name="Google Shape;227;p29"/>
          <p:cNvGrpSpPr/>
          <p:nvPr/>
        </p:nvGrpSpPr>
        <p:grpSpPr>
          <a:xfrm>
            <a:off x="2164111" y="342899"/>
            <a:ext cx="1603790" cy="2208522"/>
            <a:chOff x="2164111" y="342899"/>
            <a:chExt cx="1603790" cy="2208522"/>
          </a:xfrm>
        </p:grpSpPr>
        <p:pic>
          <p:nvPicPr>
            <p:cNvPr id="228" name="Google Shape;228;p29"/>
            <p:cNvPicPr preferRelativeResize="0"/>
            <p:nvPr/>
          </p:nvPicPr>
          <p:blipFill>
            <a:blip r:embed="rId4">
              <a:alphaModFix/>
            </a:blip>
            <a:stretch>
              <a:fillRect/>
            </a:stretch>
          </p:blipFill>
          <p:spPr>
            <a:xfrm>
              <a:off x="2167701" y="342899"/>
              <a:ext cx="1600200" cy="2065123"/>
            </a:xfrm>
            <a:prstGeom prst="rect">
              <a:avLst/>
            </a:prstGeom>
            <a:noFill/>
            <a:ln>
              <a:noFill/>
            </a:ln>
          </p:spPr>
        </p:pic>
        <p:sp>
          <p:nvSpPr>
            <p:cNvPr id="229" name="Google Shape;229;p29"/>
            <p:cNvSpPr txBox="1"/>
            <p:nvPr/>
          </p:nvSpPr>
          <p:spPr>
            <a:xfrm>
              <a:off x="2164111" y="24080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Gabriel Correia, Spring 2024</a:t>
              </a:r>
              <a:endParaRPr sz="800">
                <a:latin typeface="Open Sans Light"/>
                <a:ea typeface="Open Sans Light"/>
                <a:cs typeface="Open Sans Light"/>
                <a:sym typeface="Open Sans Light"/>
              </a:endParaRPr>
            </a:p>
          </p:txBody>
        </p:sp>
      </p:grpSp>
      <p:grpSp>
        <p:nvGrpSpPr>
          <p:cNvPr id="230" name="Google Shape;230;p29"/>
          <p:cNvGrpSpPr/>
          <p:nvPr/>
        </p:nvGrpSpPr>
        <p:grpSpPr>
          <a:xfrm>
            <a:off x="4000975" y="337500"/>
            <a:ext cx="1600211" cy="2219322"/>
            <a:chOff x="4000975" y="337500"/>
            <a:chExt cx="1600211" cy="2219322"/>
          </a:xfrm>
        </p:grpSpPr>
        <p:pic>
          <p:nvPicPr>
            <p:cNvPr id="231" name="Google Shape;231;p29"/>
            <p:cNvPicPr preferRelativeResize="0"/>
            <p:nvPr/>
          </p:nvPicPr>
          <p:blipFill>
            <a:blip r:embed="rId5">
              <a:alphaModFix/>
            </a:blip>
            <a:stretch>
              <a:fillRect/>
            </a:stretch>
          </p:blipFill>
          <p:spPr>
            <a:xfrm>
              <a:off x="4000975" y="337500"/>
              <a:ext cx="1600201" cy="2075935"/>
            </a:xfrm>
            <a:prstGeom prst="rect">
              <a:avLst/>
            </a:prstGeom>
            <a:noFill/>
            <a:ln>
              <a:noFill/>
            </a:ln>
          </p:spPr>
        </p:pic>
        <p:sp>
          <p:nvSpPr>
            <p:cNvPr id="232" name="Google Shape;232;p29"/>
            <p:cNvSpPr txBox="1"/>
            <p:nvPr/>
          </p:nvSpPr>
          <p:spPr>
            <a:xfrm>
              <a:off x="4000986" y="24134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Raquel Khoury, Spring 2024</a:t>
              </a:r>
              <a:endParaRPr sz="800">
                <a:latin typeface="Open Sans Light"/>
                <a:ea typeface="Open Sans Light"/>
                <a:cs typeface="Open Sans Light"/>
                <a:sym typeface="Open Sans Light"/>
              </a:endParaRPr>
            </a:p>
          </p:txBody>
        </p:sp>
      </p:grpSp>
      <p:grpSp>
        <p:nvGrpSpPr>
          <p:cNvPr id="233" name="Google Shape;233;p29"/>
          <p:cNvGrpSpPr/>
          <p:nvPr/>
        </p:nvGrpSpPr>
        <p:grpSpPr>
          <a:xfrm>
            <a:off x="5834246" y="345632"/>
            <a:ext cx="1600215" cy="2220465"/>
            <a:chOff x="5834246" y="345632"/>
            <a:chExt cx="1600215" cy="2220465"/>
          </a:xfrm>
        </p:grpSpPr>
        <p:pic>
          <p:nvPicPr>
            <p:cNvPr id="234" name="Google Shape;234;p29"/>
            <p:cNvPicPr preferRelativeResize="0"/>
            <p:nvPr/>
          </p:nvPicPr>
          <p:blipFill>
            <a:blip r:embed="rId6">
              <a:alphaModFix/>
            </a:blip>
            <a:stretch>
              <a:fillRect/>
            </a:stretch>
          </p:blipFill>
          <p:spPr>
            <a:xfrm>
              <a:off x="5834246" y="345632"/>
              <a:ext cx="1600201" cy="2077080"/>
            </a:xfrm>
            <a:prstGeom prst="rect">
              <a:avLst/>
            </a:prstGeom>
            <a:noFill/>
            <a:ln>
              <a:noFill/>
            </a:ln>
          </p:spPr>
        </p:pic>
        <p:sp>
          <p:nvSpPr>
            <p:cNvPr id="235" name="Google Shape;235;p29"/>
            <p:cNvSpPr txBox="1"/>
            <p:nvPr/>
          </p:nvSpPr>
          <p:spPr>
            <a:xfrm>
              <a:off x="5834261" y="24226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Ella Brimacombe, Spring 2024</a:t>
              </a:r>
              <a:endParaRPr sz="800">
                <a:latin typeface="Open Sans Light"/>
                <a:ea typeface="Open Sans Light"/>
                <a:cs typeface="Open Sans Light"/>
                <a:sym typeface="Open Sans Light"/>
              </a:endParaRPr>
            </a:p>
          </p:txBody>
        </p:sp>
      </p:grpSp>
      <p:grpSp>
        <p:nvGrpSpPr>
          <p:cNvPr id="236" name="Google Shape;236;p29"/>
          <p:cNvGrpSpPr/>
          <p:nvPr/>
        </p:nvGrpSpPr>
        <p:grpSpPr>
          <a:xfrm>
            <a:off x="334400" y="2740925"/>
            <a:ext cx="1601886" cy="2220479"/>
            <a:chOff x="334400" y="2751892"/>
            <a:chExt cx="1601886" cy="2220479"/>
          </a:xfrm>
        </p:grpSpPr>
        <p:pic>
          <p:nvPicPr>
            <p:cNvPr id="237" name="Google Shape;237;p29"/>
            <p:cNvPicPr preferRelativeResize="0"/>
            <p:nvPr/>
          </p:nvPicPr>
          <p:blipFill>
            <a:blip r:embed="rId7">
              <a:alphaModFix/>
            </a:blip>
            <a:stretch>
              <a:fillRect/>
            </a:stretch>
          </p:blipFill>
          <p:spPr>
            <a:xfrm>
              <a:off x="334400" y="2751892"/>
              <a:ext cx="1600201" cy="2077080"/>
            </a:xfrm>
            <a:prstGeom prst="rect">
              <a:avLst/>
            </a:prstGeom>
            <a:noFill/>
            <a:ln>
              <a:noFill/>
            </a:ln>
          </p:spPr>
        </p:pic>
        <p:sp>
          <p:nvSpPr>
            <p:cNvPr id="238" name="Google Shape;238;p29"/>
            <p:cNvSpPr txBox="1"/>
            <p:nvPr/>
          </p:nvSpPr>
          <p:spPr>
            <a:xfrm>
              <a:off x="336086" y="482897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Scarlett Reynolds, Spring 2024</a:t>
              </a:r>
              <a:endParaRPr sz="800">
                <a:latin typeface="Open Sans Light"/>
                <a:ea typeface="Open Sans Light"/>
                <a:cs typeface="Open Sans Light"/>
                <a:sym typeface="Open Sans Light"/>
              </a:endParaRPr>
            </a:p>
          </p:txBody>
        </p:sp>
      </p:grpSp>
      <p:grpSp>
        <p:nvGrpSpPr>
          <p:cNvPr id="239" name="Google Shape;239;p29"/>
          <p:cNvGrpSpPr/>
          <p:nvPr/>
        </p:nvGrpSpPr>
        <p:grpSpPr>
          <a:xfrm>
            <a:off x="2167700" y="2803421"/>
            <a:ext cx="1601048" cy="1371622"/>
            <a:chOff x="2167700" y="2751900"/>
            <a:chExt cx="1601048" cy="1371622"/>
          </a:xfrm>
        </p:grpSpPr>
        <p:pic>
          <p:nvPicPr>
            <p:cNvPr id="240" name="Google Shape;240;p29"/>
            <p:cNvPicPr preferRelativeResize="0"/>
            <p:nvPr/>
          </p:nvPicPr>
          <p:blipFill>
            <a:blip r:embed="rId8">
              <a:alphaModFix/>
            </a:blip>
            <a:stretch>
              <a:fillRect/>
            </a:stretch>
          </p:blipFill>
          <p:spPr>
            <a:xfrm>
              <a:off x="2167700" y="2751900"/>
              <a:ext cx="1600200" cy="1228222"/>
            </a:xfrm>
            <a:prstGeom prst="rect">
              <a:avLst/>
            </a:prstGeom>
            <a:noFill/>
            <a:ln>
              <a:noFill/>
            </a:ln>
          </p:spPr>
        </p:pic>
        <p:sp>
          <p:nvSpPr>
            <p:cNvPr id="241" name="Google Shape;241;p29"/>
            <p:cNvSpPr txBox="1"/>
            <p:nvPr/>
          </p:nvSpPr>
          <p:spPr>
            <a:xfrm>
              <a:off x="2168548" y="39801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Lara Calder, Spring 2024</a:t>
              </a:r>
              <a:endParaRPr sz="800">
                <a:latin typeface="Open Sans Light"/>
                <a:ea typeface="Open Sans Light"/>
                <a:cs typeface="Open Sans Light"/>
                <a:sym typeface="Open Sans Light"/>
              </a:endParaRPr>
            </a:p>
          </p:txBody>
        </p:sp>
      </p:grpSp>
      <p:grpSp>
        <p:nvGrpSpPr>
          <p:cNvPr id="242" name="Google Shape;242;p29"/>
          <p:cNvGrpSpPr/>
          <p:nvPr/>
        </p:nvGrpSpPr>
        <p:grpSpPr>
          <a:xfrm>
            <a:off x="2168125" y="6049900"/>
            <a:ext cx="1600211" cy="1190347"/>
            <a:chOff x="336075" y="5188250"/>
            <a:chExt cx="1600211" cy="1190347"/>
          </a:xfrm>
        </p:grpSpPr>
        <p:pic>
          <p:nvPicPr>
            <p:cNvPr id="243" name="Google Shape;243;p29"/>
            <p:cNvPicPr preferRelativeResize="0"/>
            <p:nvPr/>
          </p:nvPicPr>
          <p:blipFill>
            <a:blip r:embed="rId9">
              <a:alphaModFix/>
            </a:blip>
            <a:stretch>
              <a:fillRect/>
            </a:stretch>
          </p:blipFill>
          <p:spPr>
            <a:xfrm>
              <a:off x="336075" y="5188250"/>
              <a:ext cx="1600198" cy="1048820"/>
            </a:xfrm>
            <a:prstGeom prst="rect">
              <a:avLst/>
            </a:prstGeom>
            <a:noFill/>
            <a:ln>
              <a:noFill/>
            </a:ln>
          </p:spPr>
        </p:pic>
        <p:sp>
          <p:nvSpPr>
            <p:cNvPr id="244" name="Google Shape;244;p29"/>
            <p:cNvSpPr txBox="1"/>
            <p:nvPr/>
          </p:nvSpPr>
          <p:spPr>
            <a:xfrm>
              <a:off x="336086" y="62351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Sarthak Gade, Spring 2024</a:t>
              </a:r>
              <a:endParaRPr sz="800">
                <a:latin typeface="Open Sans Light"/>
                <a:ea typeface="Open Sans Light"/>
                <a:cs typeface="Open Sans Light"/>
                <a:sym typeface="Open Sans Light"/>
              </a:endParaRPr>
            </a:p>
          </p:txBody>
        </p:sp>
      </p:grpSp>
      <p:grpSp>
        <p:nvGrpSpPr>
          <p:cNvPr id="245" name="Google Shape;245;p29"/>
          <p:cNvGrpSpPr/>
          <p:nvPr/>
        </p:nvGrpSpPr>
        <p:grpSpPr>
          <a:xfrm>
            <a:off x="2166873" y="4427041"/>
            <a:ext cx="1601856" cy="1370860"/>
            <a:chOff x="3999336" y="2915662"/>
            <a:chExt cx="1601856" cy="1370860"/>
          </a:xfrm>
        </p:grpSpPr>
        <p:pic>
          <p:nvPicPr>
            <p:cNvPr id="246" name="Google Shape;246;p29"/>
            <p:cNvPicPr preferRelativeResize="0"/>
            <p:nvPr/>
          </p:nvPicPr>
          <p:blipFill>
            <a:blip r:embed="rId10">
              <a:alphaModFix/>
            </a:blip>
            <a:stretch>
              <a:fillRect/>
            </a:stretch>
          </p:blipFill>
          <p:spPr>
            <a:xfrm>
              <a:off x="4000991" y="2915662"/>
              <a:ext cx="1600201" cy="1227463"/>
            </a:xfrm>
            <a:prstGeom prst="rect">
              <a:avLst/>
            </a:prstGeom>
            <a:noFill/>
            <a:ln>
              <a:noFill/>
            </a:ln>
          </p:spPr>
        </p:pic>
        <p:sp>
          <p:nvSpPr>
            <p:cNvPr id="247" name="Google Shape;247;p29"/>
            <p:cNvSpPr txBox="1"/>
            <p:nvPr/>
          </p:nvSpPr>
          <p:spPr>
            <a:xfrm>
              <a:off x="3999336" y="41431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Anita Izadi, Spring 2024</a:t>
              </a:r>
              <a:endParaRPr sz="800">
                <a:latin typeface="Open Sans Light"/>
                <a:ea typeface="Open Sans Light"/>
                <a:cs typeface="Open Sans Light"/>
                <a:sym typeface="Open Sans Light"/>
              </a:endParaRPr>
            </a:p>
          </p:txBody>
        </p:sp>
      </p:grpSp>
      <p:grpSp>
        <p:nvGrpSpPr>
          <p:cNvPr id="248" name="Google Shape;248;p29"/>
          <p:cNvGrpSpPr/>
          <p:nvPr/>
        </p:nvGrpSpPr>
        <p:grpSpPr>
          <a:xfrm>
            <a:off x="3999336" y="2728749"/>
            <a:ext cx="1600613" cy="2233987"/>
            <a:chOff x="3999336" y="2728749"/>
            <a:chExt cx="1600613" cy="2233987"/>
          </a:xfrm>
        </p:grpSpPr>
        <p:pic>
          <p:nvPicPr>
            <p:cNvPr id="249" name="Google Shape;249;p29"/>
            <p:cNvPicPr preferRelativeResize="0"/>
            <p:nvPr/>
          </p:nvPicPr>
          <p:blipFill>
            <a:blip r:embed="rId11">
              <a:alphaModFix/>
            </a:blip>
            <a:stretch>
              <a:fillRect/>
            </a:stretch>
          </p:blipFill>
          <p:spPr>
            <a:xfrm>
              <a:off x="3999750" y="2728749"/>
              <a:ext cx="1600199" cy="2090585"/>
            </a:xfrm>
            <a:prstGeom prst="rect">
              <a:avLst/>
            </a:prstGeom>
            <a:noFill/>
            <a:ln>
              <a:noFill/>
            </a:ln>
          </p:spPr>
        </p:pic>
        <p:sp>
          <p:nvSpPr>
            <p:cNvPr id="250" name="Google Shape;250;p29"/>
            <p:cNvSpPr txBox="1"/>
            <p:nvPr/>
          </p:nvSpPr>
          <p:spPr>
            <a:xfrm>
              <a:off x="3999336" y="4819336"/>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Nora Sutherland, Spring 2024</a:t>
              </a:r>
              <a:endParaRPr sz="800">
                <a:latin typeface="Open Sans Light"/>
                <a:ea typeface="Open Sans Light"/>
                <a:cs typeface="Open Sans Light"/>
                <a:sym typeface="Open Sans Light"/>
              </a:endParaRPr>
            </a:p>
          </p:txBody>
        </p:sp>
      </p:grpSp>
      <p:grpSp>
        <p:nvGrpSpPr>
          <p:cNvPr id="251" name="Google Shape;251;p29"/>
          <p:cNvGrpSpPr/>
          <p:nvPr/>
        </p:nvGrpSpPr>
        <p:grpSpPr>
          <a:xfrm>
            <a:off x="3990863" y="7498425"/>
            <a:ext cx="1600211" cy="2208522"/>
            <a:chOff x="3999325" y="4828974"/>
            <a:chExt cx="1600211" cy="2208522"/>
          </a:xfrm>
        </p:grpSpPr>
        <p:pic>
          <p:nvPicPr>
            <p:cNvPr id="252" name="Google Shape;252;p29"/>
            <p:cNvPicPr preferRelativeResize="0"/>
            <p:nvPr/>
          </p:nvPicPr>
          <p:blipFill>
            <a:blip r:embed="rId12">
              <a:alphaModFix/>
            </a:blip>
            <a:stretch>
              <a:fillRect/>
            </a:stretch>
          </p:blipFill>
          <p:spPr>
            <a:xfrm>
              <a:off x="3999325" y="4828974"/>
              <a:ext cx="1600200" cy="2065122"/>
            </a:xfrm>
            <a:prstGeom prst="rect">
              <a:avLst/>
            </a:prstGeom>
            <a:noFill/>
            <a:ln>
              <a:noFill/>
            </a:ln>
          </p:spPr>
        </p:pic>
        <p:sp>
          <p:nvSpPr>
            <p:cNvPr id="253" name="Google Shape;253;p29"/>
            <p:cNvSpPr txBox="1"/>
            <p:nvPr/>
          </p:nvSpPr>
          <p:spPr>
            <a:xfrm>
              <a:off x="3999336" y="68940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Kate Morgan-MacFadyen, 2024</a:t>
              </a:r>
              <a:endParaRPr sz="800">
                <a:latin typeface="Open Sans Light"/>
                <a:ea typeface="Open Sans Light"/>
                <a:cs typeface="Open Sans Light"/>
                <a:sym typeface="Open Sans Light"/>
              </a:endParaRPr>
            </a:p>
          </p:txBody>
        </p:sp>
      </p:grpSp>
      <p:grpSp>
        <p:nvGrpSpPr>
          <p:cNvPr id="254" name="Google Shape;254;p29"/>
          <p:cNvGrpSpPr/>
          <p:nvPr/>
        </p:nvGrpSpPr>
        <p:grpSpPr>
          <a:xfrm>
            <a:off x="5819088" y="7506575"/>
            <a:ext cx="1606923" cy="2208534"/>
            <a:chOff x="5827588" y="4828963"/>
            <a:chExt cx="1606923" cy="2208534"/>
          </a:xfrm>
        </p:grpSpPr>
        <p:pic>
          <p:nvPicPr>
            <p:cNvPr id="255" name="Google Shape;255;p29"/>
            <p:cNvPicPr preferRelativeResize="0"/>
            <p:nvPr/>
          </p:nvPicPr>
          <p:blipFill>
            <a:blip r:embed="rId13">
              <a:alphaModFix/>
            </a:blip>
            <a:stretch>
              <a:fillRect/>
            </a:stretch>
          </p:blipFill>
          <p:spPr>
            <a:xfrm>
              <a:off x="5827587" y="4828963"/>
              <a:ext cx="1600200" cy="2065123"/>
            </a:xfrm>
            <a:prstGeom prst="rect">
              <a:avLst/>
            </a:prstGeom>
            <a:noFill/>
            <a:ln>
              <a:noFill/>
            </a:ln>
          </p:spPr>
        </p:pic>
        <p:sp>
          <p:nvSpPr>
            <p:cNvPr id="256" name="Google Shape;256;p29"/>
            <p:cNvSpPr txBox="1"/>
            <p:nvPr/>
          </p:nvSpPr>
          <p:spPr>
            <a:xfrm>
              <a:off x="5834311" y="68940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Catherine Fraser, Spring 2024</a:t>
              </a:r>
              <a:endParaRPr sz="800">
                <a:latin typeface="Open Sans Light"/>
                <a:ea typeface="Open Sans Light"/>
                <a:cs typeface="Open Sans Light"/>
                <a:sym typeface="Open Sans Light"/>
              </a:endParaRPr>
            </a:p>
          </p:txBody>
        </p:sp>
      </p:grpSp>
      <p:grpSp>
        <p:nvGrpSpPr>
          <p:cNvPr id="257" name="Google Shape;257;p29"/>
          <p:cNvGrpSpPr/>
          <p:nvPr/>
        </p:nvGrpSpPr>
        <p:grpSpPr>
          <a:xfrm>
            <a:off x="2162638" y="7492246"/>
            <a:ext cx="1600211" cy="2211497"/>
            <a:chOff x="2171050" y="6754575"/>
            <a:chExt cx="1600211" cy="2211497"/>
          </a:xfrm>
        </p:grpSpPr>
        <p:pic>
          <p:nvPicPr>
            <p:cNvPr id="258" name="Google Shape;258;p29"/>
            <p:cNvPicPr preferRelativeResize="0"/>
            <p:nvPr/>
          </p:nvPicPr>
          <p:blipFill>
            <a:blip r:embed="rId14">
              <a:alphaModFix/>
            </a:blip>
            <a:stretch>
              <a:fillRect/>
            </a:stretch>
          </p:blipFill>
          <p:spPr>
            <a:xfrm>
              <a:off x="2171050" y="6754575"/>
              <a:ext cx="1600200" cy="2065123"/>
            </a:xfrm>
            <a:prstGeom prst="rect">
              <a:avLst/>
            </a:prstGeom>
            <a:noFill/>
            <a:ln>
              <a:noFill/>
            </a:ln>
          </p:spPr>
        </p:pic>
        <p:sp>
          <p:nvSpPr>
            <p:cNvPr id="259" name="Google Shape;259;p29"/>
            <p:cNvSpPr txBox="1"/>
            <p:nvPr/>
          </p:nvSpPr>
          <p:spPr>
            <a:xfrm>
              <a:off x="2171061" y="882267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Darnell Upshaw, Spring 2024</a:t>
              </a:r>
              <a:endParaRPr sz="800">
                <a:latin typeface="Open Sans Light"/>
                <a:ea typeface="Open Sans Light"/>
                <a:cs typeface="Open Sans Light"/>
                <a:sym typeface="Open Sans Light"/>
              </a:endParaRPr>
            </a:p>
          </p:txBody>
        </p:sp>
      </p:grpSp>
      <p:grpSp>
        <p:nvGrpSpPr>
          <p:cNvPr id="260" name="Google Shape;260;p29"/>
          <p:cNvGrpSpPr/>
          <p:nvPr/>
        </p:nvGrpSpPr>
        <p:grpSpPr>
          <a:xfrm>
            <a:off x="337686" y="5125458"/>
            <a:ext cx="1603789" cy="2208512"/>
            <a:chOff x="2164111" y="4334785"/>
            <a:chExt cx="1603789" cy="2208512"/>
          </a:xfrm>
        </p:grpSpPr>
        <p:pic>
          <p:nvPicPr>
            <p:cNvPr id="261" name="Google Shape;261;p29"/>
            <p:cNvPicPr preferRelativeResize="0"/>
            <p:nvPr/>
          </p:nvPicPr>
          <p:blipFill>
            <a:blip r:embed="rId15">
              <a:alphaModFix/>
            </a:blip>
            <a:stretch>
              <a:fillRect/>
            </a:stretch>
          </p:blipFill>
          <p:spPr>
            <a:xfrm>
              <a:off x="2167700" y="4334785"/>
              <a:ext cx="1600200" cy="2065123"/>
            </a:xfrm>
            <a:prstGeom prst="rect">
              <a:avLst/>
            </a:prstGeom>
            <a:noFill/>
            <a:ln>
              <a:noFill/>
            </a:ln>
          </p:spPr>
        </p:pic>
        <p:sp>
          <p:nvSpPr>
            <p:cNvPr id="262" name="Google Shape;262;p29"/>
            <p:cNvSpPr txBox="1"/>
            <p:nvPr/>
          </p:nvSpPr>
          <p:spPr>
            <a:xfrm>
              <a:off x="2164111" y="63998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Lena Epstein, Spring 2024</a:t>
              </a:r>
              <a:endParaRPr sz="800">
                <a:latin typeface="Open Sans Light"/>
                <a:ea typeface="Open Sans Light"/>
                <a:cs typeface="Open Sans Light"/>
                <a:sym typeface="Open Sans Light"/>
              </a:endParaRPr>
            </a:p>
          </p:txBody>
        </p:sp>
      </p:grpSp>
      <p:grpSp>
        <p:nvGrpSpPr>
          <p:cNvPr id="263" name="Google Shape;263;p29"/>
          <p:cNvGrpSpPr/>
          <p:nvPr/>
        </p:nvGrpSpPr>
        <p:grpSpPr>
          <a:xfrm>
            <a:off x="334412" y="7498023"/>
            <a:ext cx="1600224" cy="2217474"/>
            <a:chOff x="342887" y="6748598"/>
            <a:chExt cx="1600224" cy="2217474"/>
          </a:xfrm>
        </p:grpSpPr>
        <p:pic>
          <p:nvPicPr>
            <p:cNvPr id="264" name="Google Shape;264;p29"/>
            <p:cNvPicPr preferRelativeResize="0"/>
            <p:nvPr/>
          </p:nvPicPr>
          <p:blipFill>
            <a:blip r:embed="rId16">
              <a:alphaModFix/>
            </a:blip>
            <a:stretch>
              <a:fillRect/>
            </a:stretch>
          </p:blipFill>
          <p:spPr>
            <a:xfrm>
              <a:off x="342887" y="6748598"/>
              <a:ext cx="1600201" cy="2077080"/>
            </a:xfrm>
            <a:prstGeom prst="rect">
              <a:avLst/>
            </a:prstGeom>
            <a:noFill/>
            <a:ln>
              <a:noFill/>
            </a:ln>
          </p:spPr>
        </p:pic>
        <p:sp>
          <p:nvSpPr>
            <p:cNvPr id="265" name="Google Shape;265;p29"/>
            <p:cNvSpPr txBox="1"/>
            <p:nvPr/>
          </p:nvSpPr>
          <p:spPr>
            <a:xfrm>
              <a:off x="342911" y="882267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Sasha Kolokolnikov, Spring 2024</a:t>
              </a:r>
              <a:endParaRPr sz="800">
                <a:latin typeface="Open Sans Light"/>
                <a:ea typeface="Open Sans Light"/>
                <a:cs typeface="Open Sans Light"/>
                <a:sym typeface="Open Sans Light"/>
              </a:endParaRPr>
            </a:p>
          </p:txBody>
        </p:sp>
      </p:grpSp>
      <p:grpSp>
        <p:nvGrpSpPr>
          <p:cNvPr id="266" name="Google Shape;266;p29"/>
          <p:cNvGrpSpPr/>
          <p:nvPr/>
        </p:nvGrpSpPr>
        <p:grpSpPr>
          <a:xfrm>
            <a:off x="3994136" y="5118750"/>
            <a:ext cx="1600203" cy="2223643"/>
            <a:chOff x="2161373" y="-8975"/>
            <a:chExt cx="1600203" cy="2223643"/>
          </a:xfrm>
        </p:grpSpPr>
        <p:sp>
          <p:nvSpPr>
            <p:cNvPr id="267" name="Google Shape;267;p29"/>
            <p:cNvSpPr txBox="1"/>
            <p:nvPr/>
          </p:nvSpPr>
          <p:spPr>
            <a:xfrm>
              <a:off x="2161373" y="207126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William McLeod, Fall 2024</a:t>
              </a:r>
              <a:endParaRPr sz="800">
                <a:latin typeface="Open Sans Light"/>
                <a:ea typeface="Open Sans Light"/>
                <a:cs typeface="Open Sans Light"/>
                <a:sym typeface="Open Sans Light"/>
              </a:endParaRPr>
            </a:p>
          </p:txBody>
        </p:sp>
        <p:pic>
          <p:nvPicPr>
            <p:cNvPr id="268" name="Google Shape;268;p29"/>
            <p:cNvPicPr preferRelativeResize="0"/>
            <p:nvPr/>
          </p:nvPicPr>
          <p:blipFill>
            <a:blip r:embed="rId17">
              <a:alphaModFix/>
            </a:blip>
            <a:stretch>
              <a:fillRect/>
            </a:stretch>
          </p:blipFill>
          <p:spPr>
            <a:xfrm>
              <a:off x="2161375" y="-8975"/>
              <a:ext cx="1600201" cy="2080260"/>
            </a:xfrm>
            <a:prstGeom prst="rect">
              <a:avLst/>
            </a:prstGeom>
            <a:noFill/>
            <a:ln>
              <a:noFill/>
            </a:ln>
          </p:spPr>
        </p:pic>
      </p:grpSp>
      <p:grpSp>
        <p:nvGrpSpPr>
          <p:cNvPr id="269" name="Google Shape;269;p29"/>
          <p:cNvGrpSpPr/>
          <p:nvPr/>
        </p:nvGrpSpPr>
        <p:grpSpPr>
          <a:xfrm>
            <a:off x="9710623" y="2425103"/>
            <a:ext cx="1600203" cy="2221243"/>
            <a:chOff x="324923" y="2424975"/>
            <a:chExt cx="1600203" cy="2221243"/>
          </a:xfrm>
        </p:grpSpPr>
        <p:sp>
          <p:nvSpPr>
            <p:cNvPr id="270" name="Google Shape;270;p29"/>
            <p:cNvSpPr txBox="1"/>
            <p:nvPr/>
          </p:nvSpPr>
          <p:spPr>
            <a:xfrm>
              <a:off x="324923" y="45028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Taliyah Walter, Fall 2024</a:t>
              </a:r>
              <a:endParaRPr sz="800">
                <a:latin typeface="Open Sans Light"/>
                <a:ea typeface="Open Sans Light"/>
                <a:cs typeface="Open Sans Light"/>
                <a:sym typeface="Open Sans Light"/>
              </a:endParaRPr>
            </a:p>
          </p:txBody>
        </p:sp>
        <p:pic>
          <p:nvPicPr>
            <p:cNvPr id="271" name="Google Shape;271;p29"/>
            <p:cNvPicPr preferRelativeResize="0"/>
            <p:nvPr/>
          </p:nvPicPr>
          <p:blipFill>
            <a:blip r:embed="rId18">
              <a:alphaModFix/>
            </a:blip>
            <a:stretch>
              <a:fillRect/>
            </a:stretch>
          </p:blipFill>
          <p:spPr>
            <a:xfrm>
              <a:off x="324925" y="2424975"/>
              <a:ext cx="1600201" cy="2080260"/>
            </a:xfrm>
            <a:prstGeom prst="rect">
              <a:avLst/>
            </a:prstGeom>
            <a:noFill/>
            <a:ln>
              <a:noFill/>
            </a:ln>
          </p:spPr>
        </p:pic>
      </p:grpSp>
      <p:grpSp>
        <p:nvGrpSpPr>
          <p:cNvPr id="272" name="Google Shape;272;p29"/>
          <p:cNvGrpSpPr/>
          <p:nvPr/>
        </p:nvGrpSpPr>
        <p:grpSpPr>
          <a:xfrm>
            <a:off x="5830523" y="5122751"/>
            <a:ext cx="1600203" cy="2217318"/>
            <a:chOff x="321698" y="4775325"/>
            <a:chExt cx="1600203" cy="2217318"/>
          </a:xfrm>
        </p:grpSpPr>
        <p:sp>
          <p:nvSpPr>
            <p:cNvPr id="273" name="Google Shape;273;p29"/>
            <p:cNvSpPr txBox="1"/>
            <p:nvPr/>
          </p:nvSpPr>
          <p:spPr>
            <a:xfrm>
              <a:off x="321698" y="6849243"/>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Shreena Sen, Fall 2024</a:t>
              </a:r>
              <a:endParaRPr sz="800">
                <a:latin typeface="Open Sans Light"/>
                <a:ea typeface="Open Sans Light"/>
                <a:cs typeface="Open Sans Light"/>
                <a:sym typeface="Open Sans Light"/>
              </a:endParaRPr>
            </a:p>
          </p:txBody>
        </p:sp>
        <p:pic>
          <p:nvPicPr>
            <p:cNvPr id="274" name="Google Shape;274;p29"/>
            <p:cNvPicPr preferRelativeResize="0"/>
            <p:nvPr/>
          </p:nvPicPr>
          <p:blipFill>
            <a:blip r:embed="rId19">
              <a:alphaModFix/>
            </a:blip>
            <a:stretch>
              <a:fillRect/>
            </a:stretch>
          </p:blipFill>
          <p:spPr>
            <a:xfrm>
              <a:off x="321700" y="4775325"/>
              <a:ext cx="1600201" cy="2080260"/>
            </a:xfrm>
            <a:prstGeom prst="rect">
              <a:avLst/>
            </a:prstGeom>
            <a:noFill/>
            <a:ln>
              <a:noFill/>
            </a:ln>
          </p:spPr>
        </p:pic>
      </p:grpSp>
      <p:grpSp>
        <p:nvGrpSpPr>
          <p:cNvPr id="275" name="Google Shape;275;p29"/>
          <p:cNvGrpSpPr/>
          <p:nvPr/>
        </p:nvGrpSpPr>
        <p:grpSpPr>
          <a:xfrm>
            <a:off x="8536936" y="1512228"/>
            <a:ext cx="1600202" cy="2242468"/>
            <a:chOff x="2161373" y="4342850"/>
            <a:chExt cx="1600202" cy="2242468"/>
          </a:xfrm>
        </p:grpSpPr>
        <p:sp>
          <p:nvSpPr>
            <p:cNvPr id="276" name="Google Shape;276;p29"/>
            <p:cNvSpPr txBox="1"/>
            <p:nvPr/>
          </p:nvSpPr>
          <p:spPr>
            <a:xfrm>
              <a:off x="2161373" y="64419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Quinn Ryall, Fall 2024</a:t>
              </a:r>
              <a:endParaRPr sz="800">
                <a:latin typeface="Open Sans Light"/>
                <a:ea typeface="Open Sans Light"/>
                <a:cs typeface="Open Sans Light"/>
                <a:sym typeface="Open Sans Light"/>
              </a:endParaRPr>
            </a:p>
          </p:txBody>
        </p:sp>
        <p:pic>
          <p:nvPicPr>
            <p:cNvPr id="277" name="Google Shape;277;p29"/>
            <p:cNvPicPr preferRelativeResize="0"/>
            <p:nvPr/>
          </p:nvPicPr>
          <p:blipFill>
            <a:blip r:embed="rId20">
              <a:alphaModFix/>
            </a:blip>
            <a:stretch>
              <a:fillRect/>
            </a:stretch>
          </p:blipFill>
          <p:spPr>
            <a:xfrm>
              <a:off x="2161375" y="4342850"/>
              <a:ext cx="1600200" cy="2099085"/>
            </a:xfrm>
            <a:prstGeom prst="rect">
              <a:avLst/>
            </a:prstGeom>
            <a:noFill/>
            <a:ln>
              <a:noFill/>
            </a:ln>
          </p:spPr>
        </p:pic>
      </p:grpSp>
      <p:grpSp>
        <p:nvGrpSpPr>
          <p:cNvPr id="278" name="Google Shape;278;p29"/>
          <p:cNvGrpSpPr/>
          <p:nvPr/>
        </p:nvGrpSpPr>
        <p:grpSpPr>
          <a:xfrm>
            <a:off x="5819111" y="2732603"/>
            <a:ext cx="1600203" cy="2223643"/>
            <a:chOff x="2161373" y="3050875"/>
            <a:chExt cx="1600203" cy="2223643"/>
          </a:xfrm>
        </p:grpSpPr>
        <p:sp>
          <p:nvSpPr>
            <p:cNvPr id="279" name="Google Shape;279;p29"/>
            <p:cNvSpPr txBox="1"/>
            <p:nvPr/>
          </p:nvSpPr>
          <p:spPr>
            <a:xfrm>
              <a:off x="2161373" y="5131118"/>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Zachary Dufour, Fall 2024</a:t>
              </a:r>
              <a:endParaRPr sz="800">
                <a:latin typeface="Open Sans Light"/>
                <a:ea typeface="Open Sans Light"/>
                <a:cs typeface="Open Sans Light"/>
                <a:sym typeface="Open Sans Light"/>
              </a:endParaRPr>
            </a:p>
          </p:txBody>
        </p:sp>
        <p:pic>
          <p:nvPicPr>
            <p:cNvPr id="280" name="Google Shape;280;p29"/>
            <p:cNvPicPr preferRelativeResize="0"/>
            <p:nvPr/>
          </p:nvPicPr>
          <p:blipFill>
            <a:blip r:embed="rId21">
              <a:alphaModFix/>
            </a:blip>
            <a:stretch>
              <a:fillRect/>
            </a:stretch>
          </p:blipFill>
          <p:spPr>
            <a:xfrm>
              <a:off x="2161375" y="3050875"/>
              <a:ext cx="1600201" cy="208026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30"/>
          <p:cNvPicPr preferRelativeResize="0"/>
          <p:nvPr/>
        </p:nvPicPr>
        <p:blipFill>
          <a:blip r:embed="rId3">
            <a:alphaModFix/>
          </a:blip>
          <a:stretch>
            <a:fillRect/>
          </a:stretch>
        </p:blipFill>
        <p:spPr>
          <a:xfrm>
            <a:off x="10267950" y="12001500"/>
            <a:ext cx="1828798" cy="2377124"/>
          </a:xfrm>
          <a:prstGeom prst="rect">
            <a:avLst/>
          </a:prstGeom>
          <a:noFill/>
          <a:ln>
            <a:noFill/>
          </a:ln>
        </p:spPr>
      </p:pic>
      <p:pic>
        <p:nvPicPr>
          <p:cNvPr id="286" name="Google Shape;286;p30"/>
          <p:cNvPicPr preferRelativeResize="0"/>
          <p:nvPr/>
        </p:nvPicPr>
        <p:blipFill>
          <a:blip r:embed="rId4">
            <a:alphaModFix/>
          </a:blip>
          <a:stretch>
            <a:fillRect/>
          </a:stretch>
        </p:blipFill>
        <p:spPr>
          <a:xfrm>
            <a:off x="-3881600" y="11722050"/>
            <a:ext cx="1828800" cy="2397902"/>
          </a:xfrm>
          <a:prstGeom prst="rect">
            <a:avLst/>
          </a:prstGeom>
          <a:noFill/>
          <a:ln>
            <a:noFill/>
          </a:ln>
        </p:spPr>
      </p:pic>
      <p:grpSp>
        <p:nvGrpSpPr>
          <p:cNvPr id="287" name="Google Shape;287;p30"/>
          <p:cNvGrpSpPr/>
          <p:nvPr/>
        </p:nvGrpSpPr>
        <p:grpSpPr>
          <a:xfrm>
            <a:off x="342900" y="8397138"/>
            <a:ext cx="1600211" cy="1319534"/>
            <a:chOff x="342900" y="7652413"/>
            <a:chExt cx="1600211" cy="1319534"/>
          </a:xfrm>
        </p:grpSpPr>
        <p:pic>
          <p:nvPicPr>
            <p:cNvPr id="288" name="Google Shape;288;p30"/>
            <p:cNvPicPr preferRelativeResize="0"/>
            <p:nvPr/>
          </p:nvPicPr>
          <p:blipFill>
            <a:blip r:embed="rId5">
              <a:alphaModFix/>
            </a:blip>
            <a:stretch>
              <a:fillRect/>
            </a:stretch>
          </p:blipFill>
          <p:spPr>
            <a:xfrm>
              <a:off x="342900" y="7652413"/>
              <a:ext cx="1600200" cy="1176148"/>
            </a:xfrm>
            <a:prstGeom prst="rect">
              <a:avLst/>
            </a:prstGeom>
            <a:noFill/>
            <a:ln>
              <a:noFill/>
            </a:ln>
          </p:spPr>
        </p:pic>
        <p:sp>
          <p:nvSpPr>
            <p:cNvPr id="289" name="Google Shape;289;p30"/>
            <p:cNvSpPr txBox="1"/>
            <p:nvPr/>
          </p:nvSpPr>
          <p:spPr>
            <a:xfrm>
              <a:off x="342911" y="88285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Emmy Bickerton, Fall 2023</a:t>
              </a:r>
              <a:endParaRPr sz="800">
                <a:latin typeface="Open Sans Light"/>
                <a:ea typeface="Open Sans Light"/>
                <a:cs typeface="Open Sans Light"/>
                <a:sym typeface="Open Sans Light"/>
              </a:endParaRPr>
            </a:p>
          </p:txBody>
        </p:sp>
      </p:grpSp>
      <p:grpSp>
        <p:nvGrpSpPr>
          <p:cNvPr id="290" name="Google Shape;290;p30"/>
          <p:cNvGrpSpPr/>
          <p:nvPr/>
        </p:nvGrpSpPr>
        <p:grpSpPr>
          <a:xfrm>
            <a:off x="2171025" y="7487863"/>
            <a:ext cx="1600223" cy="2223647"/>
            <a:chOff x="2171038" y="6748300"/>
            <a:chExt cx="1600223" cy="2223647"/>
          </a:xfrm>
        </p:grpSpPr>
        <p:pic>
          <p:nvPicPr>
            <p:cNvPr id="291" name="Google Shape;291;p30"/>
            <p:cNvPicPr preferRelativeResize="0"/>
            <p:nvPr/>
          </p:nvPicPr>
          <p:blipFill>
            <a:blip r:embed="rId6">
              <a:alphaModFix/>
            </a:blip>
            <a:stretch>
              <a:fillRect/>
            </a:stretch>
          </p:blipFill>
          <p:spPr>
            <a:xfrm>
              <a:off x="2171038" y="6748300"/>
              <a:ext cx="1600202" cy="2080261"/>
            </a:xfrm>
            <a:prstGeom prst="rect">
              <a:avLst/>
            </a:prstGeom>
            <a:noFill/>
            <a:ln>
              <a:noFill/>
            </a:ln>
          </p:spPr>
        </p:pic>
        <p:sp>
          <p:nvSpPr>
            <p:cNvPr id="292" name="Google Shape;292;p30"/>
            <p:cNvSpPr txBox="1"/>
            <p:nvPr/>
          </p:nvSpPr>
          <p:spPr>
            <a:xfrm>
              <a:off x="2171061" y="88285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Sophia Rogers, Fall 2023</a:t>
              </a:r>
              <a:endParaRPr sz="800">
                <a:latin typeface="Open Sans Light"/>
                <a:ea typeface="Open Sans Light"/>
                <a:cs typeface="Open Sans Light"/>
                <a:sym typeface="Open Sans Light"/>
              </a:endParaRPr>
            </a:p>
          </p:txBody>
        </p:sp>
      </p:grpSp>
      <p:grpSp>
        <p:nvGrpSpPr>
          <p:cNvPr id="293" name="Google Shape;293;p30"/>
          <p:cNvGrpSpPr/>
          <p:nvPr/>
        </p:nvGrpSpPr>
        <p:grpSpPr>
          <a:xfrm>
            <a:off x="342900" y="5705396"/>
            <a:ext cx="1600211" cy="2247659"/>
            <a:chOff x="342900" y="5181038"/>
            <a:chExt cx="1600211" cy="2247659"/>
          </a:xfrm>
        </p:grpSpPr>
        <p:pic>
          <p:nvPicPr>
            <p:cNvPr id="294" name="Google Shape;294;p30"/>
            <p:cNvPicPr preferRelativeResize="0"/>
            <p:nvPr/>
          </p:nvPicPr>
          <p:blipFill>
            <a:blip r:embed="rId7">
              <a:alphaModFix/>
            </a:blip>
            <a:stretch>
              <a:fillRect/>
            </a:stretch>
          </p:blipFill>
          <p:spPr>
            <a:xfrm>
              <a:off x="342900" y="5181038"/>
              <a:ext cx="1600200" cy="2104263"/>
            </a:xfrm>
            <a:prstGeom prst="rect">
              <a:avLst/>
            </a:prstGeom>
            <a:noFill/>
            <a:ln>
              <a:noFill/>
            </a:ln>
          </p:spPr>
        </p:pic>
        <p:sp>
          <p:nvSpPr>
            <p:cNvPr id="295" name="Google Shape;295;p30"/>
            <p:cNvSpPr txBox="1"/>
            <p:nvPr/>
          </p:nvSpPr>
          <p:spPr>
            <a:xfrm>
              <a:off x="342911" y="72852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Mya Rimmer, Fall 2023</a:t>
              </a:r>
              <a:endParaRPr sz="800">
                <a:latin typeface="Open Sans Light"/>
                <a:ea typeface="Open Sans Light"/>
                <a:cs typeface="Open Sans Light"/>
                <a:sym typeface="Open Sans Light"/>
              </a:endParaRPr>
            </a:p>
          </p:txBody>
        </p:sp>
      </p:grpSp>
      <p:grpSp>
        <p:nvGrpSpPr>
          <p:cNvPr id="296" name="Google Shape;296;p30"/>
          <p:cNvGrpSpPr/>
          <p:nvPr/>
        </p:nvGrpSpPr>
        <p:grpSpPr>
          <a:xfrm>
            <a:off x="330836" y="3018829"/>
            <a:ext cx="1601978" cy="2242484"/>
            <a:chOff x="330836" y="2759238"/>
            <a:chExt cx="1601978" cy="2242484"/>
          </a:xfrm>
        </p:grpSpPr>
        <p:pic>
          <p:nvPicPr>
            <p:cNvPr id="297" name="Google Shape;297;p30"/>
            <p:cNvPicPr preferRelativeResize="0"/>
            <p:nvPr/>
          </p:nvPicPr>
          <p:blipFill>
            <a:blip r:embed="rId8">
              <a:alphaModFix/>
            </a:blip>
            <a:stretch>
              <a:fillRect/>
            </a:stretch>
          </p:blipFill>
          <p:spPr>
            <a:xfrm>
              <a:off x="332613" y="2759238"/>
              <a:ext cx="1600201" cy="2099085"/>
            </a:xfrm>
            <a:prstGeom prst="rect">
              <a:avLst/>
            </a:prstGeom>
            <a:noFill/>
            <a:ln>
              <a:noFill/>
            </a:ln>
          </p:spPr>
        </p:pic>
        <p:sp>
          <p:nvSpPr>
            <p:cNvPr id="298" name="Google Shape;298;p30"/>
            <p:cNvSpPr txBox="1"/>
            <p:nvPr/>
          </p:nvSpPr>
          <p:spPr>
            <a:xfrm>
              <a:off x="330836" y="48583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Ahsan Amir, Fall 2023</a:t>
              </a:r>
              <a:endParaRPr sz="800">
                <a:latin typeface="Open Sans Light"/>
                <a:ea typeface="Open Sans Light"/>
                <a:cs typeface="Open Sans Light"/>
                <a:sym typeface="Open Sans Light"/>
              </a:endParaRPr>
            </a:p>
          </p:txBody>
        </p:sp>
      </p:grpSp>
      <p:grpSp>
        <p:nvGrpSpPr>
          <p:cNvPr id="299" name="Google Shape;299;p30"/>
          <p:cNvGrpSpPr/>
          <p:nvPr/>
        </p:nvGrpSpPr>
        <p:grpSpPr>
          <a:xfrm>
            <a:off x="330825" y="340263"/>
            <a:ext cx="1600211" cy="2234484"/>
            <a:chOff x="330825" y="340263"/>
            <a:chExt cx="1600211" cy="2234484"/>
          </a:xfrm>
        </p:grpSpPr>
        <p:pic>
          <p:nvPicPr>
            <p:cNvPr id="300" name="Google Shape;300;p30"/>
            <p:cNvPicPr preferRelativeResize="0"/>
            <p:nvPr/>
          </p:nvPicPr>
          <p:blipFill>
            <a:blip r:embed="rId9">
              <a:alphaModFix/>
            </a:blip>
            <a:stretch>
              <a:fillRect/>
            </a:stretch>
          </p:blipFill>
          <p:spPr>
            <a:xfrm>
              <a:off x="330825" y="340263"/>
              <a:ext cx="1600200" cy="2096263"/>
            </a:xfrm>
            <a:prstGeom prst="rect">
              <a:avLst/>
            </a:prstGeom>
            <a:noFill/>
            <a:ln>
              <a:noFill/>
            </a:ln>
          </p:spPr>
        </p:pic>
        <p:sp>
          <p:nvSpPr>
            <p:cNvPr id="301" name="Google Shape;301;p30"/>
            <p:cNvSpPr txBox="1"/>
            <p:nvPr/>
          </p:nvSpPr>
          <p:spPr>
            <a:xfrm>
              <a:off x="330836" y="24313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Xintang Wang, Fall 2023</a:t>
              </a:r>
              <a:endParaRPr sz="800">
                <a:latin typeface="Open Sans Light"/>
                <a:ea typeface="Open Sans Light"/>
                <a:cs typeface="Open Sans Light"/>
                <a:sym typeface="Open Sans Light"/>
              </a:endParaRPr>
            </a:p>
          </p:txBody>
        </p:sp>
      </p:grpSp>
      <p:grpSp>
        <p:nvGrpSpPr>
          <p:cNvPr id="302" name="Google Shape;302;p30"/>
          <p:cNvGrpSpPr/>
          <p:nvPr/>
        </p:nvGrpSpPr>
        <p:grpSpPr>
          <a:xfrm>
            <a:off x="2165911" y="350178"/>
            <a:ext cx="1600200" cy="2220644"/>
            <a:chOff x="2165911" y="350178"/>
            <a:chExt cx="1600200" cy="2220644"/>
          </a:xfrm>
        </p:grpSpPr>
        <p:pic>
          <p:nvPicPr>
            <p:cNvPr id="303" name="Google Shape;303;p30"/>
            <p:cNvPicPr preferRelativeResize="0"/>
            <p:nvPr/>
          </p:nvPicPr>
          <p:blipFill>
            <a:blip r:embed="rId10">
              <a:alphaModFix/>
            </a:blip>
            <a:stretch>
              <a:fillRect/>
            </a:stretch>
          </p:blipFill>
          <p:spPr>
            <a:xfrm>
              <a:off x="2167692" y="350178"/>
              <a:ext cx="1596619" cy="2079068"/>
            </a:xfrm>
            <a:prstGeom prst="rect">
              <a:avLst/>
            </a:prstGeom>
            <a:noFill/>
            <a:ln>
              <a:noFill/>
            </a:ln>
          </p:spPr>
        </p:pic>
        <p:sp>
          <p:nvSpPr>
            <p:cNvPr id="304" name="Google Shape;304;p30"/>
            <p:cNvSpPr txBox="1"/>
            <p:nvPr/>
          </p:nvSpPr>
          <p:spPr>
            <a:xfrm>
              <a:off x="2165911" y="24274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Chloe Taylor, Fall 2023</a:t>
              </a:r>
              <a:endParaRPr sz="800">
                <a:latin typeface="Open Sans Light"/>
                <a:ea typeface="Open Sans Light"/>
                <a:cs typeface="Open Sans Light"/>
                <a:sym typeface="Open Sans Light"/>
              </a:endParaRPr>
            </a:p>
          </p:txBody>
        </p:sp>
      </p:grpSp>
      <p:grpSp>
        <p:nvGrpSpPr>
          <p:cNvPr id="305" name="Google Shape;305;p30"/>
          <p:cNvGrpSpPr/>
          <p:nvPr/>
        </p:nvGrpSpPr>
        <p:grpSpPr>
          <a:xfrm>
            <a:off x="2165900" y="3008408"/>
            <a:ext cx="1600211" cy="2228722"/>
            <a:chOff x="2165900" y="2647925"/>
            <a:chExt cx="1600211" cy="2228722"/>
          </a:xfrm>
        </p:grpSpPr>
        <p:pic>
          <p:nvPicPr>
            <p:cNvPr id="306" name="Google Shape;306;p30"/>
            <p:cNvPicPr preferRelativeResize="0"/>
            <p:nvPr/>
          </p:nvPicPr>
          <p:blipFill>
            <a:blip r:embed="rId11">
              <a:alphaModFix/>
            </a:blip>
            <a:stretch>
              <a:fillRect/>
            </a:stretch>
          </p:blipFill>
          <p:spPr>
            <a:xfrm>
              <a:off x="2165900" y="2647925"/>
              <a:ext cx="1600202" cy="2080261"/>
            </a:xfrm>
            <a:prstGeom prst="rect">
              <a:avLst/>
            </a:prstGeom>
            <a:noFill/>
            <a:ln>
              <a:noFill/>
            </a:ln>
          </p:spPr>
        </p:pic>
        <p:sp>
          <p:nvSpPr>
            <p:cNvPr id="307" name="Google Shape;307;p30"/>
            <p:cNvSpPr txBox="1"/>
            <p:nvPr/>
          </p:nvSpPr>
          <p:spPr>
            <a:xfrm>
              <a:off x="2165911" y="47332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Olivia Woodill, Fall 2023</a:t>
              </a:r>
              <a:endParaRPr sz="800">
                <a:latin typeface="Open Sans Light"/>
                <a:ea typeface="Open Sans Light"/>
                <a:cs typeface="Open Sans Light"/>
                <a:sym typeface="Open Sans Light"/>
              </a:endParaRPr>
            </a:p>
          </p:txBody>
        </p:sp>
      </p:grpSp>
      <p:grpSp>
        <p:nvGrpSpPr>
          <p:cNvPr id="308" name="Google Shape;308;p30"/>
          <p:cNvGrpSpPr/>
          <p:nvPr/>
        </p:nvGrpSpPr>
        <p:grpSpPr>
          <a:xfrm>
            <a:off x="2165900" y="5674717"/>
            <a:ext cx="1605348" cy="1375559"/>
            <a:chOff x="2165900" y="5196388"/>
            <a:chExt cx="1605348" cy="1375559"/>
          </a:xfrm>
        </p:grpSpPr>
        <p:pic>
          <p:nvPicPr>
            <p:cNvPr id="309" name="Google Shape;309;p30"/>
            <p:cNvPicPr preferRelativeResize="0"/>
            <p:nvPr/>
          </p:nvPicPr>
          <p:blipFill>
            <a:blip r:embed="rId12">
              <a:alphaModFix/>
            </a:blip>
            <a:stretch>
              <a:fillRect/>
            </a:stretch>
          </p:blipFill>
          <p:spPr>
            <a:xfrm>
              <a:off x="2165900" y="5196388"/>
              <a:ext cx="1600200" cy="1232152"/>
            </a:xfrm>
            <a:prstGeom prst="rect">
              <a:avLst/>
            </a:prstGeom>
            <a:noFill/>
            <a:ln>
              <a:noFill/>
            </a:ln>
          </p:spPr>
        </p:pic>
        <p:sp>
          <p:nvSpPr>
            <p:cNvPr id="310" name="Google Shape;310;p30"/>
            <p:cNvSpPr txBox="1"/>
            <p:nvPr/>
          </p:nvSpPr>
          <p:spPr>
            <a:xfrm>
              <a:off x="2171048" y="64285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Mya Honey, Fall 2023</a:t>
              </a:r>
              <a:endParaRPr sz="800">
                <a:latin typeface="Open Sans Light"/>
                <a:ea typeface="Open Sans Light"/>
                <a:cs typeface="Open Sans Light"/>
                <a:sym typeface="Open Sans Light"/>
              </a:endParaRPr>
            </a:p>
          </p:txBody>
        </p:sp>
      </p:grpSp>
      <p:grpSp>
        <p:nvGrpSpPr>
          <p:cNvPr id="311" name="Google Shape;311;p30"/>
          <p:cNvGrpSpPr/>
          <p:nvPr/>
        </p:nvGrpSpPr>
        <p:grpSpPr>
          <a:xfrm>
            <a:off x="3999186" y="351975"/>
            <a:ext cx="1600200" cy="2218847"/>
            <a:chOff x="3999186" y="351975"/>
            <a:chExt cx="1600200" cy="2218847"/>
          </a:xfrm>
        </p:grpSpPr>
        <p:pic>
          <p:nvPicPr>
            <p:cNvPr id="312" name="Google Shape;312;p30"/>
            <p:cNvPicPr preferRelativeResize="0"/>
            <p:nvPr/>
          </p:nvPicPr>
          <p:blipFill>
            <a:blip r:embed="rId13">
              <a:alphaModFix/>
            </a:blip>
            <a:stretch>
              <a:fillRect/>
            </a:stretch>
          </p:blipFill>
          <p:spPr>
            <a:xfrm>
              <a:off x="4000983" y="351975"/>
              <a:ext cx="1596623" cy="2075459"/>
            </a:xfrm>
            <a:prstGeom prst="rect">
              <a:avLst/>
            </a:prstGeom>
            <a:noFill/>
            <a:ln>
              <a:noFill/>
            </a:ln>
          </p:spPr>
        </p:pic>
        <p:sp>
          <p:nvSpPr>
            <p:cNvPr id="313" name="Google Shape;313;p30"/>
            <p:cNvSpPr txBox="1"/>
            <p:nvPr/>
          </p:nvSpPr>
          <p:spPr>
            <a:xfrm>
              <a:off x="3999186" y="24274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Arik Arik, Fall 2023</a:t>
              </a:r>
              <a:endParaRPr sz="800">
                <a:latin typeface="Open Sans Light"/>
                <a:ea typeface="Open Sans Light"/>
                <a:cs typeface="Open Sans Light"/>
                <a:sym typeface="Open Sans Light"/>
              </a:endParaRPr>
            </a:p>
          </p:txBody>
        </p:sp>
      </p:grpSp>
      <p:grpSp>
        <p:nvGrpSpPr>
          <p:cNvPr id="314" name="Google Shape;314;p30"/>
          <p:cNvGrpSpPr/>
          <p:nvPr/>
        </p:nvGrpSpPr>
        <p:grpSpPr>
          <a:xfrm>
            <a:off x="5832461" y="350238"/>
            <a:ext cx="1600200" cy="2220584"/>
            <a:chOff x="5832461" y="350238"/>
            <a:chExt cx="1600200" cy="2220584"/>
          </a:xfrm>
        </p:grpSpPr>
        <p:pic>
          <p:nvPicPr>
            <p:cNvPr id="315" name="Google Shape;315;p30"/>
            <p:cNvPicPr preferRelativeResize="0"/>
            <p:nvPr/>
          </p:nvPicPr>
          <p:blipFill>
            <a:blip r:embed="rId14">
              <a:alphaModFix/>
            </a:blip>
            <a:stretch>
              <a:fillRect/>
            </a:stretch>
          </p:blipFill>
          <p:spPr>
            <a:xfrm>
              <a:off x="5834275" y="350238"/>
              <a:ext cx="1596625" cy="2078940"/>
            </a:xfrm>
            <a:prstGeom prst="rect">
              <a:avLst/>
            </a:prstGeom>
            <a:noFill/>
            <a:ln>
              <a:noFill/>
            </a:ln>
          </p:spPr>
        </p:pic>
        <p:sp>
          <p:nvSpPr>
            <p:cNvPr id="316" name="Google Shape;316;p30"/>
            <p:cNvSpPr txBox="1"/>
            <p:nvPr/>
          </p:nvSpPr>
          <p:spPr>
            <a:xfrm>
              <a:off x="5832461" y="2427422"/>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Mariah Wentzell, Fall 2023</a:t>
              </a:r>
              <a:endParaRPr sz="800">
                <a:latin typeface="Open Sans Light"/>
                <a:ea typeface="Open Sans Light"/>
                <a:cs typeface="Open Sans Light"/>
                <a:sym typeface="Open Sans Light"/>
              </a:endParaRPr>
            </a:p>
          </p:txBody>
        </p:sp>
      </p:grpSp>
      <p:grpSp>
        <p:nvGrpSpPr>
          <p:cNvPr id="317" name="Google Shape;317;p30"/>
          <p:cNvGrpSpPr/>
          <p:nvPr/>
        </p:nvGrpSpPr>
        <p:grpSpPr>
          <a:xfrm>
            <a:off x="3999175" y="2759166"/>
            <a:ext cx="1600211" cy="2263197"/>
            <a:chOff x="3999175" y="2635913"/>
            <a:chExt cx="1600211" cy="2263197"/>
          </a:xfrm>
        </p:grpSpPr>
        <p:pic>
          <p:nvPicPr>
            <p:cNvPr id="318" name="Google Shape;318;p30"/>
            <p:cNvPicPr preferRelativeResize="0"/>
            <p:nvPr/>
          </p:nvPicPr>
          <p:blipFill>
            <a:blip r:embed="rId15">
              <a:alphaModFix/>
            </a:blip>
            <a:stretch>
              <a:fillRect/>
            </a:stretch>
          </p:blipFill>
          <p:spPr>
            <a:xfrm>
              <a:off x="3999175" y="2635913"/>
              <a:ext cx="1600200" cy="2104263"/>
            </a:xfrm>
            <a:prstGeom prst="rect">
              <a:avLst/>
            </a:prstGeom>
            <a:noFill/>
            <a:ln>
              <a:noFill/>
            </a:ln>
          </p:spPr>
        </p:pic>
        <p:sp>
          <p:nvSpPr>
            <p:cNvPr id="319" name="Google Shape;319;p30"/>
            <p:cNvSpPr txBox="1"/>
            <p:nvPr/>
          </p:nvSpPr>
          <p:spPr>
            <a:xfrm>
              <a:off x="3999186" y="4755709"/>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Matt Inkpen, Fall 2023</a:t>
              </a:r>
              <a:endParaRPr sz="800">
                <a:latin typeface="Open Sans Light"/>
                <a:ea typeface="Open Sans Light"/>
                <a:cs typeface="Open Sans Light"/>
                <a:sym typeface="Open Sans Light"/>
              </a:endParaRPr>
            </a:p>
          </p:txBody>
        </p:sp>
      </p:grpSp>
      <p:grpSp>
        <p:nvGrpSpPr>
          <p:cNvPr id="320" name="Google Shape;320;p30"/>
          <p:cNvGrpSpPr/>
          <p:nvPr/>
        </p:nvGrpSpPr>
        <p:grpSpPr>
          <a:xfrm>
            <a:off x="5832453" y="2714913"/>
            <a:ext cx="1600208" cy="2226347"/>
            <a:chOff x="5832453" y="2650313"/>
            <a:chExt cx="1600208" cy="2226347"/>
          </a:xfrm>
        </p:grpSpPr>
        <p:pic>
          <p:nvPicPr>
            <p:cNvPr id="321" name="Google Shape;321;p30"/>
            <p:cNvPicPr preferRelativeResize="0"/>
            <p:nvPr/>
          </p:nvPicPr>
          <p:blipFill>
            <a:blip r:embed="rId16">
              <a:alphaModFix/>
            </a:blip>
            <a:stretch>
              <a:fillRect/>
            </a:stretch>
          </p:blipFill>
          <p:spPr>
            <a:xfrm>
              <a:off x="5832453" y="2650313"/>
              <a:ext cx="1596621" cy="2075459"/>
            </a:xfrm>
            <a:prstGeom prst="rect">
              <a:avLst/>
            </a:prstGeom>
            <a:noFill/>
            <a:ln>
              <a:noFill/>
            </a:ln>
          </p:spPr>
        </p:pic>
        <p:sp>
          <p:nvSpPr>
            <p:cNvPr id="322" name="Google Shape;322;p30"/>
            <p:cNvSpPr txBox="1"/>
            <p:nvPr/>
          </p:nvSpPr>
          <p:spPr>
            <a:xfrm>
              <a:off x="5832461" y="4733259"/>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Carter Jecks, Fall 2023</a:t>
              </a:r>
              <a:endParaRPr sz="800">
                <a:latin typeface="Open Sans Light"/>
                <a:ea typeface="Open Sans Light"/>
                <a:cs typeface="Open Sans Light"/>
                <a:sym typeface="Open Sans Light"/>
              </a:endParaRPr>
            </a:p>
          </p:txBody>
        </p:sp>
      </p:grpSp>
      <p:grpSp>
        <p:nvGrpSpPr>
          <p:cNvPr id="323" name="Google Shape;323;p30"/>
          <p:cNvGrpSpPr/>
          <p:nvPr/>
        </p:nvGrpSpPr>
        <p:grpSpPr>
          <a:xfrm>
            <a:off x="3999175" y="5210707"/>
            <a:ext cx="1602786" cy="2090964"/>
            <a:chOff x="3999175" y="4948670"/>
            <a:chExt cx="1602786" cy="2090964"/>
          </a:xfrm>
        </p:grpSpPr>
        <p:pic>
          <p:nvPicPr>
            <p:cNvPr id="324" name="Google Shape;324;p30"/>
            <p:cNvPicPr preferRelativeResize="0"/>
            <p:nvPr/>
          </p:nvPicPr>
          <p:blipFill rotWithShape="1">
            <a:blip r:embed="rId17">
              <a:alphaModFix/>
            </a:blip>
            <a:srcRect b="8251" l="5588" r="5845" t="9485"/>
            <a:stretch/>
          </p:blipFill>
          <p:spPr>
            <a:xfrm>
              <a:off x="3999175" y="4948670"/>
              <a:ext cx="1600200" cy="1949105"/>
            </a:xfrm>
            <a:prstGeom prst="rect">
              <a:avLst/>
            </a:prstGeom>
            <a:noFill/>
            <a:ln>
              <a:noFill/>
            </a:ln>
          </p:spPr>
        </p:pic>
        <p:sp>
          <p:nvSpPr>
            <p:cNvPr id="325" name="Google Shape;325;p30"/>
            <p:cNvSpPr txBox="1"/>
            <p:nvPr/>
          </p:nvSpPr>
          <p:spPr>
            <a:xfrm>
              <a:off x="4001761" y="6896234"/>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Gaelle Bousquet, Fall 2023</a:t>
              </a:r>
              <a:endParaRPr sz="800">
                <a:latin typeface="Open Sans Light"/>
                <a:ea typeface="Open Sans Light"/>
                <a:cs typeface="Open Sans Light"/>
                <a:sym typeface="Open Sans Light"/>
              </a:endParaRPr>
            </a:p>
          </p:txBody>
        </p:sp>
      </p:grpSp>
      <p:grpSp>
        <p:nvGrpSpPr>
          <p:cNvPr id="326" name="Google Shape;326;p30"/>
          <p:cNvGrpSpPr/>
          <p:nvPr/>
        </p:nvGrpSpPr>
        <p:grpSpPr>
          <a:xfrm>
            <a:off x="5832450" y="5085350"/>
            <a:ext cx="1600211" cy="2253259"/>
            <a:chOff x="5832450" y="4929225"/>
            <a:chExt cx="1600211" cy="2253259"/>
          </a:xfrm>
        </p:grpSpPr>
        <p:pic>
          <p:nvPicPr>
            <p:cNvPr id="327" name="Google Shape;327;p30"/>
            <p:cNvPicPr preferRelativeResize="0"/>
            <p:nvPr/>
          </p:nvPicPr>
          <p:blipFill>
            <a:blip r:embed="rId18">
              <a:alphaModFix/>
            </a:blip>
            <a:stretch>
              <a:fillRect/>
            </a:stretch>
          </p:blipFill>
          <p:spPr>
            <a:xfrm>
              <a:off x="5832450" y="4929225"/>
              <a:ext cx="1600200" cy="2096263"/>
            </a:xfrm>
            <a:prstGeom prst="rect">
              <a:avLst/>
            </a:prstGeom>
            <a:noFill/>
            <a:ln>
              <a:noFill/>
            </a:ln>
          </p:spPr>
        </p:pic>
        <p:sp>
          <p:nvSpPr>
            <p:cNvPr id="328" name="Google Shape;328;p30"/>
            <p:cNvSpPr txBox="1"/>
            <p:nvPr/>
          </p:nvSpPr>
          <p:spPr>
            <a:xfrm>
              <a:off x="5832461" y="7039084"/>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Lily Campbell, Fall 2023</a:t>
              </a:r>
              <a:endParaRPr sz="800">
                <a:latin typeface="Open Sans Light"/>
                <a:ea typeface="Open Sans Light"/>
                <a:cs typeface="Open Sans Light"/>
                <a:sym typeface="Open Sans Light"/>
              </a:endParaRPr>
            </a:p>
          </p:txBody>
        </p:sp>
      </p:grpSp>
      <p:grpSp>
        <p:nvGrpSpPr>
          <p:cNvPr id="329" name="Google Shape;329;p30"/>
          <p:cNvGrpSpPr/>
          <p:nvPr/>
        </p:nvGrpSpPr>
        <p:grpSpPr>
          <a:xfrm>
            <a:off x="3999186" y="7490016"/>
            <a:ext cx="1600215" cy="2219331"/>
            <a:chOff x="3999186" y="7274216"/>
            <a:chExt cx="1600215" cy="2219331"/>
          </a:xfrm>
        </p:grpSpPr>
        <p:pic>
          <p:nvPicPr>
            <p:cNvPr id="330" name="Google Shape;330;p30"/>
            <p:cNvPicPr preferRelativeResize="0"/>
            <p:nvPr/>
          </p:nvPicPr>
          <p:blipFill>
            <a:blip r:embed="rId19">
              <a:alphaModFix/>
            </a:blip>
            <a:stretch>
              <a:fillRect/>
            </a:stretch>
          </p:blipFill>
          <p:spPr>
            <a:xfrm>
              <a:off x="3999200" y="7274216"/>
              <a:ext cx="1600201" cy="2075935"/>
            </a:xfrm>
            <a:prstGeom prst="rect">
              <a:avLst/>
            </a:prstGeom>
            <a:noFill/>
            <a:ln>
              <a:noFill/>
            </a:ln>
          </p:spPr>
        </p:pic>
        <p:sp>
          <p:nvSpPr>
            <p:cNvPr id="331" name="Google Shape;331;p30"/>
            <p:cNvSpPr txBox="1"/>
            <p:nvPr/>
          </p:nvSpPr>
          <p:spPr>
            <a:xfrm>
              <a:off x="3999186" y="935014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Opemipo Ajetomobi, Spring 2024</a:t>
              </a:r>
              <a:endParaRPr sz="800">
                <a:latin typeface="Open Sans Light"/>
                <a:ea typeface="Open Sans Light"/>
                <a:cs typeface="Open Sans Light"/>
                <a:sym typeface="Open Sans Light"/>
              </a:endParaRPr>
            </a:p>
          </p:txBody>
        </p:sp>
      </p:grpSp>
      <p:grpSp>
        <p:nvGrpSpPr>
          <p:cNvPr id="332" name="Google Shape;332;p30"/>
          <p:cNvGrpSpPr/>
          <p:nvPr/>
        </p:nvGrpSpPr>
        <p:grpSpPr>
          <a:xfrm>
            <a:off x="5827325" y="7482701"/>
            <a:ext cx="1600211" cy="2233972"/>
            <a:chOff x="5827350" y="7338525"/>
            <a:chExt cx="1600211" cy="2233972"/>
          </a:xfrm>
        </p:grpSpPr>
        <p:pic>
          <p:nvPicPr>
            <p:cNvPr id="333" name="Google Shape;333;p30"/>
            <p:cNvPicPr preferRelativeResize="0"/>
            <p:nvPr/>
          </p:nvPicPr>
          <p:blipFill>
            <a:blip r:embed="rId20">
              <a:alphaModFix/>
            </a:blip>
            <a:stretch>
              <a:fillRect/>
            </a:stretch>
          </p:blipFill>
          <p:spPr>
            <a:xfrm>
              <a:off x="5827350" y="7338525"/>
              <a:ext cx="1600199" cy="2090585"/>
            </a:xfrm>
            <a:prstGeom prst="rect">
              <a:avLst/>
            </a:prstGeom>
            <a:noFill/>
            <a:ln>
              <a:noFill/>
            </a:ln>
          </p:spPr>
        </p:pic>
        <p:sp>
          <p:nvSpPr>
            <p:cNvPr id="334" name="Google Shape;334;p30"/>
            <p:cNvSpPr txBox="1"/>
            <p:nvPr/>
          </p:nvSpPr>
          <p:spPr>
            <a:xfrm>
              <a:off x="5827361" y="9429097"/>
              <a:ext cx="16002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latin typeface="Open Sans Light"/>
                  <a:ea typeface="Open Sans Light"/>
                  <a:cs typeface="Open Sans Light"/>
                  <a:sym typeface="Open Sans Light"/>
                </a:rPr>
                <a:t>Joshua Richardson, Spring 2024</a:t>
              </a:r>
              <a:endParaRPr sz="800">
                <a:latin typeface="Open Sans Light"/>
                <a:ea typeface="Open Sans Light"/>
                <a:cs typeface="Open Sans Light"/>
                <a:sym typeface="Open Sans Light"/>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31"/>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340" name="Google Shape;340;p31"/>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sp>
        <p:nvSpPr>
          <p:cNvPr id="341" name="Google Shape;341;p31"/>
          <p:cNvSpPr txBox="1"/>
          <p:nvPr/>
        </p:nvSpPr>
        <p:spPr>
          <a:xfrm rot="-5400000">
            <a:off x="-3443250" y="4358250"/>
            <a:ext cx="9143400" cy="1342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solidFill>
                  <a:srgbClr val="000000"/>
                </a:solidFill>
                <a:latin typeface="Open Sans"/>
                <a:ea typeface="Open Sans"/>
                <a:cs typeface="Open Sans"/>
                <a:sym typeface="Open Sans"/>
              </a:rPr>
              <a:t>Skill builder </a:t>
            </a:r>
            <a:r>
              <a:rPr lang="en" sz="2200">
                <a:latin typeface="Open Sans"/>
                <a:ea typeface="Open Sans"/>
                <a:cs typeface="Open Sans"/>
                <a:sym typeface="Open Sans"/>
              </a:rPr>
              <a:t>- </a:t>
            </a:r>
            <a:r>
              <a:rPr b="1" lang="en" sz="2200">
                <a:latin typeface="Open Sans"/>
                <a:ea typeface="Open Sans"/>
                <a:cs typeface="Open Sans"/>
                <a:sym typeface="Open Sans"/>
              </a:rPr>
              <a:t>Draw a Hand</a:t>
            </a:r>
            <a:endParaRPr b="1" sz="2200">
              <a:latin typeface="Open Sans"/>
              <a:ea typeface="Open Sans"/>
              <a:cs typeface="Open Sans"/>
              <a:sym typeface="Open Sans"/>
            </a:endParaRPr>
          </a:p>
          <a:p>
            <a:pPr indent="0" lvl="0" marL="0" rtl="0" algn="l">
              <a:spcBef>
                <a:spcPts val="0"/>
              </a:spcBef>
              <a:spcAft>
                <a:spcPts val="0"/>
              </a:spcAft>
              <a:buNone/>
            </a:pPr>
            <a:r>
              <a:rPr lang="en" sz="2200">
                <a:latin typeface="Open Sans"/>
                <a:ea typeface="Open Sans"/>
                <a:cs typeface="Open Sans"/>
                <a:sym typeface="Open Sans"/>
              </a:rPr>
              <a:t>XXXtranslationXXX</a:t>
            </a:r>
            <a:endParaRPr sz="2200">
              <a:latin typeface="Open Sans"/>
              <a:ea typeface="Open Sans"/>
              <a:cs typeface="Open Sans"/>
              <a:sym typeface="Open Sans"/>
            </a:endParaRPr>
          </a:p>
          <a:p>
            <a:pPr indent="0" lvl="0" marL="0" rtl="0" algn="l">
              <a:spcBef>
                <a:spcPts val="0"/>
              </a:spcBef>
              <a:spcAft>
                <a:spcPts val="0"/>
              </a:spcAft>
              <a:buNone/>
            </a:pPr>
            <a:r>
              <a:t/>
            </a:r>
            <a:endParaRPr sz="1100">
              <a:latin typeface="Open Sans"/>
              <a:ea typeface="Open Sans"/>
              <a:cs typeface="Open Sans"/>
              <a:sym typeface="Open Sans"/>
            </a:endParaRPr>
          </a:p>
          <a:p>
            <a:pPr indent="0" lvl="0" marL="0" rtl="0" algn="l">
              <a:spcBef>
                <a:spcPts val="0"/>
              </a:spcBef>
              <a:spcAft>
                <a:spcPts val="0"/>
              </a:spcAft>
              <a:buNone/>
            </a:pPr>
            <a:r>
              <a:rPr lang="en" sz="1100">
                <a:latin typeface="Open Sans"/>
                <a:ea typeface="Open Sans"/>
                <a:cs typeface="Open Sans"/>
                <a:sym typeface="Open Sans"/>
              </a:rPr>
              <a:t>Much of drawing is learning how to forget your mental picture of something and instead focus on the visual properties (such as </a:t>
            </a:r>
            <a:r>
              <a:rPr b="1" lang="en" sz="1100">
                <a:latin typeface="Open Sans"/>
                <a:ea typeface="Open Sans"/>
                <a:cs typeface="Open Sans"/>
                <a:sym typeface="Open Sans"/>
              </a:rPr>
              <a:t>line, shading, proportion</a:t>
            </a:r>
            <a:r>
              <a:rPr lang="en" sz="1100">
                <a:latin typeface="Open Sans"/>
                <a:ea typeface="Open Sans"/>
                <a:cs typeface="Open Sans"/>
                <a:sym typeface="Open Sans"/>
              </a:rPr>
              <a:t>, and </a:t>
            </a:r>
            <a:r>
              <a:rPr b="1" lang="en" sz="1100">
                <a:latin typeface="Open Sans"/>
                <a:ea typeface="Open Sans"/>
                <a:cs typeface="Open Sans"/>
                <a:sym typeface="Open Sans"/>
              </a:rPr>
              <a:t>texture</a:t>
            </a:r>
            <a:r>
              <a:rPr lang="en" sz="1100">
                <a:latin typeface="Open Sans"/>
                <a:ea typeface="Open Sans"/>
                <a:cs typeface="Open Sans"/>
                <a:sym typeface="Open Sans"/>
              </a:rPr>
              <a:t>) that you see.</a:t>
            </a:r>
            <a:endParaRPr sz="1100">
              <a:latin typeface="Open Sans"/>
              <a:ea typeface="Open Sans"/>
              <a:cs typeface="Open Sans"/>
              <a:sym typeface="Open Sans"/>
            </a:endParaRPr>
          </a:p>
          <a:p>
            <a:pPr indent="0" lvl="0" marL="0" rtl="0" algn="l">
              <a:spcBef>
                <a:spcPts val="0"/>
              </a:spcBef>
              <a:spcAft>
                <a:spcPts val="0"/>
              </a:spcAft>
              <a:buNone/>
            </a:pPr>
            <a:r>
              <a:t/>
            </a:r>
            <a:endParaRPr sz="1100">
              <a:latin typeface="Open Sans"/>
              <a:ea typeface="Open Sans"/>
              <a:cs typeface="Open Sans"/>
              <a:sym typeface="Open Sans"/>
            </a:endParaRPr>
          </a:p>
          <a:p>
            <a:pPr indent="0" lvl="0" marL="0" rtl="0" algn="l">
              <a:spcBef>
                <a:spcPts val="0"/>
              </a:spcBef>
              <a:spcAft>
                <a:spcPts val="0"/>
              </a:spcAft>
              <a:buNone/>
            </a:pPr>
            <a:r>
              <a:rPr lang="en" sz="1100">
                <a:latin typeface="Open Sans"/>
                <a:ea typeface="Open Sans"/>
                <a:cs typeface="Open Sans"/>
                <a:sym typeface="Open Sans"/>
              </a:rPr>
              <a:t>XXXtranslationXXX</a:t>
            </a:r>
            <a:endParaRPr sz="1100">
              <a:latin typeface="Open Sans"/>
              <a:ea typeface="Open Sans"/>
              <a:cs typeface="Open Sans"/>
              <a:sym typeface="Open Sans"/>
            </a:endParaRPr>
          </a:p>
          <a:p>
            <a:pPr indent="0" lvl="0" marL="0" rtl="0" algn="l">
              <a:spcBef>
                <a:spcPts val="0"/>
              </a:spcBef>
              <a:spcAft>
                <a:spcPts val="0"/>
              </a:spcAft>
              <a:buNone/>
            </a:pPr>
            <a:r>
              <a:t/>
            </a:r>
            <a:endParaRPr b="1" sz="1100">
              <a:latin typeface="Open Sans"/>
              <a:ea typeface="Open Sans"/>
              <a:cs typeface="Open Sans"/>
              <a:sym typeface="Open Sans"/>
            </a:endParaRPr>
          </a:p>
          <a:p>
            <a:pPr indent="0" lvl="0" marL="0" rtl="0" algn="l">
              <a:spcBef>
                <a:spcPts val="0"/>
              </a:spcBef>
              <a:spcAft>
                <a:spcPts val="0"/>
              </a:spcAft>
              <a:buNone/>
            </a:pPr>
            <a:r>
              <a:t/>
            </a:r>
            <a:endParaRPr sz="1100">
              <a:solidFill>
                <a:srgbClr val="000000"/>
              </a:solidFill>
            </a:endParaRPr>
          </a:p>
        </p:txBody>
      </p:sp>
      <p:sp>
        <p:nvSpPr>
          <p:cNvPr id="342" name="Google Shape;342;p31"/>
          <p:cNvSpPr txBox="1"/>
          <p:nvPr/>
        </p:nvSpPr>
        <p:spPr>
          <a:xfrm rot="-5400000">
            <a:off x="2513550" y="230350"/>
            <a:ext cx="4572900" cy="502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Open Sans"/>
                <a:ea typeface="Open Sans"/>
                <a:cs typeface="Open Sans"/>
                <a:sym typeface="Open Sans"/>
              </a:rPr>
              <a:t>Now draw your hand with as much detail as possible, but you are </a:t>
            </a:r>
            <a:r>
              <a:rPr b="1" lang="en" sz="1000">
                <a:solidFill>
                  <a:schemeClr val="dk2"/>
                </a:solidFill>
                <a:latin typeface="Open Sans"/>
                <a:ea typeface="Open Sans"/>
                <a:cs typeface="Open Sans"/>
                <a:sym typeface="Open Sans"/>
              </a:rPr>
              <a:t>allowed to look </a:t>
            </a:r>
            <a:r>
              <a:rPr lang="en" sz="1000">
                <a:solidFill>
                  <a:schemeClr val="dk2"/>
                </a:solidFill>
                <a:latin typeface="Open Sans"/>
                <a:ea typeface="Open Sans"/>
                <a:cs typeface="Open Sans"/>
                <a:sym typeface="Open Sans"/>
              </a:rPr>
              <a:t>at it this time.</a:t>
            </a:r>
            <a:endParaRPr sz="1000">
              <a:solidFill>
                <a:schemeClr val="dk2"/>
              </a:solidFill>
              <a:latin typeface="Open Sans"/>
              <a:ea typeface="Open Sans"/>
              <a:cs typeface="Open Sans"/>
              <a:sym typeface="Open Sans"/>
            </a:endParaRPr>
          </a:p>
          <a:p>
            <a:pPr indent="0" lvl="0" marL="0" rtl="0" algn="l">
              <a:spcBef>
                <a:spcPts val="0"/>
              </a:spcBef>
              <a:spcAft>
                <a:spcPts val="0"/>
              </a:spcAft>
              <a:buNone/>
            </a:pPr>
            <a:r>
              <a:rPr lang="en" sz="1000">
                <a:solidFill>
                  <a:schemeClr val="dk2"/>
                </a:solidFill>
                <a:latin typeface="Open Sans"/>
                <a:ea typeface="Open Sans"/>
                <a:cs typeface="Open Sans"/>
                <a:sym typeface="Open Sans"/>
              </a:rPr>
              <a:t>XXXtranslationXXX</a:t>
            </a:r>
            <a:endParaRPr sz="1000">
              <a:solidFill>
                <a:schemeClr val="dk2"/>
              </a:solidFill>
              <a:latin typeface="Open Sans"/>
              <a:ea typeface="Open Sans"/>
              <a:cs typeface="Open Sans"/>
              <a:sym typeface="Open Sans"/>
            </a:endParaRPr>
          </a:p>
        </p:txBody>
      </p:sp>
      <p:sp>
        <p:nvSpPr>
          <p:cNvPr id="343" name="Google Shape;343;p31"/>
          <p:cNvSpPr txBox="1"/>
          <p:nvPr/>
        </p:nvSpPr>
        <p:spPr>
          <a:xfrm rot="-5400000">
            <a:off x="2513550" y="4801650"/>
            <a:ext cx="4572900" cy="50280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Open Sans"/>
                <a:ea typeface="Open Sans"/>
                <a:cs typeface="Open Sans"/>
                <a:sym typeface="Open Sans"/>
              </a:rPr>
              <a:t>Draw a hand with as much detail as possible, but </a:t>
            </a:r>
            <a:r>
              <a:rPr b="1" lang="en" sz="1000">
                <a:solidFill>
                  <a:schemeClr val="dk2"/>
                </a:solidFill>
                <a:latin typeface="Open Sans"/>
                <a:ea typeface="Open Sans"/>
                <a:cs typeface="Open Sans"/>
                <a:sym typeface="Open Sans"/>
              </a:rPr>
              <a:t>without looking at your hand, or anyone else’s.</a:t>
            </a:r>
            <a:endParaRPr b="1" sz="1000">
              <a:solidFill>
                <a:schemeClr val="dk2"/>
              </a:solidFill>
              <a:latin typeface="Open Sans"/>
              <a:ea typeface="Open Sans"/>
              <a:cs typeface="Open Sans"/>
              <a:sym typeface="Open Sans"/>
            </a:endParaRPr>
          </a:p>
          <a:p>
            <a:pPr indent="0" lvl="0" marL="0" rtl="0" algn="l">
              <a:spcBef>
                <a:spcPts val="0"/>
              </a:spcBef>
              <a:spcAft>
                <a:spcPts val="0"/>
              </a:spcAft>
              <a:buNone/>
            </a:pPr>
            <a:r>
              <a:rPr lang="en" sz="1000">
                <a:solidFill>
                  <a:schemeClr val="dk2"/>
                </a:solidFill>
                <a:latin typeface="Open Sans"/>
                <a:ea typeface="Open Sans"/>
                <a:cs typeface="Open Sans"/>
                <a:sym typeface="Open Sans"/>
              </a:rPr>
              <a:t>XXXtranslationXXX</a:t>
            </a:r>
            <a:endParaRPr sz="1000">
              <a:solidFill>
                <a:schemeClr val="dk2"/>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32"/>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349" name="Google Shape;349;p32"/>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350" name="Google Shape;350;p32"/>
          <p:cNvPicPr preferRelativeResize="0"/>
          <p:nvPr/>
        </p:nvPicPr>
        <p:blipFill>
          <a:blip r:embed="rId5">
            <a:alphaModFix/>
          </a:blip>
          <a:stretch>
            <a:fillRect/>
          </a:stretch>
        </p:blipFill>
        <p:spPr>
          <a:xfrm>
            <a:off x="-3101487" y="6501075"/>
            <a:ext cx="2352675" cy="2000250"/>
          </a:xfrm>
          <a:prstGeom prst="rect">
            <a:avLst/>
          </a:prstGeom>
          <a:noFill/>
          <a:ln>
            <a:noFill/>
          </a:ln>
        </p:spPr>
      </p:pic>
      <p:pic>
        <p:nvPicPr>
          <p:cNvPr id="351" name="Google Shape;351;p32"/>
          <p:cNvPicPr preferRelativeResize="0"/>
          <p:nvPr/>
        </p:nvPicPr>
        <p:blipFill>
          <a:blip r:embed="rId6">
            <a:alphaModFix/>
          </a:blip>
          <a:stretch>
            <a:fillRect/>
          </a:stretch>
        </p:blipFill>
        <p:spPr>
          <a:xfrm>
            <a:off x="-4535600" y="4338550"/>
            <a:ext cx="2724150" cy="2095500"/>
          </a:xfrm>
          <a:prstGeom prst="rect">
            <a:avLst/>
          </a:prstGeom>
          <a:noFill/>
          <a:ln>
            <a:noFill/>
          </a:ln>
        </p:spPr>
      </p:pic>
      <p:pic>
        <p:nvPicPr>
          <p:cNvPr id="352" name="Google Shape;352;p32"/>
          <p:cNvPicPr preferRelativeResize="0"/>
          <p:nvPr/>
        </p:nvPicPr>
        <p:blipFill>
          <a:blip r:embed="rId7">
            <a:alphaModFix/>
          </a:blip>
          <a:stretch>
            <a:fillRect/>
          </a:stretch>
        </p:blipFill>
        <p:spPr>
          <a:xfrm>
            <a:off x="-5172625" y="7862475"/>
            <a:ext cx="2541988" cy="2000250"/>
          </a:xfrm>
          <a:prstGeom prst="rect">
            <a:avLst/>
          </a:prstGeom>
          <a:noFill/>
          <a:ln>
            <a:noFill/>
          </a:ln>
        </p:spPr>
      </p:pic>
      <p:pic>
        <p:nvPicPr>
          <p:cNvPr id="353" name="Google Shape;353;p32"/>
          <p:cNvPicPr preferRelativeResize="0"/>
          <p:nvPr/>
        </p:nvPicPr>
        <p:blipFill>
          <a:blip r:embed="rId8">
            <a:alphaModFix/>
          </a:blip>
          <a:stretch>
            <a:fillRect/>
          </a:stretch>
        </p:blipFill>
        <p:spPr>
          <a:xfrm>
            <a:off x="-3709562" y="1140225"/>
            <a:ext cx="2714625" cy="2247900"/>
          </a:xfrm>
          <a:prstGeom prst="rect">
            <a:avLst/>
          </a:prstGeom>
          <a:noFill/>
          <a:ln>
            <a:noFill/>
          </a:ln>
        </p:spPr>
      </p:pic>
      <p:sp>
        <p:nvSpPr>
          <p:cNvPr id="354" name="Google Shape;354;p32"/>
          <p:cNvSpPr txBox="1"/>
          <p:nvPr/>
        </p:nvSpPr>
        <p:spPr>
          <a:xfrm rot="-5400000">
            <a:off x="-3779550" y="4694550"/>
            <a:ext cx="91434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Open Sans"/>
                <a:ea typeface="Open Sans"/>
                <a:cs typeface="Open Sans"/>
                <a:sym typeface="Open Sans"/>
              </a:rPr>
              <a:t>Drawing basics: </a:t>
            </a:r>
            <a:r>
              <a:rPr lang="en" sz="2000">
                <a:solidFill>
                  <a:schemeClr val="dk1"/>
                </a:solidFill>
                <a:latin typeface="Open Sans"/>
                <a:ea typeface="Open Sans"/>
                <a:cs typeface="Open Sans"/>
                <a:sym typeface="Open Sans"/>
              </a:rPr>
              <a:t>Learning how to see — Part One</a:t>
            </a:r>
            <a:endParaRPr sz="2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2000">
                <a:solidFill>
                  <a:schemeClr val="dk1"/>
                </a:solidFill>
                <a:latin typeface="Open Sans"/>
                <a:ea typeface="Open Sans"/>
                <a:cs typeface="Open Sans"/>
                <a:sym typeface="Open Sans"/>
              </a:rPr>
              <a:t>XXXtranslationXXX</a:t>
            </a:r>
            <a:endParaRPr sz="2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000">
              <a:latin typeface="Open Sans"/>
              <a:ea typeface="Open Sans"/>
              <a:cs typeface="Open Sans"/>
              <a:sym typeface="Open Sans"/>
            </a:endParaRPr>
          </a:p>
        </p:txBody>
      </p:sp>
      <p:pic>
        <p:nvPicPr>
          <p:cNvPr id="355" name="Google Shape;355;p32"/>
          <p:cNvPicPr preferRelativeResize="0"/>
          <p:nvPr/>
        </p:nvPicPr>
        <p:blipFill>
          <a:blip r:embed="rId9">
            <a:alphaModFix/>
          </a:blip>
          <a:stretch>
            <a:fillRect/>
          </a:stretch>
        </p:blipFill>
        <p:spPr>
          <a:xfrm rot="-5400000">
            <a:off x="1707228" y="4575361"/>
            <a:ext cx="4459723" cy="5600825"/>
          </a:xfrm>
          <a:prstGeom prst="rect">
            <a:avLst/>
          </a:prstGeom>
          <a:noFill/>
          <a:ln>
            <a:noFill/>
          </a:ln>
        </p:spPr>
      </p:pic>
      <p:sp>
        <p:nvSpPr>
          <p:cNvPr id="356" name="Google Shape;356;p32"/>
          <p:cNvSpPr/>
          <p:nvPr/>
        </p:nvSpPr>
        <p:spPr>
          <a:xfrm>
            <a:off x="1127100" y="452763"/>
            <a:ext cx="5600700" cy="44667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57" name="Google Shape;357;p32"/>
          <p:cNvSpPr txBox="1"/>
          <p:nvPr/>
        </p:nvSpPr>
        <p:spPr>
          <a:xfrm rot="-5400000">
            <a:off x="4883650" y="2316213"/>
            <a:ext cx="4447500" cy="739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000">
                <a:solidFill>
                  <a:schemeClr val="dk1"/>
                </a:solidFill>
                <a:latin typeface="Open Sans"/>
                <a:ea typeface="Open Sans"/>
                <a:cs typeface="Open Sans"/>
                <a:sym typeface="Open Sans"/>
              </a:rPr>
              <a:t>Redraw this picture as carefully as you can, focusing on detail. Capture the bumps, angles, curves, and lengths. Shapes &amp; sizes will be distorted.</a:t>
            </a:r>
            <a:endParaRPr sz="10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None/>
            </a:pPr>
            <a:r>
              <a:rPr lang="en" sz="1000">
                <a:solidFill>
                  <a:schemeClr val="dk1"/>
                </a:solidFill>
                <a:latin typeface="Open Sans"/>
                <a:ea typeface="Open Sans"/>
                <a:cs typeface="Open Sans"/>
                <a:sym typeface="Open Sans"/>
              </a:rPr>
              <a:t>XXXtranslationXXX</a:t>
            </a:r>
            <a:endParaRPr sz="1000">
              <a:solidFill>
                <a:schemeClr val="dk1"/>
              </a:solidFill>
              <a:latin typeface="Open Sans"/>
              <a:ea typeface="Open Sans"/>
              <a:cs typeface="Open Sans"/>
              <a:sym typeface="Open Sans"/>
            </a:endParaRPr>
          </a:p>
        </p:txBody>
      </p:sp>
      <p:sp>
        <p:nvSpPr>
          <p:cNvPr id="358" name="Google Shape;358;p32"/>
          <p:cNvSpPr txBox="1"/>
          <p:nvPr/>
        </p:nvSpPr>
        <p:spPr>
          <a:xfrm rot="-5400000">
            <a:off x="4801625" y="7081075"/>
            <a:ext cx="4447500" cy="577200"/>
          </a:xfrm>
          <a:prstGeom prst="rect">
            <a:avLst/>
          </a:prstGeom>
          <a:solidFill>
            <a:srgbClr val="000000"/>
          </a:solidFill>
          <a:ln>
            <a:noFill/>
          </a:ln>
        </p:spPr>
        <p:txBody>
          <a:bodyPr anchorCtr="0" anchor="ctr" bIns="0" lIns="0" spcFirstLastPara="1" rIns="0" wrap="square" tIns="0">
            <a:noAutofit/>
          </a:bodyPr>
          <a:lstStyle/>
          <a:p>
            <a:pPr indent="0" lvl="0" marL="0" rtl="0" algn="ctr">
              <a:lnSpc>
                <a:spcPct val="100000"/>
              </a:lnSpc>
              <a:spcBef>
                <a:spcPts val="0"/>
              </a:spcBef>
              <a:spcAft>
                <a:spcPts val="0"/>
              </a:spcAft>
              <a:buNone/>
            </a:pPr>
            <a:r>
              <a:rPr lang="en" sz="1000">
                <a:solidFill>
                  <a:srgbClr val="FFFFFF"/>
                </a:solidFill>
                <a:latin typeface="Open Sans"/>
                <a:ea typeface="Open Sans"/>
                <a:cs typeface="Open Sans"/>
                <a:sym typeface="Open Sans"/>
              </a:rPr>
              <a:t>Pablo Picasso, </a:t>
            </a:r>
            <a:r>
              <a:rPr b="1" lang="en" sz="1000">
                <a:solidFill>
                  <a:srgbClr val="FFFFFF"/>
                </a:solidFill>
                <a:latin typeface="Open Sans"/>
                <a:ea typeface="Open Sans"/>
                <a:cs typeface="Open Sans"/>
                <a:sym typeface="Open Sans"/>
              </a:rPr>
              <a:t>Portrait of Igor Stravinsky</a:t>
            </a:r>
            <a:r>
              <a:rPr lang="en" sz="1000">
                <a:solidFill>
                  <a:srgbClr val="FFFFFF"/>
                </a:solidFill>
                <a:latin typeface="Open Sans"/>
                <a:ea typeface="Open Sans"/>
                <a:cs typeface="Open Sans"/>
                <a:sym typeface="Open Sans"/>
              </a:rPr>
              <a:t>, 1920</a:t>
            </a:r>
            <a:endParaRPr sz="1000">
              <a:solidFill>
                <a:srgbClr val="FFFFFF"/>
              </a:solidFill>
              <a:latin typeface="Open Sans"/>
              <a:ea typeface="Open Sans"/>
              <a:cs typeface="Open Sans"/>
              <a:sym typeface="Open Sans"/>
            </a:endParaRPr>
          </a:p>
          <a:p>
            <a:pPr indent="0" lvl="0" marL="0" rtl="0" algn="ctr">
              <a:lnSpc>
                <a:spcPct val="100000"/>
              </a:lnSpc>
              <a:spcBef>
                <a:spcPts val="0"/>
              </a:spcBef>
              <a:spcAft>
                <a:spcPts val="0"/>
              </a:spcAft>
              <a:buNone/>
            </a:pPr>
            <a:r>
              <a:rPr lang="en" sz="1000">
                <a:solidFill>
                  <a:srgbClr val="FFFFFF"/>
                </a:solidFill>
                <a:latin typeface="Open Sans"/>
                <a:ea typeface="Open Sans"/>
                <a:cs typeface="Open Sans"/>
                <a:sym typeface="Open Sans"/>
              </a:rPr>
              <a:t>XXXtranslationXXX</a:t>
            </a:r>
            <a:endParaRPr sz="1000">
              <a:solidFill>
                <a:srgbClr val="FFFFFF"/>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id="363" name="Google Shape;363;p33"/>
          <p:cNvPicPr preferRelativeResize="0"/>
          <p:nvPr/>
        </p:nvPicPr>
        <p:blipFill>
          <a:blip r:embed="rId3">
            <a:alphaModFix/>
          </a:blip>
          <a:stretch>
            <a:fillRect/>
          </a:stretch>
        </p:blipFill>
        <p:spPr>
          <a:xfrm>
            <a:off x="6172200" y="11748014"/>
            <a:ext cx="1143000" cy="973511"/>
          </a:xfrm>
          <a:prstGeom prst="rect">
            <a:avLst/>
          </a:prstGeom>
          <a:noFill/>
          <a:ln>
            <a:noFill/>
          </a:ln>
        </p:spPr>
      </p:pic>
      <p:pic>
        <p:nvPicPr>
          <p:cNvPr id="364" name="Google Shape;364;p33"/>
          <p:cNvPicPr preferRelativeResize="0"/>
          <p:nvPr/>
        </p:nvPicPr>
        <p:blipFill rotWithShape="1">
          <a:blip r:embed="rId4">
            <a:alphaModFix/>
          </a:blip>
          <a:srcRect b="2703" l="3904" r="4014" t="3108"/>
          <a:stretch/>
        </p:blipFill>
        <p:spPr>
          <a:xfrm>
            <a:off x="6172200" y="12721525"/>
            <a:ext cx="1143000" cy="1665270"/>
          </a:xfrm>
          <a:prstGeom prst="rect">
            <a:avLst/>
          </a:prstGeom>
          <a:noFill/>
          <a:ln>
            <a:noFill/>
          </a:ln>
        </p:spPr>
      </p:pic>
      <p:pic>
        <p:nvPicPr>
          <p:cNvPr id="365" name="Google Shape;365;p33"/>
          <p:cNvPicPr preferRelativeResize="0"/>
          <p:nvPr/>
        </p:nvPicPr>
        <p:blipFill>
          <a:blip r:embed="rId5">
            <a:alphaModFix/>
          </a:blip>
          <a:stretch>
            <a:fillRect/>
          </a:stretch>
        </p:blipFill>
        <p:spPr>
          <a:xfrm>
            <a:off x="-3101487" y="6501075"/>
            <a:ext cx="2352675" cy="2000250"/>
          </a:xfrm>
          <a:prstGeom prst="rect">
            <a:avLst/>
          </a:prstGeom>
          <a:noFill/>
          <a:ln>
            <a:noFill/>
          </a:ln>
        </p:spPr>
      </p:pic>
      <p:pic>
        <p:nvPicPr>
          <p:cNvPr id="366" name="Google Shape;366;p33"/>
          <p:cNvPicPr preferRelativeResize="0"/>
          <p:nvPr/>
        </p:nvPicPr>
        <p:blipFill>
          <a:blip r:embed="rId6">
            <a:alphaModFix/>
          </a:blip>
          <a:stretch>
            <a:fillRect/>
          </a:stretch>
        </p:blipFill>
        <p:spPr>
          <a:xfrm>
            <a:off x="-4535600" y="4338550"/>
            <a:ext cx="2724150" cy="2095500"/>
          </a:xfrm>
          <a:prstGeom prst="rect">
            <a:avLst/>
          </a:prstGeom>
          <a:noFill/>
          <a:ln>
            <a:noFill/>
          </a:ln>
        </p:spPr>
      </p:pic>
      <p:pic>
        <p:nvPicPr>
          <p:cNvPr id="367" name="Google Shape;367;p33"/>
          <p:cNvPicPr preferRelativeResize="0"/>
          <p:nvPr/>
        </p:nvPicPr>
        <p:blipFill>
          <a:blip r:embed="rId7">
            <a:alphaModFix/>
          </a:blip>
          <a:stretch>
            <a:fillRect/>
          </a:stretch>
        </p:blipFill>
        <p:spPr>
          <a:xfrm>
            <a:off x="-5172625" y="7862475"/>
            <a:ext cx="2541988" cy="2000250"/>
          </a:xfrm>
          <a:prstGeom prst="rect">
            <a:avLst/>
          </a:prstGeom>
          <a:noFill/>
          <a:ln>
            <a:noFill/>
          </a:ln>
        </p:spPr>
      </p:pic>
      <p:pic>
        <p:nvPicPr>
          <p:cNvPr id="368" name="Google Shape;368;p33"/>
          <p:cNvPicPr preferRelativeResize="0"/>
          <p:nvPr/>
        </p:nvPicPr>
        <p:blipFill>
          <a:blip r:embed="rId8">
            <a:alphaModFix/>
          </a:blip>
          <a:stretch>
            <a:fillRect/>
          </a:stretch>
        </p:blipFill>
        <p:spPr>
          <a:xfrm>
            <a:off x="-3709562" y="1140225"/>
            <a:ext cx="2714625" cy="2247900"/>
          </a:xfrm>
          <a:prstGeom prst="rect">
            <a:avLst/>
          </a:prstGeom>
          <a:noFill/>
          <a:ln>
            <a:noFill/>
          </a:ln>
        </p:spPr>
      </p:pic>
      <p:sp>
        <p:nvSpPr>
          <p:cNvPr id="369" name="Google Shape;369;p33"/>
          <p:cNvSpPr txBox="1"/>
          <p:nvPr/>
        </p:nvSpPr>
        <p:spPr>
          <a:xfrm rot="-5400000">
            <a:off x="-3612600" y="4700650"/>
            <a:ext cx="8809500" cy="669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en" sz="2000">
                <a:solidFill>
                  <a:schemeClr val="dk1"/>
                </a:solidFill>
                <a:latin typeface="Open Sans"/>
                <a:ea typeface="Open Sans"/>
                <a:cs typeface="Open Sans"/>
                <a:sym typeface="Open Sans"/>
              </a:rPr>
              <a:t>Drawing basics: </a:t>
            </a:r>
            <a:r>
              <a:rPr lang="en" sz="2000">
                <a:solidFill>
                  <a:schemeClr val="dk1"/>
                </a:solidFill>
                <a:latin typeface="Open Sans"/>
                <a:ea typeface="Open Sans"/>
                <a:cs typeface="Open Sans"/>
                <a:sym typeface="Open Sans"/>
              </a:rPr>
              <a:t>Angles and basic shading</a:t>
            </a:r>
            <a:endParaRPr sz="2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2000">
                <a:solidFill>
                  <a:schemeClr val="dk1"/>
                </a:solidFill>
                <a:latin typeface="Open Sans"/>
                <a:ea typeface="Open Sans"/>
                <a:cs typeface="Open Sans"/>
                <a:sym typeface="Open Sans"/>
              </a:rPr>
              <a:t>XXXtranslationXXX</a:t>
            </a:r>
            <a:endParaRPr sz="20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2000">
              <a:latin typeface="Open Sans"/>
              <a:ea typeface="Open Sans"/>
              <a:cs typeface="Open Sans"/>
              <a:sym typeface="Open Sans"/>
            </a:endParaRPr>
          </a:p>
        </p:txBody>
      </p:sp>
      <p:sp>
        <p:nvSpPr>
          <p:cNvPr id="370" name="Google Shape;370;p33"/>
          <p:cNvSpPr/>
          <p:nvPr/>
        </p:nvSpPr>
        <p:spPr>
          <a:xfrm>
            <a:off x="1127200" y="630899"/>
            <a:ext cx="5600700" cy="4284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1" name="Google Shape;371;p33"/>
          <p:cNvSpPr txBox="1"/>
          <p:nvPr/>
        </p:nvSpPr>
        <p:spPr>
          <a:xfrm rot="-5400000">
            <a:off x="4972250" y="2405975"/>
            <a:ext cx="4270500" cy="739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000">
                <a:solidFill>
                  <a:schemeClr val="dk1"/>
                </a:solidFill>
                <a:latin typeface="Open Sans"/>
                <a:ea typeface="Open Sans"/>
                <a:cs typeface="Open Sans"/>
                <a:sym typeface="Open Sans"/>
              </a:rPr>
              <a:t>Redraw this picture as carefully as you can, focusing on angles and shading. Capture the shapes and aim for clean, smooth shading.</a:t>
            </a:r>
            <a:endParaRPr sz="10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None/>
            </a:pPr>
            <a:r>
              <a:rPr lang="en" sz="1000">
                <a:solidFill>
                  <a:schemeClr val="dk1"/>
                </a:solidFill>
                <a:latin typeface="Open Sans"/>
                <a:ea typeface="Open Sans"/>
                <a:cs typeface="Open Sans"/>
                <a:sym typeface="Open Sans"/>
              </a:rPr>
              <a:t>XXXtranslationXXX</a:t>
            </a:r>
            <a:endParaRPr sz="1000">
              <a:solidFill>
                <a:schemeClr val="dk1"/>
              </a:solidFill>
              <a:latin typeface="Open Sans"/>
              <a:ea typeface="Open Sans"/>
              <a:cs typeface="Open Sans"/>
              <a:sym typeface="Open Sans"/>
            </a:endParaRPr>
          </a:p>
        </p:txBody>
      </p:sp>
      <p:sp>
        <p:nvSpPr>
          <p:cNvPr id="372" name="Google Shape;372;p33"/>
          <p:cNvSpPr txBox="1"/>
          <p:nvPr/>
        </p:nvSpPr>
        <p:spPr>
          <a:xfrm rot="-5400000">
            <a:off x="4883375" y="7001525"/>
            <a:ext cx="4284000" cy="577200"/>
          </a:xfrm>
          <a:prstGeom prst="rect">
            <a:avLst/>
          </a:prstGeom>
          <a:solidFill>
            <a:srgbClr val="000000"/>
          </a:solidFill>
          <a:ln>
            <a:noFill/>
          </a:ln>
        </p:spPr>
        <p:txBody>
          <a:bodyPr anchorCtr="0" anchor="ctr" bIns="0" lIns="0" spcFirstLastPara="1" rIns="0" wrap="square" tIns="0">
            <a:noAutofit/>
          </a:bodyPr>
          <a:lstStyle/>
          <a:p>
            <a:pPr indent="0" lvl="0" marL="0" rtl="0" algn="ctr">
              <a:spcBef>
                <a:spcPts val="0"/>
              </a:spcBef>
              <a:spcAft>
                <a:spcPts val="0"/>
              </a:spcAft>
              <a:buNone/>
            </a:pPr>
            <a:r>
              <a:rPr lang="en" sz="1000">
                <a:solidFill>
                  <a:srgbClr val="FFFFFF"/>
                </a:solidFill>
                <a:latin typeface="Open Sans"/>
                <a:ea typeface="Open Sans"/>
                <a:cs typeface="Open Sans"/>
                <a:sym typeface="Open Sans"/>
              </a:rPr>
              <a:t>Kazimir Malevich, </a:t>
            </a:r>
            <a:r>
              <a:rPr b="1" lang="en" sz="1000">
                <a:solidFill>
                  <a:srgbClr val="FFFFFF"/>
                </a:solidFill>
                <a:latin typeface="Open Sans"/>
                <a:ea typeface="Open Sans"/>
                <a:cs typeface="Open Sans"/>
                <a:sym typeface="Open Sans"/>
              </a:rPr>
              <a:t>Woodcutter</a:t>
            </a:r>
            <a:r>
              <a:rPr lang="en" sz="1000">
                <a:solidFill>
                  <a:srgbClr val="FFFFFF"/>
                </a:solidFill>
                <a:latin typeface="Open Sans"/>
                <a:ea typeface="Open Sans"/>
                <a:cs typeface="Open Sans"/>
                <a:sym typeface="Open Sans"/>
              </a:rPr>
              <a:t>, 1912-13</a:t>
            </a:r>
            <a:endParaRPr sz="1000">
              <a:solidFill>
                <a:srgbClr val="FFFFFF"/>
              </a:solidFill>
              <a:latin typeface="Open Sans"/>
              <a:ea typeface="Open Sans"/>
              <a:cs typeface="Open Sans"/>
              <a:sym typeface="Open Sans"/>
            </a:endParaRPr>
          </a:p>
          <a:p>
            <a:pPr indent="0" lvl="0" marL="0" rtl="0" algn="ctr">
              <a:lnSpc>
                <a:spcPct val="100000"/>
              </a:lnSpc>
              <a:spcBef>
                <a:spcPts val="0"/>
              </a:spcBef>
              <a:spcAft>
                <a:spcPts val="0"/>
              </a:spcAft>
              <a:buNone/>
            </a:pPr>
            <a:r>
              <a:rPr lang="en" sz="1000">
                <a:solidFill>
                  <a:srgbClr val="FFFFFF"/>
                </a:solidFill>
                <a:latin typeface="Open Sans"/>
                <a:ea typeface="Open Sans"/>
                <a:cs typeface="Open Sans"/>
                <a:sym typeface="Open Sans"/>
              </a:rPr>
              <a:t>XXXtranslationXXX</a:t>
            </a:r>
            <a:endParaRPr sz="1000">
              <a:solidFill>
                <a:srgbClr val="FFFFFF"/>
              </a:solidFill>
              <a:latin typeface="Open Sans"/>
              <a:ea typeface="Open Sans"/>
              <a:cs typeface="Open Sans"/>
              <a:sym typeface="Open Sans"/>
            </a:endParaRPr>
          </a:p>
        </p:txBody>
      </p:sp>
      <p:pic>
        <p:nvPicPr>
          <p:cNvPr id="373" name="Google Shape;373;p33"/>
          <p:cNvPicPr preferRelativeResize="0"/>
          <p:nvPr/>
        </p:nvPicPr>
        <p:blipFill>
          <a:blip r:embed="rId9">
            <a:alphaModFix/>
          </a:blip>
          <a:stretch>
            <a:fillRect/>
          </a:stretch>
        </p:blipFill>
        <p:spPr>
          <a:xfrm rot="-5400000">
            <a:off x="1782463" y="4488237"/>
            <a:ext cx="4290075" cy="5600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