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Open Sans Light"/>
      <p:regular r:id="rId7"/>
      <p:bold r:id="rId8"/>
      <p:italic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">
          <p15:clr>
            <a:srgbClr val="9AA0A6"/>
          </p15:clr>
        </p15:guide>
        <p15:guide id="2" pos="216">
          <p15:clr>
            <a:srgbClr val="9AA0A6"/>
          </p15:clr>
        </p15:guide>
        <p15:guide id="3" pos="4680">
          <p15:clr>
            <a:srgbClr val="9AA0A6"/>
          </p15:clr>
        </p15:guide>
        <p15:guide id="4" orient="horz" pos="6120">
          <p15:clr>
            <a:srgbClr val="9AA0A6"/>
          </p15:clr>
        </p15:guide>
        <p15:guide id="5" orient="horz" pos="1656">
          <p15:clr>
            <a:srgbClr val="747775"/>
          </p15:clr>
        </p15:guide>
        <p15:guide id="6" orient="horz" pos="143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" orient="horz"/>
        <p:guide pos="216"/>
        <p:guide pos="4680"/>
        <p:guide pos="6120" orient="horz"/>
        <p:guide pos="1656" orient="horz"/>
        <p:guide pos="143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OpenSansLight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Light-italic.fnt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OpenSansLight-regular.fntdata"/><Relationship Id="rId8" Type="http://schemas.openxmlformats.org/officeDocument/2006/relationships/font" Target="fonts/OpenSan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be3a88006_0_77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be3a8800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jpg"/><Relationship Id="rId10" Type="http://schemas.openxmlformats.org/officeDocument/2006/relationships/image" Target="../media/image1.jpg"/><Relationship Id="rId13" Type="http://schemas.openxmlformats.org/officeDocument/2006/relationships/image" Target="../media/image4.jpg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0.jpg"/><Relationship Id="rId15" Type="http://schemas.openxmlformats.org/officeDocument/2006/relationships/image" Target="../media/image5.jpg"/><Relationship Id="rId14" Type="http://schemas.openxmlformats.org/officeDocument/2006/relationships/image" Target="../media/image6.jpg"/><Relationship Id="rId17" Type="http://schemas.openxmlformats.org/officeDocument/2006/relationships/image" Target="../media/image7.png"/><Relationship Id="rId16" Type="http://schemas.openxmlformats.org/officeDocument/2006/relationships/image" Target="../media/image13.jpg"/><Relationship Id="rId5" Type="http://schemas.openxmlformats.org/officeDocument/2006/relationships/image" Target="../media/image3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779213" y="5162526"/>
            <a:ext cx="1371414" cy="1901432"/>
            <a:chOff x="4000501" y="342900"/>
            <a:chExt cx="1600249" cy="2218707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0" l="9" r="19" t="0"/>
            <a:stretch/>
          </p:blipFill>
          <p:spPr>
            <a:xfrm>
              <a:off x="4000501" y="342900"/>
              <a:ext cx="1600201" cy="2053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3"/>
            <p:cNvSpPr txBox="1"/>
            <p:nvPr/>
          </p:nvSpPr>
          <p:spPr>
            <a:xfrm>
              <a:off x="4000550" y="2396907"/>
              <a:ext cx="16002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5">
                  <a:latin typeface="Open Sans Light"/>
                  <a:ea typeface="Open Sans Light"/>
                  <a:cs typeface="Open Sans Light"/>
                  <a:sym typeface="Open Sans Light"/>
                </a:rPr>
                <a:t>Kaya Panthier, </a:t>
              </a:r>
              <a:endParaRPr sz="785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5">
                  <a:latin typeface="Open Sans Light"/>
                  <a:ea typeface="Open Sans Light"/>
                  <a:cs typeface="Open Sans Light"/>
                  <a:sym typeface="Open Sans Light"/>
                </a:rPr>
                <a:t>Spring 2019</a:t>
              </a:r>
              <a:endParaRPr sz="785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57" name="Google Shape;57;p13"/>
          <p:cNvGrpSpPr/>
          <p:nvPr/>
        </p:nvGrpSpPr>
        <p:grpSpPr>
          <a:xfrm>
            <a:off x="350845" y="5483922"/>
            <a:ext cx="1368171" cy="1782621"/>
            <a:chOff x="2171697" y="2878069"/>
            <a:chExt cx="1600200" cy="2084937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2171697" y="4798306"/>
              <a:ext cx="16002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Sean Yu</a:t>
              </a: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, </a:t>
              </a:r>
              <a:endParaRPr sz="784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Fall 2019</a:t>
              </a:r>
              <a:endParaRPr sz="784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pic>
          <p:nvPicPr>
            <p:cNvPr id="59" name="Google Shape;5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1697" y="2878069"/>
              <a:ext cx="1600199" cy="19202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" name="Google Shape;60;p13"/>
          <p:cNvGrpSpPr/>
          <p:nvPr/>
        </p:nvGrpSpPr>
        <p:grpSpPr>
          <a:xfrm>
            <a:off x="6058112" y="7540012"/>
            <a:ext cx="1371383" cy="1967324"/>
            <a:chOff x="2171697" y="7419913"/>
            <a:chExt cx="1600214" cy="2295594"/>
          </a:xfrm>
        </p:grpSpPr>
        <p:pic>
          <p:nvPicPr>
            <p:cNvPr id="61" name="Google Shape;61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71711" y="7419913"/>
              <a:ext cx="1600200" cy="2128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3"/>
            <p:cNvSpPr txBox="1"/>
            <p:nvPr/>
          </p:nvSpPr>
          <p:spPr>
            <a:xfrm>
              <a:off x="2171697" y="9550806"/>
              <a:ext cx="16002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5">
                  <a:latin typeface="Open Sans Light"/>
                  <a:ea typeface="Open Sans Light"/>
                  <a:cs typeface="Open Sans Light"/>
                  <a:sym typeface="Open Sans Light"/>
                </a:rPr>
                <a:t>Ji Yoon Park</a:t>
              </a:r>
              <a:r>
                <a:rPr lang="en" sz="785">
                  <a:latin typeface="Open Sans Light"/>
                  <a:ea typeface="Open Sans Light"/>
                  <a:cs typeface="Open Sans Light"/>
                  <a:sym typeface="Open Sans Light"/>
                </a:rPr>
                <a:t>, </a:t>
              </a:r>
              <a:endParaRPr sz="785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5">
                  <a:latin typeface="Open Sans Light"/>
                  <a:ea typeface="Open Sans Light"/>
                  <a:cs typeface="Open Sans Light"/>
                  <a:sym typeface="Open Sans Light"/>
                </a:rPr>
                <a:t>Spring 2014</a:t>
              </a:r>
              <a:endParaRPr sz="785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4631212" y="7636294"/>
            <a:ext cx="1368185" cy="1864717"/>
            <a:chOff x="4000497" y="7534551"/>
            <a:chExt cx="1600216" cy="2180955"/>
          </a:xfrm>
        </p:grpSpPr>
        <p:pic>
          <p:nvPicPr>
            <p:cNvPr id="64" name="Google Shape;64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00513" y="7534551"/>
              <a:ext cx="1600201" cy="2016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13"/>
            <p:cNvSpPr txBox="1"/>
            <p:nvPr/>
          </p:nvSpPr>
          <p:spPr>
            <a:xfrm>
              <a:off x="4000497" y="9550806"/>
              <a:ext cx="16002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Danny Liu</a:t>
              </a: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, </a:t>
              </a:r>
              <a:endParaRPr sz="784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Fall 2015</a:t>
              </a:r>
              <a:endParaRPr sz="784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3203844" y="7642334"/>
            <a:ext cx="1368653" cy="1872213"/>
            <a:chOff x="342872" y="7526551"/>
            <a:chExt cx="1600203" cy="2188955"/>
          </a:xfrm>
        </p:grpSpPr>
        <p:pic>
          <p:nvPicPr>
            <p:cNvPr id="67" name="Google Shape;67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2875" y="7526551"/>
              <a:ext cx="1600200" cy="2032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3"/>
            <p:cNvSpPr txBox="1"/>
            <p:nvPr/>
          </p:nvSpPr>
          <p:spPr>
            <a:xfrm>
              <a:off x="342872" y="9550806"/>
              <a:ext cx="16002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Zoe Bartel, </a:t>
              </a:r>
              <a:endParaRPr sz="784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Spring 2016</a:t>
              </a:r>
              <a:endParaRPr sz="784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6056980" y="2767625"/>
            <a:ext cx="1368670" cy="1933625"/>
            <a:chOff x="4000513" y="342900"/>
            <a:chExt cx="1600222" cy="2260756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4000534" y="2438956"/>
              <a:ext cx="16002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Anna Wuensch</a:t>
              </a: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, </a:t>
              </a:r>
              <a:endParaRPr sz="784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Spring 2020</a:t>
              </a:r>
              <a:endParaRPr sz="784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pic>
          <p:nvPicPr>
            <p:cNvPr id="71" name="Google Shape;71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000513" y="342900"/>
              <a:ext cx="1600201" cy="20962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Google Shape;72;p13"/>
          <p:cNvGrpSpPr/>
          <p:nvPr/>
        </p:nvGrpSpPr>
        <p:grpSpPr>
          <a:xfrm>
            <a:off x="3204646" y="2772480"/>
            <a:ext cx="1371375" cy="1923928"/>
            <a:chOff x="-192853" y="-3216700"/>
            <a:chExt cx="1600204" cy="2244956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-192853" y="-1136444"/>
              <a:ext cx="16002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5">
                  <a:latin typeface="Open Sans Light"/>
                  <a:ea typeface="Open Sans Light"/>
                  <a:cs typeface="Open Sans Light"/>
                  <a:sym typeface="Open Sans Light"/>
                </a:rPr>
                <a:t>Lauren Sparkes</a:t>
              </a:r>
              <a:r>
                <a:rPr lang="en" sz="785">
                  <a:latin typeface="Open Sans Light"/>
                  <a:ea typeface="Open Sans Light"/>
                  <a:cs typeface="Open Sans Light"/>
                  <a:sym typeface="Open Sans Light"/>
                </a:rPr>
                <a:t>, </a:t>
              </a:r>
              <a:br>
                <a:rPr lang="en" sz="785">
                  <a:latin typeface="Open Sans Light"/>
                  <a:ea typeface="Open Sans Light"/>
                  <a:cs typeface="Open Sans Light"/>
                  <a:sym typeface="Open Sans Light"/>
                </a:rPr>
              </a:br>
              <a:r>
                <a:rPr lang="en" sz="785">
                  <a:latin typeface="Open Sans Light"/>
                  <a:ea typeface="Open Sans Light"/>
                  <a:cs typeface="Open Sans Light"/>
                  <a:sym typeface="Open Sans Light"/>
                </a:rPr>
                <a:t>Spring 2021</a:t>
              </a:r>
              <a:endParaRPr sz="785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pic>
          <p:nvPicPr>
            <p:cNvPr id="74" name="Google Shape;74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-192850" y="-3216700"/>
              <a:ext cx="1600201" cy="20802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" name="Google Shape;75;p13"/>
          <p:cNvGrpSpPr/>
          <p:nvPr/>
        </p:nvGrpSpPr>
        <p:grpSpPr>
          <a:xfrm>
            <a:off x="349261" y="7796492"/>
            <a:ext cx="1371375" cy="1704524"/>
            <a:chOff x="5829297" y="5122889"/>
            <a:chExt cx="1600204" cy="1988943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5829297" y="6947131"/>
              <a:ext cx="16002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5">
                  <a:latin typeface="Open Sans Light"/>
                  <a:ea typeface="Open Sans Light"/>
                  <a:cs typeface="Open Sans Light"/>
                  <a:sym typeface="Open Sans Light"/>
                </a:rPr>
                <a:t>Sabrina Ashik</a:t>
              </a:r>
              <a:r>
                <a:rPr lang="en" sz="785">
                  <a:latin typeface="Open Sans Light"/>
                  <a:ea typeface="Open Sans Light"/>
                  <a:cs typeface="Open Sans Light"/>
                  <a:sym typeface="Open Sans Light"/>
                </a:rPr>
                <a:t>, </a:t>
              </a:r>
              <a:endParaRPr sz="785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5">
                  <a:latin typeface="Open Sans Light"/>
                  <a:ea typeface="Open Sans Light"/>
                  <a:cs typeface="Open Sans Light"/>
                  <a:sym typeface="Open Sans Light"/>
                </a:rPr>
                <a:t>Spring 2017</a:t>
              </a:r>
              <a:endParaRPr sz="785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pic>
          <p:nvPicPr>
            <p:cNvPr id="77" name="Google Shape;77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829300" y="5122889"/>
              <a:ext cx="1600201" cy="18242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" name="Google Shape;78;p13"/>
          <p:cNvGrpSpPr/>
          <p:nvPr/>
        </p:nvGrpSpPr>
        <p:grpSpPr>
          <a:xfrm>
            <a:off x="6065643" y="5064329"/>
            <a:ext cx="1368179" cy="2112603"/>
            <a:chOff x="4000525" y="4640950"/>
            <a:chExt cx="1600209" cy="2470881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4000534" y="6947131"/>
              <a:ext cx="16002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Hayden Coyle</a:t>
              </a: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, </a:t>
              </a:r>
              <a:endParaRPr sz="784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Fall 2017</a:t>
              </a:r>
              <a:endParaRPr sz="784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pic>
          <p:nvPicPr>
            <p:cNvPr id="80" name="Google Shape;80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000525" y="4640950"/>
              <a:ext cx="1600199" cy="23061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13"/>
          <p:cNvSpPr txBox="1"/>
          <p:nvPr/>
        </p:nvSpPr>
        <p:spPr>
          <a:xfrm>
            <a:off x="349250" y="487970"/>
            <a:ext cx="7078800" cy="17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Open Sans"/>
                <a:ea typeface="Open Sans"/>
                <a:cs typeface="Open Sans"/>
                <a:sym typeface="Open Sans"/>
              </a:rPr>
              <a:t>The portrait project </a:t>
            </a:r>
            <a:endParaRPr b="1" sz="4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Open Sans"/>
                <a:ea typeface="Open Sans"/>
                <a:cs typeface="Open Sans"/>
                <a:sym typeface="Open Sans"/>
              </a:rPr>
              <a:t>all time hall of fame</a:t>
            </a:r>
            <a:endParaRPr b="1" sz="4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2" name="Google Shape;82;p13"/>
          <p:cNvGrpSpPr/>
          <p:nvPr/>
        </p:nvGrpSpPr>
        <p:grpSpPr>
          <a:xfrm>
            <a:off x="4636791" y="5565157"/>
            <a:ext cx="1368655" cy="1112612"/>
            <a:chOff x="2171747" y="6199674"/>
            <a:chExt cx="1600204" cy="1300844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2171747" y="7335818"/>
              <a:ext cx="16002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Lola Jiao</a:t>
              </a: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, </a:t>
              </a:r>
              <a:endParaRPr sz="784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Spring 2018</a:t>
              </a:r>
              <a:endParaRPr sz="784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pic>
          <p:nvPicPr>
            <p:cNvPr id="84" name="Google Shape;84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171750" y="6199674"/>
              <a:ext cx="1600201" cy="11361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13"/>
          <p:cNvGrpSpPr/>
          <p:nvPr/>
        </p:nvGrpSpPr>
        <p:grpSpPr>
          <a:xfrm>
            <a:off x="1775717" y="2774738"/>
            <a:ext cx="1371352" cy="1919434"/>
            <a:chOff x="3996801" y="342904"/>
            <a:chExt cx="1603920" cy="2244952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4000522" y="2423156"/>
              <a:ext cx="16002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Bishir Green, </a:t>
              </a:r>
              <a:endParaRPr sz="784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4">
                  <a:latin typeface="Open Sans Light"/>
                  <a:ea typeface="Open Sans Light"/>
                  <a:cs typeface="Open Sans Light"/>
                  <a:sym typeface="Open Sans Light"/>
                </a:rPr>
                <a:t>Fall 2021</a:t>
              </a:r>
              <a:endParaRPr sz="784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pic>
          <p:nvPicPr>
            <p:cNvPr id="87" name="Google Shape;87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3996801" y="342904"/>
              <a:ext cx="1600199" cy="20781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13"/>
          <p:cNvGrpSpPr/>
          <p:nvPr/>
        </p:nvGrpSpPr>
        <p:grpSpPr>
          <a:xfrm>
            <a:off x="3210824" y="5124235"/>
            <a:ext cx="1365771" cy="2090271"/>
            <a:chOff x="342847" y="342898"/>
            <a:chExt cx="1600200" cy="2449058"/>
          </a:xfrm>
        </p:grpSpPr>
        <p:pic>
          <p:nvPicPr>
            <p:cNvPr id="89" name="Google Shape;89;p13"/>
            <p:cNvPicPr preferRelativeResize="0"/>
            <p:nvPr/>
          </p:nvPicPr>
          <p:blipFill rotWithShape="1">
            <a:blip r:embed="rId14">
              <a:alphaModFix/>
            </a:blip>
            <a:srcRect b="0" l="109" r="99" t="0"/>
            <a:stretch/>
          </p:blipFill>
          <p:spPr>
            <a:xfrm>
              <a:off x="342897" y="342898"/>
              <a:ext cx="1600109" cy="2284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3"/>
            <p:cNvSpPr txBox="1"/>
            <p:nvPr/>
          </p:nvSpPr>
          <p:spPr>
            <a:xfrm>
              <a:off x="342847" y="2627256"/>
              <a:ext cx="16002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2">
                  <a:latin typeface="Open Sans Light"/>
                  <a:ea typeface="Open Sans Light"/>
                  <a:cs typeface="Open Sans Light"/>
                  <a:sym typeface="Open Sans Light"/>
                </a:rPr>
                <a:t>Sean Wong, </a:t>
              </a:r>
              <a:endParaRPr sz="782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2">
                  <a:latin typeface="Open Sans Light"/>
                  <a:ea typeface="Open Sans Light"/>
                  <a:cs typeface="Open Sans Light"/>
                  <a:sym typeface="Open Sans Light"/>
                </a:rPr>
                <a:t>Fall 2018</a:t>
              </a:r>
              <a:endParaRPr sz="782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4633598" y="2772498"/>
            <a:ext cx="1365805" cy="1834134"/>
            <a:chOff x="2171759" y="342900"/>
            <a:chExt cx="1600241" cy="2148956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2171759" y="2327156"/>
              <a:ext cx="16002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2">
                  <a:latin typeface="Open Sans Light"/>
                  <a:ea typeface="Open Sans Light"/>
                  <a:cs typeface="Open Sans Light"/>
                  <a:sym typeface="Open Sans Light"/>
                </a:rPr>
                <a:t>Maddy Whidden, </a:t>
              </a:r>
              <a:endParaRPr sz="782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2">
                  <a:latin typeface="Open Sans Light"/>
                  <a:ea typeface="Open Sans Light"/>
                  <a:cs typeface="Open Sans Light"/>
                  <a:sym typeface="Open Sans Light"/>
                </a:rPr>
                <a:t>Fall 2020</a:t>
              </a:r>
              <a:endParaRPr sz="782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pic>
          <p:nvPicPr>
            <p:cNvPr id="93" name="Google Shape;93;p1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171800" y="342900"/>
              <a:ext cx="1600200" cy="198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3"/>
          <p:cNvGrpSpPr/>
          <p:nvPr/>
        </p:nvGrpSpPr>
        <p:grpSpPr>
          <a:xfrm>
            <a:off x="1779351" y="7532311"/>
            <a:ext cx="1365779" cy="1970715"/>
            <a:chOff x="343012" y="7402525"/>
            <a:chExt cx="1600209" cy="2308981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343022" y="9546806"/>
              <a:ext cx="16002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2">
                  <a:latin typeface="Open Sans Light"/>
                  <a:ea typeface="Open Sans Light"/>
                  <a:cs typeface="Open Sans Light"/>
                  <a:sym typeface="Open Sans Light"/>
                </a:rPr>
                <a:t>Calum MacKinnon, </a:t>
              </a:r>
              <a:endParaRPr sz="782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2">
                  <a:latin typeface="Open Sans Light"/>
                  <a:ea typeface="Open Sans Light"/>
                  <a:cs typeface="Open Sans Light"/>
                  <a:sym typeface="Open Sans Light"/>
                </a:rPr>
                <a:t>Fall 2016</a:t>
              </a:r>
              <a:endParaRPr sz="782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pic>
          <p:nvPicPr>
            <p:cNvPr id="96" name="Google Shape;96;p13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343012" y="7402525"/>
              <a:ext cx="1600202" cy="21442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Google Shape;97;p13"/>
          <p:cNvGrpSpPr/>
          <p:nvPr/>
        </p:nvGrpSpPr>
        <p:grpSpPr>
          <a:xfrm>
            <a:off x="346751" y="2774738"/>
            <a:ext cx="1371389" cy="2179236"/>
            <a:chOff x="7614000" y="342900"/>
            <a:chExt cx="1415700" cy="2249650"/>
          </a:xfrm>
        </p:grpSpPr>
        <p:pic>
          <p:nvPicPr>
            <p:cNvPr id="98" name="Google Shape;98;p13"/>
            <p:cNvPicPr preferRelativeResize="0"/>
            <p:nvPr/>
          </p:nvPicPr>
          <p:blipFill rotWithShape="1">
            <a:blip r:embed="rId17">
              <a:alphaModFix/>
            </a:blip>
            <a:srcRect b="6025" l="7196" r="8436" t="5627"/>
            <a:stretch/>
          </p:blipFill>
          <p:spPr>
            <a:xfrm>
              <a:off x="7614000" y="342900"/>
              <a:ext cx="1415624" cy="2084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3"/>
            <p:cNvSpPr txBox="1"/>
            <p:nvPr/>
          </p:nvSpPr>
          <p:spPr>
            <a:xfrm>
              <a:off x="7614000" y="2427850"/>
              <a:ext cx="14157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74">
                  <a:latin typeface="Open Sans Light"/>
                  <a:ea typeface="Open Sans Light"/>
                  <a:cs typeface="Open Sans Light"/>
                  <a:sym typeface="Open Sans Light"/>
                </a:rPr>
                <a:t>Deborah Belachew, </a:t>
              </a:r>
              <a:br>
                <a:rPr lang="en" sz="774">
                  <a:latin typeface="Open Sans Light"/>
                  <a:ea typeface="Open Sans Light"/>
                  <a:cs typeface="Open Sans Light"/>
                  <a:sym typeface="Open Sans Light"/>
                </a:rPr>
              </a:br>
              <a:r>
                <a:rPr lang="en" sz="774">
                  <a:latin typeface="Open Sans Light"/>
                  <a:ea typeface="Open Sans Light"/>
                  <a:cs typeface="Open Sans Light"/>
                  <a:sym typeface="Open Sans Light"/>
                </a:rPr>
                <a:t>Spring 2022.</a:t>
              </a:r>
              <a:endParaRPr sz="774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